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'Stats_Evt_OpDat' dashboard provides a comprehensive overview of operational data and event statistics, allowing users to filter data based on various time scales and explore detailed visualizations through interactive area and bar charts. It facilitates in-depth analysis of data trends and event occurrences over time.</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Statistic_HealthHub</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TimeScale Filt
timestamp
prj
evtDiscardedPast
opDatDiscardedPastOrRepeat
Time scale
opDatTotal
evtInserted
evtTotal
opDatInserted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Event,Statistics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operational data and event statistics.
Enable users to filter data based on various time scales.
Facilitate in-depth analysis of data trends and event occurrences over time.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Stats_Evt_OpDat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'Stats_Evt_OpDat' dashboard provides a comprehensive overview of operational data and event statistics, allowing users to filter data based on various time scales and explore detailed visualizations through interactive area and bar charts. It facilitates in-depth analysis of data trends and event occurrences over time.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statistics and ratios related to the operational data and events in the system?</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data for opDatTotal. The data type is integer.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total number of operational data entries over different time scales?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area chart visualizes the 'opDatTotal' over different time scales, filtered based on user-selected parameters. The x-axis represents the time scale, which can be displayed as a string, day, week, month, quarter, or year depending on the parameter settings. The y-axis shows the 'opDatTotal' as an integer value.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number of events vary over different time scales?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area plot visualizes the 'evtInserted' values over different time scales filtered based on the parameter settings. The x-axis represents the 'TimeScale Filt' which can vary from timestamp to year depending on the parameter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number of OpDatas discarded over different time scales?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area chart visualizes the discarded past operational data over a time scale. The x-axis represents the time scale filtered by the selected parameter, while the y-axis shows the count of discarded past operational data.</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Filtering by time scale, specifically for datetime data types.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evtDiscardedPast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tracks the number of past events that were discarded. It is used to calculate the ratio of discarded events to total events.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evtInserted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tracks the number of events inserted.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evtTotal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total number of events recorded in the system. It includes all events regardless of their status.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opDatDiscardedPastOrRepeat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count of operational data points that were discarded due to being past or repeated. It helps in analyzing data quality and operational efficiency.</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opDatInserted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tracks the number of operational data entries inserted.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opDatTotal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total operational data recorded continuously for a train unit. It is used in multiple dashboards to monitor and analyze train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prj</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project identifier used in various dashboards. It is recorded as context data for events and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variable records the date and time of events. It is used to filter and plot data across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upTime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The upTime variable represents the total operational time of the train engine.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