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report provides a comprehensive overview of delay distributions and their relationship with various factors such as AOI and Train Mission. It allows for detailed data exploration through interactive visualizations, facilitating insights into median delays and distribution patterns.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Uturn_time</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Delay
AOI
Train Mission
Arriving
Date
Previous_Mission
One
Uturn threshold limit
Over Limit
Delay (bin)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Exploration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Train Event Data with Contextual Variables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overview of delay distributions and their relationship with various factors.
Enable detailed data exploration through interactive visualizations.
Facilitate insights into median delays and distribution patterns.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1/2</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Note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dashboard 'Note' provides a comprehensive overview of the data with detailed exploration capabilities. It allows for interactive filtering and analysis through various graphs and charts, enabling users to gain insights and make data-driven decisions.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2/2</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Uturn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'Uturn' dashboard provides a comprehensive analysis of delay distributions and their relationship with various factors such as AOI and Train Mission. It allows for detailed data exploration through interactive visualizations, facilitating insights into median delays and distribution patterns.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distribution of U-turn times at the station?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delay distribution (binned) against the delay values, with AOI used for coloring each cell. The x-axis represents the delay in bins, while the y-axis shows the actual delay values.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median delay based on the Uturn threshold limit?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visualizes the relationship between arriving times, with delays represented by color intensity.</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median delay for missions given the Uturn threshold limit?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shows the distribution of Train Mission values across different Delay intervals. Each cell in the table is colored based on the Train Mission value.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distribution of Uturn times represented in a whisker plot for different Areas of Interest (AOI)?</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visualization displays the relationship between AOI and Delay using a circle plot. AOI is represented on the x-axis, and Delay is represented on the y-axis. The fill color is based on the AOI values.</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AOI</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all or part of the project's 'AOI' (Area Of Interest)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pic>
        <p:nvPicPr>
          <p:cNvPr id="54" name="Picture 53" descr="Utur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AOI</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The Area Of Interest (AOI) indicates specific sections of the train. It is used in various analyses to determine operational metrics.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Arriving</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records the time a train arrives at a station. It is used to calculate Uturn times and delays.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Delay</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Delay represents the time difference between scheduled and actual events. It is a key operational metric for train performance.</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Leaving</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records the time when a train leaves a station. It is used to calculate U-turn time.</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Previous_Mission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records the mission that the train completed previously. It is used in various plots to analyze U-turn times and delays.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a specific part of the train. It is used across multiple operational and event dashboards.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