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70" r:id="rId8"/>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'Weather_History' report provides a detailed overview of weather data including wind direction, precipitation, and temperature. The report includes interactive visualizations and tables that allow users to explore data trends and distributions over time.</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Weather_History</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Date &amp; Time
Date
tempC
date
precipMM
time
Town
Number of Records
humidity
winddirDegree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Exploration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comprehensive visualization of wind direction degrees using a polygon chart.
Analyze daily and monthly precipitation trends, and distribution of precipitation values over time.
Explore daily, monthly, and distribution trends of temperature data across various towns.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Date Source.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Date Source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'Date Source' dashboard provides a comprehensive visualization of wind direction degrees using a polygon chart. It allows users to explore the continuous representation of wind direction data in detail, enhancing the understanding of wind patterns.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center</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direction of the wind in degrees as represented by the wind direction degree variable?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wind direction degrees using a polygon chart. The data type for wind direction is real, providing a continuous representation of the values.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Date Source.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Precipitation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'Precipitation' dashboard provides a comprehensive overview of precipitation data, enabling users to analyze daily and monthly precipitation trends, as well as the distribution of precipitation values over time. It facilitates detailed data exploration through interactive graphs and tables, allowing users to identify maximum precipitation and humidity levels, and understand precipitation distribution.</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maximum precipitation (mm) and humidity (%) per day?</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Date on the x-axis and humidity on the y-axis. The fill axis variable is precipMM, representing the precipitation in millimeters.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maximum precipitation per month in the given dataset?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displays the precipitation data over time. The x-axis represents the Date &amp; Time, while the y-axis also represents the Date &amp; Time. The fill axis variable is used to color the cells based on the precipitation values (precipMM).</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distribution of precipitation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the distribution of precipitation in millimeters (binned) against the number of records. Each cell is colored based on the precipitation value.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Precipitatio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3/3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Temperature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'Temperature' dashboard provides a comprehensive overview of temperature data, allowing users to explore daily, monthly, and distribution trends across various towns. Users can filter data by date and location, and interact with different visualizations to gain detailed insights.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temperature per day (°C) in the given town?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the date on the x-axis and multiple values on the y-axis. The data is represented in a table format.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average temperature per month (°C) in various towns?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visualizes Date &amp; Time against Date &amp; Time with temperature (tempC) used for the fill axis. The data is displayed in a square chart type.</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temperature distribution over time in different towns?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vertical bar chart displays the distribution of temperature (tempC) with the number of records as the y-axis. The color and value of each cell are filled based on tempC.</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Temperature.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DewPointC</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measures the dew point temperature in Celsius. It is used to indicate the temperature at which air becomes saturated with moisture.</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DewPointF</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Dew point in Fahrenheit, used in weather history data. It is recorded as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FeelsLikeC</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perceived temperature, considering factors like humidity and wind. It is recorded as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FeelsLikeF</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FeelsLikeF is the perceived temperature, taking into account wind chill and humidity. It is recorded as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HeatIndexC</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HeatIndexC represents the perceived temperature due to humidity. It is recorded continuously as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HeatIndexF</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HeatIndexF measures the perceived temperature accounting for humidity. It is continuously recorded as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Town</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Town is a context data variable used in weather-related dashboards. It represents the name of the town where the weather data is recorded.</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WindChillC</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WindChillC represents the perceived decrease in air temperature felt by the body due to wind. It is used in weather history data to provide context on the impact of wind on temperature readings.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WindChillF</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WindChillF is a measure of how cold it feels when wind is factored in with the actual air temperature. It is recorded continuously as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WindGustKmph</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WindGustKmph represents the maximum wind speed recorded in kilometers per hour. It is used in the Weather_History dashboard to analyze historical weather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WindGustMiles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a:solidFill>
                          <a:srgbClr val="000000"/>
                        </a:solidFill>
                        <a:latin typeface="Alstom"/>
                      </a:endParaRPr>
                    </a:p>
                  </a:txBody>
                  <a:tcPr marT="36000" marB="36000">
                    <a:lnB w="12700" cap="flat" cmpd="sng" algn="ctr">
                      <a:noFill/>
                      <a:prstDash val="solid"/>
                      <a:round/>
                      <a:headEnd type="none" w="med" len="med"/>
                      <a:tailEnd type="none" w="med" len="med"/>
                    </a:lnB>
                  </a:tcPr>
                </a:tc>
                <a:tc>
                  <a:txBody>
                    <a:bodyPr/>
                    <a:lstStyle/>
                    <a:p>
                      <a:pPr lvl="0">
                        <a:buNone/>
                      </a:pPr>
                      <a:r>
                        <a:rPr lang="en-US" sz="1000" b="0" i="0" u="none" strike="noStrike" noProof="0" dirty="0">
                          <a:solidFill>
                            <a:srgbClr val="1E3246"/>
                          </a:solidFill>
                          <a:latin typeface="Alstom"/>
                        </a:rPr>
                        <a:t>Wind gusts are recorded as part of the operational data for weather history. They measure the maximum wind speed in miles per hour.</a:t>
                      </a:r>
                      <a:endParaRPr lang="en-US" sz="1000" dirty="0">
                        <a:solidFill>
                          <a:schemeClr val="accent3"/>
                        </a:solidFill>
                      </a:endParaRPr>
                    </a:p>
                  </a:txBody>
                  <a:tcPr marT="36000" marB="3600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7307204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