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Metadata/LabelInfo.xml" ContentType="application/vnd.ms-office.classificationlabel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ngesInfos/changesInfo1.xml" ContentType="application/vnd.ms-powerpoint.changesinfo+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6"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4"/>
  </p:sldMasterIdLst>
  <p:notesMasterIdLst>
    <p:notesMasterId r:id="rId13"/>
  </p:notesMasterIdLst>
  <p:sldIdLst>
    <p:sldId id="256" r:id="rId5"/>
    <p:sldId id="259" r:id="rId6"/>
    <p:sldId id="269" r:id="rId7"/>
    <p:sldId id="270" r:id="rId8"/>
    <p:sldId id="271" r:id="rId9"/>
    <p:sldId id="268" r:id="rId12"/>
  </p:sldIdLst>
  <p:sldSz cx="7561263" cy="106934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8">
          <p15:clr>
            <a:srgbClr val="A4A3A4"/>
          </p15:clr>
        </p15:guide>
        <p15:guide id="2" orient="horz" pos="398">
          <p15:clr>
            <a:srgbClr val="A4A3A4"/>
          </p15:clr>
        </p15:guide>
        <p15:guide id="3" orient="horz" pos="1776">
          <p15:clr>
            <a:srgbClr val="A4A3A4"/>
          </p15:clr>
        </p15:guide>
        <p15:guide id="4" orient="horz" pos="1706">
          <p15:clr>
            <a:srgbClr val="A4A3A4"/>
          </p15:clr>
        </p15:guide>
        <p15:guide id="5" orient="horz" pos="6338">
          <p15:clr>
            <a:srgbClr val="A4A3A4"/>
          </p15:clr>
        </p15:guide>
        <p15:guide id="6" orient="horz" pos="6550">
          <p15:clr>
            <a:srgbClr val="A4A3A4"/>
          </p15:clr>
        </p15:guide>
        <p15:guide id="7" pos="2382">
          <p15:clr>
            <a:srgbClr val="A4A3A4"/>
          </p15:clr>
        </p15:guide>
        <p15:guide id="8" pos="469">
          <p15:clr>
            <a:srgbClr val="A4A3A4"/>
          </p15:clr>
        </p15:guide>
        <p15:guide id="9" pos="4294">
          <p15:clr>
            <a:srgbClr val="A4A3A4"/>
          </p15:clr>
        </p15:guide>
        <p15:guide id="10" pos="4519">
          <p15:clr>
            <a:srgbClr val="A4A3A4"/>
          </p15:clr>
        </p15:guide>
        <p15:guide id="11" pos="431">
          <p15:clr>
            <a:srgbClr val="A4A3A4"/>
          </p15:clr>
        </p15:guide>
        <p15:guide id="12" pos="4604">
          <p15:clr>
            <a:srgbClr val="A4A3A4"/>
          </p15:clr>
        </p15:guide>
        <p15:guide id="13" pos="181">
          <p15:clr>
            <a:srgbClr val="A4A3A4"/>
          </p15:clr>
        </p15:guide>
        <p15:guide id="14" pos="2381">
          <p15:clr>
            <a:srgbClr val="A4A3A4"/>
          </p15:clr>
        </p15:guide>
        <p15:guide id="15" pos="4626">
          <p15:clr>
            <a:srgbClr val="A4A3A4"/>
          </p15:clr>
        </p15:guide>
        <p15:guide id="16" pos="170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324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0A8F461-618A-283A-A8B2-2E9590906275}" v="118" dt="2024-08-28T16:27:01.327"/>
    <p1510:client id="{E962E10A-82EE-2A43-E5AF-880C79555FFB}" v="21" dt="2024-08-30T07:39:48.228"/>
    <p1510:client id="{F2B5933B-A08B-4C1A-5D7B-8316D343FD6D}" v="59" dt="2024-08-29T11:55:14.180"/>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25" d="100"/>
          <a:sy n="125" d="100"/>
        </p:scale>
        <p:origin x="1818" y="-2826"/>
      </p:cViewPr>
      <p:guideLst>
        <p:guide orient="horz" pos="3368"/>
        <p:guide orient="horz" pos="398"/>
        <p:guide orient="horz" pos="1776"/>
        <p:guide orient="horz" pos="1706"/>
        <p:guide orient="horz" pos="6338"/>
        <p:guide orient="horz" pos="6550"/>
        <p:guide pos="2382"/>
        <p:guide pos="469"/>
        <p:guide pos="4294"/>
        <p:guide pos="4519"/>
        <p:guide pos="431"/>
        <p:guide pos="4604"/>
        <p:guide pos="181"/>
        <p:guide pos="2381"/>
        <p:guide pos="4626"/>
        <p:guide pos="170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notesMaster" Target="notesMasters/notes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8" Type="http://schemas.microsoft.com/office/2016/11/relationships/changesInfo" Target="changesInfos/changesInfo1.xml"/><Relationship Id="rId1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mmanuel BATT" userId="S::ebatt@hand-e.fr::9d65938e-bbe2-4d44-be13-c217ea8f99c4" providerId="AD" clId="Web-{40A8F461-618A-283A-A8B2-2E9590906275}"/>
    <pc:docChg chg="addSld delSld modSld">
      <pc:chgData name="Emmanuel BATT" userId="S::ebatt@hand-e.fr::9d65938e-bbe2-4d44-be13-c217ea8f99c4" providerId="AD" clId="Web-{40A8F461-618A-283A-A8B2-2E9590906275}" dt="2024-08-28T16:27:01.327" v="91" actId="20577"/>
      <pc:docMkLst>
        <pc:docMk/>
      </pc:docMkLst>
      <pc:sldChg chg="addSp delSp modSp">
        <pc:chgData name="Emmanuel BATT" userId="S::ebatt@hand-e.fr::9d65938e-bbe2-4d44-be13-c217ea8f99c4" providerId="AD" clId="Web-{40A8F461-618A-283A-A8B2-2E9590906275}" dt="2024-08-28T16:27:01.327" v="91" actId="20577"/>
        <pc:sldMkLst>
          <pc:docMk/>
          <pc:sldMk cId="3753401322" sldId="256"/>
        </pc:sldMkLst>
        <pc:spChg chg="del mod">
          <ac:chgData name="Emmanuel BATT" userId="S::ebatt@hand-e.fr::9d65938e-bbe2-4d44-be13-c217ea8f99c4" providerId="AD" clId="Web-{40A8F461-618A-283A-A8B2-2E9590906275}" dt="2024-08-28T16:19:39.458" v="4"/>
          <ac:spMkLst>
            <pc:docMk/>
            <pc:sldMk cId="3753401322" sldId="256"/>
            <ac:spMk id="2" creationId="{EFA05DB9-4806-4080-D50D-94CBD409C78B}"/>
          </ac:spMkLst>
        </pc:spChg>
        <pc:spChg chg="add del mod">
          <ac:chgData name="Emmanuel BATT" userId="S::ebatt@hand-e.fr::9d65938e-bbe2-4d44-be13-c217ea8f99c4" providerId="AD" clId="Web-{40A8F461-618A-283A-A8B2-2E9590906275}" dt="2024-08-28T16:19:09.692" v="1"/>
          <ac:spMkLst>
            <pc:docMk/>
            <pc:sldMk cId="3753401322" sldId="256"/>
            <ac:spMk id="8" creationId="{A17DDA37-23BF-C2C8-9A73-63CC2D8AD90C}"/>
          </ac:spMkLst>
        </pc:spChg>
        <pc:spChg chg="mod">
          <ac:chgData name="Emmanuel BATT" userId="S::ebatt@hand-e.fr::9d65938e-bbe2-4d44-be13-c217ea8f99c4" providerId="AD" clId="Web-{40A8F461-618A-283A-A8B2-2E9590906275}" dt="2024-08-28T16:23:48.745" v="88" actId="20577"/>
          <ac:spMkLst>
            <pc:docMk/>
            <pc:sldMk cId="3753401322" sldId="256"/>
            <ac:spMk id="10" creationId="{C00EF616-D107-809C-9CD3-0EA14D0DAF5A}"/>
          </ac:spMkLst>
        </pc:spChg>
        <pc:spChg chg="mod">
          <ac:chgData name="Emmanuel BATT" userId="S::ebatt@hand-e.fr::9d65938e-bbe2-4d44-be13-c217ea8f99c4" providerId="AD" clId="Web-{40A8F461-618A-283A-A8B2-2E9590906275}" dt="2024-08-28T16:27:01.327" v="91" actId="20577"/>
          <ac:spMkLst>
            <pc:docMk/>
            <pc:sldMk cId="3753401322" sldId="256"/>
            <ac:spMk id="28" creationId="{00000000-0000-0000-0000-000000000000}"/>
          </ac:spMkLst>
        </pc:spChg>
        <pc:spChg chg="del">
          <ac:chgData name="Emmanuel BATT" userId="S::ebatt@hand-e.fr::9d65938e-bbe2-4d44-be13-c217ea8f99c4" providerId="AD" clId="Web-{40A8F461-618A-283A-A8B2-2E9590906275}" dt="2024-08-28T16:19:05.035" v="0"/>
          <ac:spMkLst>
            <pc:docMk/>
            <pc:sldMk cId="3753401322" sldId="256"/>
            <ac:spMk id="29" creationId="{00000000-0000-0000-0000-000000000000}"/>
          </ac:spMkLst>
        </pc:spChg>
        <pc:graphicFrameChg chg="mod modGraphic">
          <ac:chgData name="Emmanuel BATT" userId="S::ebatt@hand-e.fr::9d65938e-bbe2-4d44-be13-c217ea8f99c4" providerId="AD" clId="Web-{40A8F461-618A-283A-A8B2-2E9590906275}" dt="2024-08-28T16:22:01.321" v="63"/>
          <ac:graphicFrameMkLst>
            <pc:docMk/>
            <pc:sldMk cId="3753401322" sldId="256"/>
            <ac:graphicFrameMk id="15" creationId="{D26B4656-6012-CBC6-E496-10EECAEFC7AE}"/>
          </ac:graphicFrameMkLst>
        </pc:graphicFrameChg>
      </pc:sldChg>
      <pc:sldChg chg="modSp">
        <pc:chgData name="Emmanuel BATT" userId="S::ebatt@hand-e.fr::9d65938e-bbe2-4d44-be13-c217ea8f99c4" providerId="AD" clId="Web-{40A8F461-618A-283A-A8B2-2E9590906275}" dt="2024-08-28T16:20:25.053" v="9"/>
        <pc:sldMkLst>
          <pc:docMk/>
          <pc:sldMk cId="1362801244" sldId="259"/>
        </pc:sldMkLst>
        <pc:graphicFrameChg chg="modGraphic">
          <ac:chgData name="Emmanuel BATT" userId="S::ebatt@hand-e.fr::9d65938e-bbe2-4d44-be13-c217ea8f99c4" providerId="AD" clId="Web-{40A8F461-618A-283A-A8B2-2E9590906275}" dt="2024-08-28T16:20:05.021" v="6"/>
          <ac:graphicFrameMkLst>
            <pc:docMk/>
            <pc:sldMk cId="1362801244" sldId="259"/>
            <ac:graphicFrameMk id="51" creationId="{FFDE2B17-0109-BCEE-A5CC-F166D6659AA4}"/>
          </ac:graphicFrameMkLst>
        </pc:graphicFrameChg>
        <pc:graphicFrameChg chg="modGraphic">
          <ac:chgData name="Emmanuel BATT" userId="S::ebatt@hand-e.fr::9d65938e-bbe2-4d44-be13-c217ea8f99c4" providerId="AD" clId="Web-{40A8F461-618A-283A-A8B2-2E9590906275}" dt="2024-08-28T16:20:25.053" v="9"/>
          <ac:graphicFrameMkLst>
            <pc:docMk/>
            <pc:sldMk cId="1362801244" sldId="259"/>
            <ac:graphicFrameMk id="53" creationId="{068E026C-CA68-CB64-6BF0-A2372BC83496}"/>
          </ac:graphicFrameMkLst>
        </pc:graphicFrameChg>
      </pc:sldChg>
      <pc:sldChg chg="modSp">
        <pc:chgData name="Emmanuel BATT" userId="S::ebatt@hand-e.fr::9d65938e-bbe2-4d44-be13-c217ea8f99c4" providerId="AD" clId="Web-{40A8F461-618A-283A-A8B2-2E9590906275}" dt="2024-08-28T16:21:05.819" v="23"/>
        <pc:sldMkLst>
          <pc:docMk/>
          <pc:sldMk cId="4278137385" sldId="268"/>
        </pc:sldMkLst>
        <pc:graphicFrameChg chg="modGraphic">
          <ac:chgData name="Emmanuel BATT" userId="S::ebatt@hand-e.fr::9d65938e-bbe2-4d44-be13-c217ea8f99c4" providerId="AD" clId="Web-{40A8F461-618A-283A-A8B2-2E9590906275}" dt="2024-08-28T16:21:05.819" v="23"/>
          <ac:graphicFrameMkLst>
            <pc:docMk/>
            <pc:sldMk cId="4278137385" sldId="268"/>
            <ac:graphicFrameMk id="32" creationId="{00000000-0000-0000-0000-000000000000}"/>
          </ac:graphicFrameMkLst>
        </pc:graphicFrameChg>
      </pc:sldChg>
      <pc:sldChg chg="del">
        <pc:chgData name="Emmanuel BATT" userId="S::ebatt@hand-e.fr::9d65938e-bbe2-4d44-be13-c217ea8f99c4" providerId="AD" clId="Web-{40A8F461-618A-283A-A8B2-2E9590906275}" dt="2024-08-28T16:20:35.678" v="10"/>
        <pc:sldMkLst>
          <pc:docMk/>
          <pc:sldMk cId="348397612" sldId="269"/>
        </pc:sldMkLst>
      </pc:sldChg>
      <pc:sldChg chg="add replId">
        <pc:chgData name="Emmanuel BATT" userId="S::ebatt@hand-e.fr::9d65938e-bbe2-4d44-be13-c217ea8f99c4" providerId="AD" clId="Web-{40A8F461-618A-283A-A8B2-2E9590906275}" dt="2024-08-28T16:20:46.053" v="15"/>
        <pc:sldMkLst>
          <pc:docMk/>
          <pc:sldMk cId="3513896655" sldId="269"/>
        </pc:sldMkLst>
      </pc:sldChg>
      <pc:sldChg chg="del">
        <pc:chgData name="Emmanuel BATT" userId="S::ebatt@hand-e.fr::9d65938e-bbe2-4d44-be13-c217ea8f99c4" providerId="AD" clId="Web-{40A8F461-618A-283A-A8B2-2E9590906275}" dt="2024-08-28T16:20:37.334" v="11"/>
        <pc:sldMkLst>
          <pc:docMk/>
          <pc:sldMk cId="3162511075" sldId="270"/>
        </pc:sldMkLst>
      </pc:sldChg>
      <pc:sldChg chg="add replId">
        <pc:chgData name="Emmanuel BATT" userId="S::ebatt@hand-e.fr::9d65938e-bbe2-4d44-be13-c217ea8f99c4" providerId="AD" clId="Web-{40A8F461-618A-283A-A8B2-2E9590906275}" dt="2024-08-28T16:20:46.741" v="16"/>
        <pc:sldMkLst>
          <pc:docMk/>
          <pc:sldMk cId="4268003547" sldId="270"/>
        </pc:sldMkLst>
      </pc:sldChg>
      <pc:sldChg chg="add replId">
        <pc:chgData name="Emmanuel BATT" userId="S::ebatt@hand-e.fr::9d65938e-bbe2-4d44-be13-c217ea8f99c4" providerId="AD" clId="Web-{40A8F461-618A-283A-A8B2-2E9590906275}" dt="2024-08-28T16:20:48.038" v="17"/>
        <pc:sldMkLst>
          <pc:docMk/>
          <pc:sldMk cId="2127764501" sldId="271"/>
        </pc:sldMkLst>
      </pc:sldChg>
      <pc:sldChg chg="del">
        <pc:chgData name="Emmanuel BATT" userId="S::ebatt@hand-e.fr::9d65938e-bbe2-4d44-be13-c217ea8f99c4" providerId="AD" clId="Web-{40A8F461-618A-283A-A8B2-2E9590906275}" dt="2024-08-28T16:20:38.428" v="12"/>
        <pc:sldMkLst>
          <pc:docMk/>
          <pc:sldMk cId="2342082241" sldId="271"/>
        </pc:sldMkLst>
      </pc:sldChg>
      <pc:sldChg chg="del">
        <pc:chgData name="Emmanuel BATT" userId="S::ebatt@hand-e.fr::9d65938e-bbe2-4d44-be13-c217ea8f99c4" providerId="AD" clId="Web-{40A8F461-618A-283A-A8B2-2E9590906275}" dt="2024-08-28T16:20:38.959" v="13"/>
        <pc:sldMkLst>
          <pc:docMk/>
          <pc:sldMk cId="184785497" sldId="272"/>
        </pc:sldMkLst>
      </pc:sldChg>
      <pc:sldChg chg="add replId">
        <pc:chgData name="Emmanuel BATT" userId="S::ebatt@hand-e.fr::9d65938e-bbe2-4d44-be13-c217ea8f99c4" providerId="AD" clId="Web-{40A8F461-618A-283A-A8B2-2E9590906275}" dt="2024-08-28T16:20:49.272" v="18"/>
        <pc:sldMkLst>
          <pc:docMk/>
          <pc:sldMk cId="2638632864" sldId="272"/>
        </pc:sldMkLst>
      </pc:sldChg>
      <pc:sldChg chg="add replId">
        <pc:chgData name="Emmanuel BATT" userId="S::ebatt@hand-e.fr::9d65938e-bbe2-4d44-be13-c217ea8f99c4" providerId="AD" clId="Web-{40A8F461-618A-283A-A8B2-2E9590906275}" dt="2024-08-28T16:20:49.725" v="19"/>
        <pc:sldMkLst>
          <pc:docMk/>
          <pc:sldMk cId="2479183341" sldId="273"/>
        </pc:sldMkLst>
      </pc:sldChg>
      <pc:sldChg chg="del">
        <pc:chgData name="Emmanuel BATT" userId="S::ebatt@hand-e.fr::9d65938e-bbe2-4d44-be13-c217ea8f99c4" providerId="AD" clId="Web-{40A8F461-618A-283A-A8B2-2E9590906275}" dt="2024-08-28T16:20:39.616" v="14"/>
        <pc:sldMkLst>
          <pc:docMk/>
          <pc:sldMk cId="3342461578" sldId="273"/>
        </pc:sldMkLst>
      </pc:sldChg>
    </pc:docChg>
  </pc:docChgLst>
  <pc:docChgLst>
    <pc:chgData name="Emmanuel BATT" userId="S::ebatt@hand-e.fr::9d65938e-bbe2-4d44-be13-c217ea8f99c4" providerId="AD" clId="Web-{22CBF162-4B5F-9A3A-E06B-A888E73BAEED}"/>
    <pc:docChg chg="addSld">
      <pc:chgData name="Emmanuel BATT" userId="S::ebatt@hand-e.fr::9d65938e-bbe2-4d44-be13-c217ea8f99c4" providerId="AD" clId="Web-{22CBF162-4B5F-9A3A-E06B-A888E73BAEED}" dt="2024-08-27T14:56:29.399" v="4"/>
      <pc:docMkLst>
        <pc:docMk/>
      </pc:docMkLst>
      <pc:sldChg chg="add replId">
        <pc:chgData name="Emmanuel BATT" userId="S::ebatt@hand-e.fr::9d65938e-bbe2-4d44-be13-c217ea8f99c4" providerId="AD" clId="Web-{22CBF162-4B5F-9A3A-E06B-A888E73BAEED}" dt="2024-08-27T14:56:22.633" v="0"/>
        <pc:sldMkLst>
          <pc:docMk/>
          <pc:sldMk cId="348397612" sldId="269"/>
        </pc:sldMkLst>
      </pc:sldChg>
      <pc:sldChg chg="add replId">
        <pc:chgData name="Emmanuel BATT" userId="S::ebatt@hand-e.fr::9d65938e-bbe2-4d44-be13-c217ea8f99c4" providerId="AD" clId="Web-{22CBF162-4B5F-9A3A-E06B-A888E73BAEED}" dt="2024-08-27T14:56:23.992" v="1"/>
        <pc:sldMkLst>
          <pc:docMk/>
          <pc:sldMk cId="3162511075" sldId="270"/>
        </pc:sldMkLst>
      </pc:sldChg>
      <pc:sldChg chg="add replId">
        <pc:chgData name="Emmanuel BATT" userId="S::ebatt@hand-e.fr::9d65938e-bbe2-4d44-be13-c217ea8f99c4" providerId="AD" clId="Web-{22CBF162-4B5F-9A3A-E06B-A888E73BAEED}" dt="2024-08-27T14:56:25.680" v="2"/>
        <pc:sldMkLst>
          <pc:docMk/>
          <pc:sldMk cId="2342082241" sldId="271"/>
        </pc:sldMkLst>
      </pc:sldChg>
      <pc:sldChg chg="add replId">
        <pc:chgData name="Emmanuel BATT" userId="S::ebatt@hand-e.fr::9d65938e-bbe2-4d44-be13-c217ea8f99c4" providerId="AD" clId="Web-{22CBF162-4B5F-9A3A-E06B-A888E73BAEED}" dt="2024-08-27T14:56:27.352" v="3"/>
        <pc:sldMkLst>
          <pc:docMk/>
          <pc:sldMk cId="184785497" sldId="272"/>
        </pc:sldMkLst>
      </pc:sldChg>
      <pc:sldChg chg="add replId">
        <pc:chgData name="Emmanuel BATT" userId="S::ebatt@hand-e.fr::9d65938e-bbe2-4d44-be13-c217ea8f99c4" providerId="AD" clId="Web-{22CBF162-4B5F-9A3A-E06B-A888E73BAEED}" dt="2024-08-27T14:56:29.399" v="4"/>
        <pc:sldMkLst>
          <pc:docMk/>
          <pc:sldMk cId="3342461578" sldId="273"/>
        </pc:sldMkLst>
      </pc:sldChg>
    </pc:docChg>
  </pc:docChgLst>
  <pc:docChgLst>
    <pc:chgData name="Emmanuel BATT" userId="S::ebatt@hand-e.fr::9d65938e-bbe2-4d44-be13-c217ea8f99c4" providerId="AD" clId="Web-{F2B5933B-A08B-4C1A-5D7B-8316D343FD6D}"/>
    <pc:docChg chg="modSld">
      <pc:chgData name="Emmanuel BATT" userId="S::ebatt@hand-e.fr::9d65938e-bbe2-4d44-be13-c217ea8f99c4" providerId="AD" clId="Web-{F2B5933B-A08B-4C1A-5D7B-8316D343FD6D}" dt="2024-08-29T11:55:14.180" v="31"/>
      <pc:docMkLst>
        <pc:docMk/>
      </pc:docMkLst>
      <pc:sldChg chg="modSp">
        <pc:chgData name="Emmanuel BATT" userId="S::ebatt@hand-e.fr::9d65938e-bbe2-4d44-be13-c217ea8f99c4" providerId="AD" clId="Web-{F2B5933B-A08B-4C1A-5D7B-8316D343FD6D}" dt="2024-08-29T11:55:14.180" v="31"/>
        <pc:sldMkLst>
          <pc:docMk/>
          <pc:sldMk cId="3753401322" sldId="256"/>
        </pc:sldMkLst>
        <pc:spChg chg="mod">
          <ac:chgData name="Emmanuel BATT" userId="S::ebatt@hand-e.fr::9d65938e-bbe2-4d44-be13-c217ea8f99c4" providerId="AD" clId="Web-{F2B5933B-A08B-4C1A-5D7B-8316D343FD6D}" dt="2024-08-29T11:54:01.693" v="30" actId="20577"/>
          <ac:spMkLst>
            <pc:docMk/>
            <pc:sldMk cId="3753401322" sldId="256"/>
            <ac:spMk id="10" creationId="{C00EF616-D107-809C-9CD3-0EA14D0DAF5A}"/>
          </ac:spMkLst>
        </pc:spChg>
        <pc:graphicFrameChg chg="modGraphic">
          <ac:chgData name="Emmanuel BATT" userId="S::ebatt@hand-e.fr::9d65938e-bbe2-4d44-be13-c217ea8f99c4" providerId="AD" clId="Web-{F2B5933B-A08B-4C1A-5D7B-8316D343FD6D}" dt="2024-08-29T11:55:14.180" v="31"/>
          <ac:graphicFrameMkLst>
            <pc:docMk/>
            <pc:sldMk cId="3753401322" sldId="256"/>
            <ac:graphicFrameMk id="15" creationId="{D26B4656-6012-CBC6-E496-10EECAEFC7AE}"/>
          </ac:graphicFrameMkLst>
        </pc:graphicFrameChg>
      </pc:sldChg>
    </pc:docChg>
  </pc:docChgLst>
  <pc:docChgLst>
    <pc:chgData name="Emmanuel BATT" userId="S::ebatt@hand-e.fr::9d65938e-bbe2-4d44-be13-c217ea8f99c4" providerId="AD" clId="Web-{DAD306B9-EF0F-2C59-F901-256A598CF674}"/>
    <pc:docChg chg="delSld modSld">
      <pc:chgData name="Emmanuel BATT" userId="S::ebatt@hand-e.fr::9d65938e-bbe2-4d44-be13-c217ea8f99c4" providerId="AD" clId="Web-{DAD306B9-EF0F-2C59-F901-256A598CF674}" dt="2024-08-27T07:52:03.755" v="686"/>
      <pc:docMkLst>
        <pc:docMk/>
      </pc:docMkLst>
      <pc:sldChg chg="delSp modSp">
        <pc:chgData name="Emmanuel BATT" userId="S::ebatt@hand-e.fr::9d65938e-bbe2-4d44-be13-c217ea8f99c4" providerId="AD" clId="Web-{DAD306B9-EF0F-2C59-F901-256A598CF674}" dt="2024-08-27T07:52:03.755" v="686"/>
        <pc:sldMkLst>
          <pc:docMk/>
          <pc:sldMk cId="3753401322" sldId="256"/>
        </pc:sldMkLst>
        <pc:spChg chg="mod">
          <ac:chgData name="Emmanuel BATT" userId="S::ebatt@hand-e.fr::9d65938e-bbe2-4d44-be13-c217ea8f99c4" providerId="AD" clId="Web-{DAD306B9-EF0F-2C59-F901-256A598CF674}" dt="2024-08-27T07:22:40.579" v="2" actId="1076"/>
          <ac:spMkLst>
            <pc:docMk/>
            <pc:sldMk cId="3753401322" sldId="256"/>
            <ac:spMk id="2" creationId="{EFA05DB9-4806-4080-D50D-94CBD409C78B}"/>
          </ac:spMkLst>
        </pc:spChg>
        <pc:spChg chg="mod">
          <ac:chgData name="Emmanuel BATT" userId="S::ebatt@hand-e.fr::9d65938e-bbe2-4d44-be13-c217ea8f99c4" providerId="AD" clId="Web-{DAD306B9-EF0F-2C59-F901-256A598CF674}" dt="2024-08-27T07:22:37.297" v="1" actId="14100"/>
          <ac:spMkLst>
            <pc:docMk/>
            <pc:sldMk cId="3753401322" sldId="256"/>
            <ac:spMk id="7" creationId="{C9314606-5909-DA03-CAE3-AF286CCB8DD1}"/>
          </ac:spMkLst>
        </pc:spChg>
        <pc:spChg chg="mod">
          <ac:chgData name="Emmanuel BATT" userId="S::ebatt@hand-e.fr::9d65938e-bbe2-4d44-be13-c217ea8f99c4" providerId="AD" clId="Web-{DAD306B9-EF0F-2C59-F901-256A598CF674}" dt="2024-08-27T07:29:46.079" v="23" actId="20577"/>
          <ac:spMkLst>
            <pc:docMk/>
            <pc:sldMk cId="3753401322" sldId="256"/>
            <ac:spMk id="10" creationId="{C00EF616-D107-809C-9CD3-0EA14D0DAF5A}"/>
          </ac:spMkLst>
        </pc:spChg>
        <pc:graphicFrameChg chg="mod modGraphic">
          <ac:chgData name="Emmanuel BATT" userId="S::ebatt@hand-e.fr::9d65938e-bbe2-4d44-be13-c217ea8f99c4" providerId="AD" clId="Web-{DAD306B9-EF0F-2C59-F901-256A598CF674}" dt="2024-08-27T07:31:07.957" v="41"/>
          <ac:graphicFrameMkLst>
            <pc:docMk/>
            <pc:sldMk cId="3753401322" sldId="256"/>
            <ac:graphicFrameMk id="15" creationId="{D26B4656-6012-CBC6-E496-10EECAEFC7AE}"/>
          </ac:graphicFrameMkLst>
        </pc:graphicFrameChg>
        <pc:graphicFrameChg chg="del">
          <ac:chgData name="Emmanuel BATT" userId="S::ebatt@hand-e.fr::9d65938e-bbe2-4d44-be13-c217ea8f99c4" providerId="AD" clId="Web-{DAD306B9-EF0F-2C59-F901-256A598CF674}" dt="2024-08-27T07:22:30.984" v="0"/>
          <ac:graphicFrameMkLst>
            <pc:docMk/>
            <pc:sldMk cId="3753401322" sldId="256"/>
            <ac:graphicFrameMk id="24" creationId="{6764E6B1-348D-5588-C3F7-7DF3313DCD18}"/>
          </ac:graphicFrameMkLst>
        </pc:graphicFrameChg>
        <pc:picChg chg="mod">
          <ac:chgData name="Emmanuel BATT" userId="S::ebatt@hand-e.fr::9d65938e-bbe2-4d44-be13-c217ea8f99c4" providerId="AD" clId="Web-{DAD306B9-EF0F-2C59-F901-256A598CF674}" dt="2024-08-27T07:51:50.083" v="683"/>
          <ac:picMkLst>
            <pc:docMk/>
            <pc:sldMk cId="3753401322" sldId="256"/>
            <ac:picMk id="23" creationId="{29FAEDF2-5FF4-5501-878E-5CC2591BCDB1}"/>
          </ac:picMkLst>
        </pc:picChg>
        <pc:picChg chg="mod">
          <ac:chgData name="Emmanuel BATT" userId="S::ebatt@hand-e.fr::9d65938e-bbe2-4d44-be13-c217ea8f99c4" providerId="AD" clId="Web-{DAD306B9-EF0F-2C59-F901-256A598CF674}" dt="2024-08-27T07:52:03.755" v="686"/>
          <ac:picMkLst>
            <pc:docMk/>
            <pc:sldMk cId="3753401322" sldId="256"/>
            <ac:picMk id="33" creationId="{E0A332C3-F08C-971F-0E84-910FC1A82B6E}"/>
          </ac:picMkLst>
        </pc:picChg>
      </pc:sldChg>
      <pc:sldChg chg="delSp modSp">
        <pc:chgData name="Emmanuel BATT" userId="S::ebatt@hand-e.fr::9d65938e-bbe2-4d44-be13-c217ea8f99c4" providerId="AD" clId="Web-{DAD306B9-EF0F-2C59-F901-256A598CF674}" dt="2024-08-27T07:47:37.636" v="473"/>
        <pc:sldMkLst>
          <pc:docMk/>
          <pc:sldMk cId="1362801244" sldId="259"/>
        </pc:sldMkLst>
        <pc:spChg chg="mod">
          <ac:chgData name="Emmanuel BATT" userId="S::ebatt@hand-e.fr::9d65938e-bbe2-4d44-be13-c217ea8f99c4" providerId="AD" clId="Web-{DAD306B9-EF0F-2C59-F901-256A598CF674}" dt="2024-08-27T07:45:32.084" v="460" actId="20577"/>
          <ac:spMkLst>
            <pc:docMk/>
            <pc:sldMk cId="1362801244" sldId="259"/>
            <ac:spMk id="25" creationId="{00000000-0000-0000-0000-000000000000}"/>
          </ac:spMkLst>
        </pc:spChg>
        <pc:spChg chg="mod">
          <ac:chgData name="Emmanuel BATT" userId="S::ebatt@hand-e.fr::9d65938e-bbe2-4d44-be13-c217ea8f99c4" providerId="AD" clId="Web-{DAD306B9-EF0F-2C59-F901-256A598CF674}" dt="2024-08-27T07:44:41.926" v="442" actId="20577"/>
          <ac:spMkLst>
            <pc:docMk/>
            <pc:sldMk cId="1362801244" sldId="259"/>
            <ac:spMk id="27" creationId="{00000000-0000-0000-0000-000000000000}"/>
          </ac:spMkLst>
        </pc:spChg>
        <pc:spChg chg="del">
          <ac:chgData name="Emmanuel BATT" userId="S::ebatt@hand-e.fr::9d65938e-bbe2-4d44-be13-c217ea8f99c4" providerId="AD" clId="Web-{DAD306B9-EF0F-2C59-F901-256A598CF674}" dt="2024-08-27T07:30:33.503" v="26"/>
          <ac:spMkLst>
            <pc:docMk/>
            <pc:sldMk cId="1362801244" sldId="259"/>
            <ac:spMk id="31" creationId="{97E3300C-BD93-F12C-B154-FE9ECAC33916}"/>
          </ac:spMkLst>
        </pc:spChg>
        <pc:spChg chg="del">
          <ac:chgData name="Emmanuel BATT" userId="S::ebatt@hand-e.fr::9d65938e-bbe2-4d44-be13-c217ea8f99c4" providerId="AD" clId="Web-{DAD306B9-EF0F-2C59-F901-256A598CF674}" dt="2024-08-27T07:30:35.175" v="27"/>
          <ac:spMkLst>
            <pc:docMk/>
            <pc:sldMk cId="1362801244" sldId="259"/>
            <ac:spMk id="33" creationId="{32855974-0229-172C-FCA9-A74BE47B1B89}"/>
          </ac:spMkLst>
        </pc:spChg>
        <pc:spChg chg="del">
          <ac:chgData name="Emmanuel BATT" userId="S::ebatt@hand-e.fr::9d65938e-bbe2-4d44-be13-c217ea8f99c4" providerId="AD" clId="Web-{DAD306B9-EF0F-2C59-F901-256A598CF674}" dt="2024-08-27T07:30:37.534" v="29"/>
          <ac:spMkLst>
            <pc:docMk/>
            <pc:sldMk cId="1362801244" sldId="259"/>
            <ac:spMk id="34" creationId="{0EC5A1A4-4B2D-A46A-57AC-FB0975D6CA34}"/>
          </ac:spMkLst>
        </pc:spChg>
        <pc:spChg chg="del">
          <ac:chgData name="Emmanuel BATT" userId="S::ebatt@hand-e.fr::9d65938e-bbe2-4d44-be13-c217ea8f99c4" providerId="AD" clId="Web-{DAD306B9-EF0F-2C59-F901-256A598CF674}" dt="2024-08-27T07:30:36.284" v="28"/>
          <ac:spMkLst>
            <pc:docMk/>
            <pc:sldMk cId="1362801244" sldId="259"/>
            <ac:spMk id="35" creationId="{5C451F4E-D2C3-7D25-5E6E-5E96C9E52D8D}"/>
          </ac:spMkLst>
        </pc:spChg>
        <pc:spChg chg="mod">
          <ac:chgData name="Emmanuel BATT" userId="S::ebatt@hand-e.fr::9d65938e-bbe2-4d44-be13-c217ea8f99c4" providerId="AD" clId="Web-{DAD306B9-EF0F-2C59-F901-256A598CF674}" dt="2024-08-27T07:44:57.208" v="445" actId="20577"/>
          <ac:spMkLst>
            <pc:docMk/>
            <pc:sldMk cId="1362801244" sldId="259"/>
            <ac:spMk id="38" creationId="{A95F2125-416E-7667-069C-FDC3428E4AB8}"/>
          </ac:spMkLst>
        </pc:spChg>
        <pc:graphicFrameChg chg="mod modGraphic">
          <ac:chgData name="Emmanuel BATT" userId="S::ebatt@hand-e.fr::9d65938e-bbe2-4d44-be13-c217ea8f99c4" providerId="AD" clId="Web-{DAD306B9-EF0F-2C59-F901-256A598CF674}" dt="2024-08-27T07:41:33.778" v="314"/>
          <ac:graphicFrameMkLst>
            <pc:docMk/>
            <pc:sldMk cId="1362801244" sldId="259"/>
            <ac:graphicFrameMk id="51" creationId="{FFDE2B17-0109-BCEE-A5CC-F166D6659AA4}"/>
          </ac:graphicFrameMkLst>
        </pc:graphicFrameChg>
        <pc:graphicFrameChg chg="mod modGraphic">
          <ac:chgData name="Emmanuel BATT" userId="S::ebatt@hand-e.fr::9d65938e-bbe2-4d44-be13-c217ea8f99c4" providerId="AD" clId="Web-{DAD306B9-EF0F-2C59-F901-256A598CF674}" dt="2024-08-27T07:44:28.754" v="438"/>
          <ac:graphicFrameMkLst>
            <pc:docMk/>
            <pc:sldMk cId="1362801244" sldId="259"/>
            <ac:graphicFrameMk id="53" creationId="{068E026C-CA68-CB64-6BF0-A2372BC83496}"/>
          </ac:graphicFrameMkLst>
        </pc:graphicFrameChg>
        <pc:picChg chg="mod">
          <ac:chgData name="Emmanuel BATT" userId="S::ebatt@hand-e.fr::9d65938e-bbe2-4d44-be13-c217ea8f99c4" providerId="AD" clId="Web-{DAD306B9-EF0F-2C59-F901-256A598CF674}" dt="2024-08-27T07:47:37.636" v="473"/>
          <ac:picMkLst>
            <pc:docMk/>
            <pc:sldMk cId="1362801244" sldId="259"/>
            <ac:picMk id="19" creationId="{5A228BBA-5492-CF19-D70C-891C2EACC0E0}"/>
          </ac:picMkLst>
        </pc:picChg>
      </pc:sldChg>
      <pc:sldChg chg="modSp">
        <pc:chgData name="Emmanuel BATT" userId="S::ebatt@hand-e.fr::9d65938e-bbe2-4d44-be13-c217ea8f99c4" providerId="AD" clId="Web-{DAD306B9-EF0F-2C59-F901-256A598CF674}" dt="2024-08-27T07:51:07.394" v="675"/>
        <pc:sldMkLst>
          <pc:docMk/>
          <pc:sldMk cId="4278137385" sldId="268"/>
        </pc:sldMkLst>
        <pc:graphicFrameChg chg="mod modGraphic">
          <ac:chgData name="Emmanuel BATT" userId="S::ebatt@hand-e.fr::9d65938e-bbe2-4d44-be13-c217ea8f99c4" providerId="AD" clId="Web-{DAD306B9-EF0F-2C59-F901-256A598CF674}" dt="2024-08-27T07:51:07.394" v="675"/>
          <ac:graphicFrameMkLst>
            <pc:docMk/>
            <pc:sldMk cId="4278137385" sldId="268"/>
            <ac:graphicFrameMk id="32" creationId="{00000000-0000-0000-0000-000000000000}"/>
          </ac:graphicFrameMkLst>
        </pc:graphicFrameChg>
      </pc:sldChg>
      <pc:sldChg chg="del">
        <pc:chgData name="Emmanuel BATT" userId="S::ebatt@hand-e.fr::9d65938e-bbe2-4d44-be13-c217ea8f99c4" providerId="AD" clId="Web-{DAD306B9-EF0F-2C59-F901-256A598CF674}" dt="2024-08-27T07:30:03.252" v="24"/>
        <pc:sldMkLst>
          <pc:docMk/>
          <pc:sldMk cId="3818575231" sldId="269"/>
        </pc:sldMkLst>
      </pc:sldChg>
      <pc:sldChg chg="del">
        <pc:chgData name="Emmanuel BATT" userId="S::ebatt@hand-e.fr::9d65938e-bbe2-4d44-be13-c217ea8f99c4" providerId="AD" clId="Web-{DAD306B9-EF0F-2C59-F901-256A598CF674}" dt="2024-08-27T07:30:04.877" v="25"/>
        <pc:sldMkLst>
          <pc:docMk/>
          <pc:sldMk cId="3883408661" sldId="270"/>
        </pc:sldMkLst>
      </pc:sldChg>
    </pc:docChg>
  </pc:docChgLst>
  <pc:docChgLst>
    <pc:chgData name="Emmanuel BATT" userId="S::ebatt@hand-e.fr::9d65938e-bbe2-4d44-be13-c217ea8f99c4" providerId="AD" clId="Web-{E962E10A-82EE-2A43-E5AF-880C79555FFB}"/>
    <pc:docChg chg="addSld delSld modSld">
      <pc:chgData name="Emmanuel BATT" userId="S::ebatt@hand-e.fr::9d65938e-bbe2-4d44-be13-c217ea8f99c4" providerId="AD" clId="Web-{E962E10A-82EE-2A43-E5AF-880C79555FFB}" dt="2024-08-30T07:39:48.228" v="15"/>
      <pc:docMkLst>
        <pc:docMk/>
      </pc:docMkLst>
      <pc:sldChg chg="modSp">
        <pc:chgData name="Emmanuel BATT" userId="S::ebatt@hand-e.fr::9d65938e-bbe2-4d44-be13-c217ea8f99c4" providerId="AD" clId="Web-{E962E10A-82EE-2A43-E5AF-880C79555FFB}" dt="2024-08-30T07:39:07.712" v="3"/>
        <pc:sldMkLst>
          <pc:docMk/>
          <pc:sldMk cId="3753401322" sldId="256"/>
        </pc:sldMkLst>
        <pc:spChg chg="mod">
          <ac:chgData name="Emmanuel BATT" userId="S::ebatt@hand-e.fr::9d65938e-bbe2-4d44-be13-c217ea8f99c4" providerId="AD" clId="Web-{E962E10A-82EE-2A43-E5AF-880C79555FFB}" dt="2024-08-30T07:39:05.290" v="1" actId="20577"/>
          <ac:spMkLst>
            <pc:docMk/>
            <pc:sldMk cId="3753401322" sldId="256"/>
            <ac:spMk id="10" creationId="{C00EF616-D107-809C-9CD3-0EA14D0DAF5A}"/>
          </ac:spMkLst>
        </pc:spChg>
        <pc:graphicFrameChg chg="mod modGraphic">
          <ac:chgData name="Emmanuel BATT" userId="S::ebatt@hand-e.fr::9d65938e-bbe2-4d44-be13-c217ea8f99c4" providerId="AD" clId="Web-{E962E10A-82EE-2A43-E5AF-880C79555FFB}" dt="2024-08-30T07:39:07.712" v="3"/>
          <ac:graphicFrameMkLst>
            <pc:docMk/>
            <pc:sldMk cId="3753401322" sldId="256"/>
            <ac:graphicFrameMk id="15" creationId="{D26B4656-6012-CBC6-E496-10EECAEFC7AE}"/>
          </ac:graphicFrameMkLst>
        </pc:graphicFrameChg>
      </pc:sldChg>
      <pc:sldChg chg="modSp">
        <pc:chgData name="Emmanuel BATT" userId="S::ebatt@hand-e.fr::9d65938e-bbe2-4d44-be13-c217ea8f99c4" providerId="AD" clId="Web-{E962E10A-82EE-2A43-E5AF-880C79555FFB}" dt="2024-08-30T07:39:19.181" v="5"/>
        <pc:sldMkLst>
          <pc:docMk/>
          <pc:sldMk cId="1362801244" sldId="259"/>
        </pc:sldMkLst>
        <pc:graphicFrameChg chg="modGraphic">
          <ac:chgData name="Emmanuel BATT" userId="S::ebatt@hand-e.fr::9d65938e-bbe2-4d44-be13-c217ea8f99c4" providerId="AD" clId="Web-{E962E10A-82EE-2A43-E5AF-880C79555FFB}" dt="2024-08-30T07:39:19.181" v="5"/>
          <ac:graphicFrameMkLst>
            <pc:docMk/>
            <pc:sldMk cId="1362801244" sldId="259"/>
            <ac:graphicFrameMk id="51" creationId="{FFDE2B17-0109-BCEE-A5CC-F166D6659AA4}"/>
          </ac:graphicFrameMkLst>
        </pc:graphicFrameChg>
      </pc:sldChg>
      <pc:sldChg chg="add replId">
        <pc:chgData name="Emmanuel BATT" userId="S::ebatt@hand-e.fr::9d65938e-bbe2-4d44-be13-c217ea8f99c4" providerId="AD" clId="Web-{E962E10A-82EE-2A43-E5AF-880C79555FFB}" dt="2024-08-30T07:39:43.713" v="11"/>
        <pc:sldMkLst>
          <pc:docMk/>
          <pc:sldMk cId="3001389011" sldId="269"/>
        </pc:sldMkLst>
      </pc:sldChg>
      <pc:sldChg chg="del">
        <pc:chgData name="Emmanuel BATT" userId="S::ebatt@hand-e.fr::9d65938e-bbe2-4d44-be13-c217ea8f99c4" providerId="AD" clId="Web-{E962E10A-82EE-2A43-E5AF-880C79555FFB}" dt="2024-08-30T07:39:27.900" v="10"/>
        <pc:sldMkLst>
          <pc:docMk/>
          <pc:sldMk cId="3513896655" sldId="269"/>
        </pc:sldMkLst>
      </pc:sldChg>
      <pc:sldChg chg="add replId">
        <pc:chgData name="Emmanuel BATT" userId="S::ebatt@hand-e.fr::9d65938e-bbe2-4d44-be13-c217ea8f99c4" providerId="AD" clId="Web-{E962E10A-82EE-2A43-E5AF-880C79555FFB}" dt="2024-08-30T07:39:44.666" v="12"/>
        <pc:sldMkLst>
          <pc:docMk/>
          <pc:sldMk cId="1585310625" sldId="270"/>
        </pc:sldMkLst>
      </pc:sldChg>
      <pc:sldChg chg="del">
        <pc:chgData name="Emmanuel BATT" userId="S::ebatt@hand-e.fr::9d65938e-bbe2-4d44-be13-c217ea8f99c4" providerId="AD" clId="Web-{E962E10A-82EE-2A43-E5AF-880C79555FFB}" dt="2024-08-30T07:39:27.900" v="9"/>
        <pc:sldMkLst>
          <pc:docMk/>
          <pc:sldMk cId="4268003547" sldId="270"/>
        </pc:sldMkLst>
      </pc:sldChg>
      <pc:sldChg chg="del">
        <pc:chgData name="Emmanuel BATT" userId="S::ebatt@hand-e.fr::9d65938e-bbe2-4d44-be13-c217ea8f99c4" providerId="AD" clId="Web-{E962E10A-82EE-2A43-E5AF-880C79555FFB}" dt="2024-08-30T07:39:27.900" v="8"/>
        <pc:sldMkLst>
          <pc:docMk/>
          <pc:sldMk cId="2127764501" sldId="271"/>
        </pc:sldMkLst>
      </pc:sldChg>
      <pc:sldChg chg="add replId">
        <pc:chgData name="Emmanuel BATT" userId="S::ebatt@hand-e.fr::9d65938e-bbe2-4d44-be13-c217ea8f99c4" providerId="AD" clId="Web-{E962E10A-82EE-2A43-E5AF-880C79555FFB}" dt="2024-08-30T07:39:46.197" v="13"/>
        <pc:sldMkLst>
          <pc:docMk/>
          <pc:sldMk cId="2952408309" sldId="271"/>
        </pc:sldMkLst>
      </pc:sldChg>
      <pc:sldChg chg="add replId">
        <pc:chgData name="Emmanuel BATT" userId="S::ebatt@hand-e.fr::9d65938e-bbe2-4d44-be13-c217ea8f99c4" providerId="AD" clId="Web-{E962E10A-82EE-2A43-E5AF-880C79555FFB}" dt="2024-08-30T07:39:47.697" v="14"/>
        <pc:sldMkLst>
          <pc:docMk/>
          <pc:sldMk cId="2139020024" sldId="272"/>
        </pc:sldMkLst>
      </pc:sldChg>
      <pc:sldChg chg="del">
        <pc:chgData name="Emmanuel BATT" userId="S::ebatt@hand-e.fr::9d65938e-bbe2-4d44-be13-c217ea8f99c4" providerId="AD" clId="Web-{E962E10A-82EE-2A43-E5AF-880C79555FFB}" dt="2024-08-30T07:39:27.900" v="7"/>
        <pc:sldMkLst>
          <pc:docMk/>
          <pc:sldMk cId="2638632864" sldId="272"/>
        </pc:sldMkLst>
      </pc:sldChg>
      <pc:sldChg chg="del">
        <pc:chgData name="Emmanuel BATT" userId="S::ebatt@hand-e.fr::9d65938e-bbe2-4d44-be13-c217ea8f99c4" providerId="AD" clId="Web-{E962E10A-82EE-2A43-E5AF-880C79555FFB}" dt="2024-08-30T07:39:27.884" v="6"/>
        <pc:sldMkLst>
          <pc:docMk/>
          <pc:sldMk cId="2479183341" sldId="273"/>
        </pc:sldMkLst>
      </pc:sldChg>
      <pc:sldChg chg="add replId">
        <pc:chgData name="Emmanuel BATT" userId="S::ebatt@hand-e.fr::9d65938e-bbe2-4d44-be13-c217ea8f99c4" providerId="AD" clId="Web-{E962E10A-82EE-2A43-E5AF-880C79555FFB}" dt="2024-08-30T07:39:48.228" v="15"/>
        <pc:sldMkLst>
          <pc:docMk/>
          <pc:sldMk cId="3520189660" sldId="27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defRPr>
            </a:lvl1pPr>
          </a:lstStyle>
          <a:p>
            <a:endParaRPr lang="en-US"/>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itchFamily="34" charset="0"/>
              </a:defRPr>
            </a:lvl1pPr>
          </a:lstStyle>
          <a:p>
            <a:fld id="{D680E798-53FF-4C51-A981-953463752515}" type="datetimeFigureOut">
              <a:rPr lang="en-US" smtClean="0"/>
              <a:pPr/>
              <a:t>8/30/2024</a:t>
            </a:fld>
            <a:endParaRPr lang="en-US"/>
          </a:p>
        </p:txBody>
      </p:sp>
      <p:sp>
        <p:nvSpPr>
          <p:cNvPr id="4" name="Espace réservé de l'image des diapositives 3"/>
          <p:cNvSpPr>
            <a:spLocks noGrp="1" noRot="1" noChangeAspect="1"/>
          </p:cNvSpPr>
          <p:nvPr>
            <p:ph type="sldImg" idx="2"/>
          </p:nvPr>
        </p:nvSpPr>
        <p:spPr>
          <a:xfrm>
            <a:off x="2216150" y="685800"/>
            <a:ext cx="24257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Cliquez pour modifier les styles du texte du masque</a:t>
            </a:r>
          </a:p>
          <a:p>
            <a:pPr lvl="1"/>
            <a:r>
              <a:rPr lang="en-US"/>
              <a:t>Deuxième niveau</a:t>
            </a:r>
          </a:p>
          <a:p>
            <a:pPr lvl="2"/>
            <a:r>
              <a:rPr lang="en-US"/>
              <a:t>Troisième niveau</a:t>
            </a:r>
          </a:p>
          <a:p>
            <a:pPr lvl="3"/>
            <a:r>
              <a:rPr lang="en-US"/>
              <a:t>Quatrième niveau</a:t>
            </a:r>
          </a:p>
          <a:p>
            <a:pPr lvl="4"/>
            <a:r>
              <a:rPr lang="en-US"/>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defRPr>
            </a:lvl1pPr>
          </a:lstStyle>
          <a:p>
            <a:endParaRPr lang="en-US"/>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itchFamily="34" charset="0"/>
              </a:defRPr>
            </a:lvl1pPr>
          </a:lstStyle>
          <a:p>
            <a:fld id="{1B06CD8F-B7ED-4A05-9FB1-A01CC0EF02CC}" type="slidenum">
              <a:rPr lang="en-US" smtClean="0"/>
              <a:pPr/>
              <a:t>‹N°›</a:t>
            </a:fld>
            <a:endParaRPr lang="en-US"/>
          </a:p>
        </p:txBody>
      </p:sp>
    </p:spTree>
    <p:extLst>
      <p:ext uri="{BB962C8B-B14F-4D97-AF65-F5344CB8AC3E}">
        <p14:creationId xmlns:p14="http://schemas.microsoft.com/office/powerpoint/2010/main" val="11262114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mn-cs"/>
      </a:defRPr>
    </a:lvl1pPr>
    <a:lvl2pPr marL="457200" algn="l" defTabSz="914400" rtl="0" eaLnBrk="1" latinLnBrk="0" hangingPunct="1">
      <a:defRPr sz="1200" kern="1200">
        <a:solidFill>
          <a:schemeClr val="tx1"/>
        </a:solidFill>
        <a:latin typeface="Arial" pitchFamily="34" charset="0"/>
        <a:ea typeface="+mn-ea"/>
        <a:cs typeface="+mn-cs"/>
      </a:defRPr>
    </a:lvl2pPr>
    <a:lvl3pPr marL="914400" algn="l" defTabSz="914400" rtl="0" eaLnBrk="1" latinLnBrk="0" hangingPunct="1">
      <a:defRPr sz="1200" kern="1200">
        <a:solidFill>
          <a:schemeClr val="tx1"/>
        </a:solidFill>
        <a:latin typeface="Arial" pitchFamily="34" charset="0"/>
        <a:ea typeface="+mn-ea"/>
        <a:cs typeface="+mn-cs"/>
      </a:defRPr>
    </a:lvl3pPr>
    <a:lvl4pPr marL="1371600" algn="l" defTabSz="914400" rtl="0" eaLnBrk="1" latinLnBrk="0" hangingPunct="1">
      <a:defRPr sz="1200" kern="1200">
        <a:solidFill>
          <a:schemeClr val="tx1"/>
        </a:solidFill>
        <a:latin typeface="Arial" pitchFamily="34" charset="0"/>
        <a:ea typeface="+mn-ea"/>
        <a:cs typeface="+mn-cs"/>
      </a:defRPr>
    </a:lvl4pPr>
    <a:lvl5pPr marL="1828800" algn="l" defTabSz="914400" rtl="0" eaLnBrk="1" latinLnBrk="0" hangingPunct="1">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1</a:t>
            </a:fld>
            <a:endParaRPr lang="en-US"/>
          </a:p>
        </p:txBody>
      </p:sp>
    </p:spTree>
    <p:extLst>
      <p:ext uri="{BB962C8B-B14F-4D97-AF65-F5344CB8AC3E}">
        <p14:creationId xmlns:p14="http://schemas.microsoft.com/office/powerpoint/2010/main" val="32824656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2</a:t>
            </a:fld>
            <a:endParaRPr lang="en-US"/>
          </a:p>
        </p:txBody>
      </p:sp>
    </p:spTree>
    <p:extLst>
      <p:ext uri="{BB962C8B-B14F-4D97-AF65-F5344CB8AC3E}">
        <p14:creationId xmlns:p14="http://schemas.microsoft.com/office/powerpoint/2010/main" val="29291443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3</a:t>
            </a:fld>
            <a:endParaRPr lang="en-US"/>
          </a:p>
        </p:txBody>
      </p:sp>
    </p:spTree>
    <p:extLst>
      <p:ext uri="{BB962C8B-B14F-4D97-AF65-F5344CB8AC3E}">
        <p14:creationId xmlns:p14="http://schemas.microsoft.com/office/powerpoint/2010/main" val="13185594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4</a:t>
            </a:fld>
            <a:endParaRPr lang="en-US"/>
          </a:p>
        </p:txBody>
      </p:sp>
    </p:spTree>
    <p:extLst>
      <p:ext uri="{BB962C8B-B14F-4D97-AF65-F5344CB8AC3E}">
        <p14:creationId xmlns:p14="http://schemas.microsoft.com/office/powerpoint/2010/main" val="12343457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5</a:t>
            </a:fld>
            <a:endParaRPr lang="en-US"/>
          </a:p>
        </p:txBody>
      </p:sp>
    </p:spTree>
    <p:extLst>
      <p:ext uri="{BB962C8B-B14F-4D97-AF65-F5344CB8AC3E}">
        <p14:creationId xmlns:p14="http://schemas.microsoft.com/office/powerpoint/2010/main" val="2045396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6</a:t>
            </a:fld>
            <a:endParaRPr lang="en-US"/>
          </a:p>
        </p:txBody>
      </p:sp>
    </p:spTree>
    <p:extLst>
      <p:ext uri="{BB962C8B-B14F-4D97-AF65-F5344CB8AC3E}">
        <p14:creationId xmlns:p14="http://schemas.microsoft.com/office/powerpoint/2010/main" val="40610150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7</a:t>
            </a:fld>
            <a:endParaRPr lang="en-US"/>
          </a:p>
        </p:txBody>
      </p:sp>
    </p:spTree>
    <p:extLst>
      <p:ext uri="{BB962C8B-B14F-4D97-AF65-F5344CB8AC3E}">
        <p14:creationId xmlns:p14="http://schemas.microsoft.com/office/powerpoint/2010/main" val="25836418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8</a:t>
            </a:fld>
            <a:endParaRPr lang="en-US"/>
          </a:p>
        </p:txBody>
      </p:sp>
    </p:spTree>
    <p:extLst>
      <p:ext uri="{BB962C8B-B14F-4D97-AF65-F5344CB8AC3E}">
        <p14:creationId xmlns:p14="http://schemas.microsoft.com/office/powerpoint/2010/main" val="1138348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_picture">
    <p:spTree>
      <p:nvGrpSpPr>
        <p:cNvPr id="1" name=""/>
        <p:cNvGrpSpPr/>
        <p:nvPr/>
      </p:nvGrpSpPr>
      <p:grpSpPr>
        <a:xfrm>
          <a:off x="0" y="0"/>
          <a:ext cx="0" cy="0"/>
          <a:chOff x="0" y="0"/>
          <a:chExt cx="0" cy="0"/>
        </a:xfrm>
      </p:grpSpPr>
      <p:grpSp>
        <p:nvGrpSpPr>
          <p:cNvPr id="4" name="Groupe 3"/>
          <p:cNvGrpSpPr/>
          <p:nvPr userDrawn="1"/>
        </p:nvGrpSpPr>
        <p:grpSpPr bwMode="gray">
          <a:xfrm>
            <a:off x="-1" y="0"/>
            <a:ext cx="7561264" cy="10063224"/>
            <a:chOff x="-1" y="0"/>
            <a:chExt cx="7561264" cy="10063224"/>
          </a:xfrm>
        </p:grpSpPr>
        <p:sp>
          <p:nvSpPr>
            <p:cNvPr id="2" name="Rectangle 1"/>
            <p:cNvSpPr/>
            <p:nvPr userDrawn="1"/>
          </p:nvSpPr>
          <p:spPr bwMode="gray">
            <a:xfrm>
              <a:off x="-1" y="0"/>
              <a:ext cx="7561264" cy="10063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bwMode="gray">
            <a:xfrm>
              <a:off x="-1" y="0"/>
              <a:ext cx="7560000" cy="237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9" name="Rectangle 18"/>
            <p:cNvSpPr/>
            <p:nvPr userDrawn="1"/>
          </p:nvSpPr>
          <p:spPr bwMode="gray">
            <a:xfrm>
              <a:off x="-1" y="2372400"/>
              <a:ext cx="7560000" cy="14188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13" name="Espace réservé de la date 12"/>
          <p:cNvSpPr>
            <a:spLocks noGrp="1"/>
          </p:cNvSpPr>
          <p:nvPr>
            <p:ph type="dt" sz="half" idx="10"/>
          </p:nvPr>
        </p:nvSpPr>
        <p:spPr bwMode="gray"/>
        <p:txBody>
          <a:bodyPr/>
          <a:lstStyle/>
          <a:p>
            <a:fld id="{0DB0EBEF-BBF9-45A2-9F96-90F68316ACBB}" type="datetime1">
              <a:rPr lang="en-US" noProof="0" smtClean="0"/>
              <a:pPr/>
              <a:t>8/30/2024</a:t>
            </a:fld>
            <a:endParaRPr lang="en-US" noProof="0"/>
          </a:p>
        </p:txBody>
      </p:sp>
      <p:sp>
        <p:nvSpPr>
          <p:cNvPr id="14" name="Espace réservé du pied de page 13"/>
          <p:cNvSpPr>
            <a:spLocks noGrp="1"/>
          </p:cNvSpPr>
          <p:nvPr>
            <p:ph type="ftr" sz="quarter" idx="11"/>
          </p:nvPr>
        </p:nvSpPr>
        <p:spPr bwMode="gray"/>
        <p:txBody>
          <a:bodyPr/>
          <a:lstStyle/>
          <a:p>
            <a:endParaRPr lang="en-US" noProof="0"/>
          </a:p>
        </p:txBody>
      </p:sp>
      <p:sp>
        <p:nvSpPr>
          <p:cNvPr id="15" name="Espace réservé du numéro de diapositive 14"/>
          <p:cNvSpPr>
            <a:spLocks noGrp="1"/>
          </p:cNvSpPr>
          <p:nvPr>
            <p:ph type="sldNum" sz="quarter" idx="12"/>
          </p:nvPr>
        </p:nvSpPr>
        <p:spPr bwMode="gray"/>
        <p:txBody>
          <a:bodyPr/>
          <a:lstStyle/>
          <a:p>
            <a:fld id="{733122C9-A0B9-462F-8757-0847AD287B63}" type="slidenum">
              <a:rPr lang="en-US" noProof="0" smtClean="0"/>
              <a:pPr/>
              <a:t>‹N°›</a:t>
            </a:fld>
            <a:endParaRPr lang="en-US" noProof="0"/>
          </a:p>
        </p:txBody>
      </p:sp>
      <p:sp>
        <p:nvSpPr>
          <p:cNvPr id="10" name="Espace réservé du texte 9">
            <a:extLst>
              <a:ext uri="{FF2B5EF4-FFF2-40B4-BE49-F238E27FC236}">
                <a16:creationId xmlns:a16="http://schemas.microsoft.com/office/drawing/2014/main" id="{89BF5DAB-B566-4197-A78E-DE7733D3F0AD}"/>
              </a:ext>
            </a:extLst>
          </p:cNvPr>
          <p:cNvSpPr>
            <a:spLocks noGrp="1"/>
          </p:cNvSpPr>
          <p:nvPr>
            <p:ph type="body" sz="quarter" idx="13" hasCustomPrompt="1"/>
          </p:nvPr>
        </p:nvSpPr>
        <p:spPr bwMode="gray">
          <a:xfrm>
            <a:off x="5955157" y="500446"/>
            <a:ext cx="1606106" cy="1368000"/>
          </a:xfrm>
          <a:custGeom>
            <a:avLst/>
            <a:gdLst>
              <a:gd name="connsiteX0" fmla="*/ 684000 w 1606106"/>
              <a:gd name="connsiteY0" fmla="*/ 0 h 1368000"/>
              <a:gd name="connsiteX1" fmla="*/ 686746 w 1606106"/>
              <a:gd name="connsiteY1" fmla="*/ 277 h 1368000"/>
              <a:gd name="connsiteX2" fmla="*/ 686746 w 1606106"/>
              <a:gd name="connsiteY2" fmla="*/ 0 h 1368000"/>
              <a:gd name="connsiteX3" fmla="*/ 1606106 w 1606106"/>
              <a:gd name="connsiteY3" fmla="*/ 0 h 1368000"/>
              <a:gd name="connsiteX4" fmla="*/ 1606106 w 1606106"/>
              <a:gd name="connsiteY4" fmla="*/ 1368000 h 1368000"/>
              <a:gd name="connsiteX5" fmla="*/ 686746 w 1606106"/>
              <a:gd name="connsiteY5" fmla="*/ 1368000 h 1368000"/>
              <a:gd name="connsiteX6" fmla="*/ 686746 w 1606106"/>
              <a:gd name="connsiteY6" fmla="*/ 1367723 h 1368000"/>
              <a:gd name="connsiteX7" fmla="*/ 684000 w 1606106"/>
              <a:gd name="connsiteY7" fmla="*/ 1368000 h 1368000"/>
              <a:gd name="connsiteX8" fmla="*/ 0 w 1606106"/>
              <a:gd name="connsiteY8" fmla="*/ 684000 h 1368000"/>
              <a:gd name="connsiteX9" fmla="*/ 684000 w 1606106"/>
              <a:gd name="connsiteY9" fmla="*/ 0 h 136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06106" h="1368000">
                <a:moveTo>
                  <a:pt x="684000" y="0"/>
                </a:moveTo>
                <a:lnTo>
                  <a:pt x="686746" y="277"/>
                </a:lnTo>
                <a:lnTo>
                  <a:pt x="686746" y="0"/>
                </a:lnTo>
                <a:lnTo>
                  <a:pt x="1606106" y="0"/>
                </a:lnTo>
                <a:lnTo>
                  <a:pt x="1606106" y="1368000"/>
                </a:lnTo>
                <a:lnTo>
                  <a:pt x="686746" y="1368000"/>
                </a:lnTo>
                <a:lnTo>
                  <a:pt x="686746" y="1367723"/>
                </a:lnTo>
                <a:lnTo>
                  <a:pt x="684000" y="1368000"/>
                </a:lnTo>
                <a:cubicBezTo>
                  <a:pt x="306237" y="1368000"/>
                  <a:pt x="0" y="1061763"/>
                  <a:pt x="0" y="684000"/>
                </a:cubicBezTo>
                <a:cubicBezTo>
                  <a:pt x="0" y="306237"/>
                  <a:pt x="306237" y="0"/>
                  <a:pt x="684000" y="0"/>
                </a:cubicBezTo>
                <a:close/>
              </a:path>
            </a:pathLst>
          </a:custGeom>
          <a:solidFill>
            <a:schemeClr val="accent1"/>
          </a:solidFill>
        </p:spPr>
        <p:txBody>
          <a:bodyPr wrap="square" tIns="72000" anchor="ctr" anchorCtr="0">
            <a:noAutofit/>
          </a:bodyPr>
          <a:lstStyle>
            <a:lvl1pPr algn="ctr">
              <a:defRPr sz="1600" cap="all" baseline="0">
                <a:solidFill>
                  <a:schemeClr val="bg1"/>
                </a:solidFill>
              </a:defRPr>
            </a:lvl1pPr>
          </a:lstStyle>
          <a:p>
            <a:pPr lvl="0"/>
            <a:r>
              <a:rPr lang="en-US" noProof="0"/>
              <a:t>Product </a:t>
            </a:r>
            <a:br>
              <a:rPr lang="en-US" noProof="0"/>
            </a:br>
            <a:r>
              <a:rPr lang="en-US" noProof="0"/>
              <a:t>sheet</a:t>
            </a:r>
          </a:p>
        </p:txBody>
      </p:sp>
      <p:sp>
        <p:nvSpPr>
          <p:cNvPr id="5" name="Espace réservé du texte 4"/>
          <p:cNvSpPr>
            <a:spLocks noGrp="1"/>
          </p:cNvSpPr>
          <p:nvPr>
            <p:ph type="body" sz="quarter" idx="16" hasCustomPrompt="1"/>
          </p:nvPr>
        </p:nvSpPr>
        <p:spPr bwMode="gray">
          <a:xfrm>
            <a:off x="2700339" y="2372400"/>
            <a:ext cx="4608512" cy="1418832"/>
          </a:xfrm>
        </p:spPr>
        <p:txBody>
          <a:bodyPr anchor="ctr" anchorCtr="0"/>
          <a:lstStyle>
            <a:lvl1pPr>
              <a:defRPr sz="1500" b="0">
                <a:solidFill>
                  <a:schemeClr val="accent3"/>
                </a:solidFill>
              </a:defRPr>
            </a:lvl1pPr>
          </a:lstStyle>
          <a:p>
            <a:pPr lvl="0"/>
            <a:r>
              <a:rPr lang="en-US" noProof="0"/>
              <a:t>Main benefits to customer/value proposition: What is the main message we want to give to our customers with this document? What do we want our customer to retain? </a:t>
            </a:r>
          </a:p>
          <a:p>
            <a:pPr lvl="0"/>
            <a:r>
              <a:rPr lang="en-US" noProof="0"/>
              <a:t>What is remarkable with this product?</a:t>
            </a:r>
            <a:br>
              <a:rPr lang="en-US" noProof="0"/>
            </a:br>
            <a:r>
              <a:rPr lang="en-US" noProof="0"/>
              <a:t>(max 50 words)</a:t>
            </a:r>
          </a:p>
        </p:txBody>
      </p:sp>
      <p:sp>
        <p:nvSpPr>
          <p:cNvPr id="7" name="Espace réservé du texte 6"/>
          <p:cNvSpPr>
            <a:spLocks noGrp="1"/>
          </p:cNvSpPr>
          <p:nvPr>
            <p:ph type="body" sz="quarter" idx="17" hasCustomPrompt="1"/>
          </p:nvPr>
        </p:nvSpPr>
        <p:spPr bwMode="gray">
          <a:xfrm>
            <a:off x="288243" y="9049541"/>
            <a:ext cx="2160240" cy="833663"/>
          </a:xfrm>
          <a:solidFill>
            <a:schemeClr val="accent3"/>
          </a:solidFill>
        </p:spPr>
        <p:txBody>
          <a:bodyPr lIns="162000" tIns="108000" rIns="162000" bIns="108000" anchor="b" anchorCtr="0">
            <a:spAutoFit/>
          </a:bodyPr>
          <a:lstStyle>
            <a:lvl1pPr>
              <a:spcAft>
                <a:spcPts val="600"/>
              </a:spcAft>
              <a:defRPr b="1" cap="all" baseline="0">
                <a:solidFill>
                  <a:schemeClr val="bg1"/>
                </a:solidFill>
              </a:defRPr>
            </a:lvl1pPr>
            <a:lvl2pPr>
              <a:spcBef>
                <a:spcPts val="600"/>
              </a:spcBef>
              <a:spcAft>
                <a:spcPts val="0"/>
              </a:spcAft>
              <a:defRPr b="1">
                <a:solidFill>
                  <a:schemeClr val="bg1"/>
                </a:solidFill>
              </a:defRPr>
            </a:lvl2pPr>
            <a:lvl3pPr>
              <a:defRPr baseline="0">
                <a:solidFill>
                  <a:schemeClr val="bg1"/>
                </a:solidFill>
              </a:defRPr>
            </a:lvl3pPr>
            <a:lvl4pPr>
              <a:defRPr>
                <a:solidFill>
                  <a:schemeClr val="bg1"/>
                </a:solidFill>
              </a:defRPr>
            </a:lvl4pPr>
            <a:lvl5pPr>
              <a:defRPr>
                <a:solidFill>
                  <a:schemeClr val="bg1"/>
                </a:solidFill>
              </a:defRPr>
            </a:lvl5pPr>
          </a:lstStyle>
          <a:p>
            <a:pPr lvl="0"/>
            <a:r>
              <a:rPr lang="en-US"/>
              <a:t>KEY BENEFITS / KEY FIGURES</a:t>
            </a:r>
          </a:p>
          <a:p>
            <a:pPr lvl="1"/>
            <a:r>
              <a:rPr lang="en-US"/>
              <a:t>Subtitle</a:t>
            </a:r>
          </a:p>
          <a:p>
            <a:pPr lvl="2"/>
            <a:r>
              <a:rPr lang="en-US"/>
              <a:t>Text bullet points</a:t>
            </a:r>
          </a:p>
        </p:txBody>
      </p:sp>
      <p:sp>
        <p:nvSpPr>
          <p:cNvPr id="23" name="Espace réservé pour une image  22">
            <a:extLst>
              <a:ext uri="{FF2B5EF4-FFF2-40B4-BE49-F238E27FC236}">
                <a16:creationId xmlns:a16="http://schemas.microsoft.com/office/drawing/2014/main" id="{2E6047DE-6D8D-4875-B7E6-4A8A2C44D90D}"/>
              </a:ext>
            </a:extLst>
          </p:cNvPr>
          <p:cNvSpPr>
            <a:spLocks noGrp="1"/>
          </p:cNvSpPr>
          <p:nvPr>
            <p:ph type="pic" sz="quarter" idx="21" hasCustomPrompt="1"/>
          </p:nvPr>
        </p:nvSpPr>
        <p:spPr bwMode="gray">
          <a:xfrm>
            <a:off x="0" y="2372400"/>
            <a:ext cx="2433235" cy="1418832"/>
          </a:xfrm>
          <a:custGeom>
            <a:avLst/>
            <a:gdLst>
              <a:gd name="connsiteX0" fmla="*/ 0 w 2433235"/>
              <a:gd name="connsiteY0" fmla="*/ 0 h 2088000"/>
              <a:gd name="connsiteX1" fmla="*/ 1382400 w 2433235"/>
              <a:gd name="connsiteY1" fmla="*/ 0 h 2088000"/>
              <a:gd name="connsiteX2" fmla="*/ 1382400 w 2433235"/>
              <a:gd name="connsiteY2" fmla="*/ 345 h 2088000"/>
              <a:gd name="connsiteX3" fmla="*/ 1389235 w 2433235"/>
              <a:gd name="connsiteY3" fmla="*/ 0 h 2088000"/>
              <a:gd name="connsiteX4" fmla="*/ 2433235 w 2433235"/>
              <a:gd name="connsiteY4" fmla="*/ 1044000 h 2088000"/>
              <a:gd name="connsiteX5" fmla="*/ 1389235 w 2433235"/>
              <a:gd name="connsiteY5" fmla="*/ 2088000 h 2088000"/>
              <a:gd name="connsiteX6" fmla="*/ 1382400 w 2433235"/>
              <a:gd name="connsiteY6" fmla="*/ 2087655 h 2088000"/>
              <a:gd name="connsiteX7" fmla="*/ 1382400 w 2433235"/>
              <a:gd name="connsiteY7" fmla="*/ 2088000 h 2088000"/>
              <a:gd name="connsiteX8" fmla="*/ 0 w 2433235"/>
              <a:gd name="connsiteY8" fmla="*/ 2088000 h 208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3235" h="2088000">
                <a:moveTo>
                  <a:pt x="0" y="0"/>
                </a:moveTo>
                <a:lnTo>
                  <a:pt x="1382400" y="0"/>
                </a:lnTo>
                <a:lnTo>
                  <a:pt x="1382400" y="345"/>
                </a:lnTo>
                <a:lnTo>
                  <a:pt x="1389235" y="0"/>
                </a:lnTo>
                <a:cubicBezTo>
                  <a:pt x="1965820" y="0"/>
                  <a:pt x="2433235" y="467415"/>
                  <a:pt x="2433235" y="1044000"/>
                </a:cubicBezTo>
                <a:cubicBezTo>
                  <a:pt x="2433235" y="1620585"/>
                  <a:pt x="1965820" y="2088000"/>
                  <a:pt x="1389235" y="2088000"/>
                </a:cubicBezTo>
                <a:lnTo>
                  <a:pt x="1382400" y="2087655"/>
                </a:lnTo>
                <a:lnTo>
                  <a:pt x="1382400" y="2088000"/>
                </a:lnTo>
                <a:lnTo>
                  <a:pt x="0" y="2088000"/>
                </a:lnTo>
                <a:close/>
              </a:path>
            </a:pathLst>
          </a:custGeom>
          <a:solidFill>
            <a:schemeClr val="bg1">
              <a:lumMod val="85000"/>
            </a:schemeClr>
          </a:solidFill>
        </p:spPr>
        <p:txBody>
          <a:bodyPr wrap="square" tIns="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2" name="Espace réservé du texte 2"/>
          <p:cNvSpPr>
            <a:spLocks noGrp="1"/>
          </p:cNvSpPr>
          <p:nvPr>
            <p:ph type="body" sz="quarter" idx="14" hasCustomPrompt="1"/>
          </p:nvPr>
        </p:nvSpPr>
        <p:spPr>
          <a:xfrm>
            <a:off x="684213" y="1188000"/>
            <a:ext cx="5220000" cy="435706"/>
          </a:xfrm>
        </p:spPr>
        <p:txBody>
          <a:bodyPr anchor="b" anchorCtr="0"/>
          <a:lstStyle>
            <a:lvl1pPr>
              <a:defRPr sz="2600" b="1" cap="all" baseline="0">
                <a:solidFill>
                  <a:schemeClr val="bg1"/>
                </a:solidFill>
              </a:defRPr>
            </a:lvl1pPr>
          </a:lstStyle>
          <a:p>
            <a:pPr lvl="0"/>
            <a:r>
              <a:rPr lang="en-US" noProof="0"/>
              <a:t>: Product name</a:t>
            </a:r>
          </a:p>
        </p:txBody>
      </p:sp>
      <p:sp>
        <p:nvSpPr>
          <p:cNvPr id="28" name="Espace réservé du texte 2"/>
          <p:cNvSpPr>
            <a:spLocks noGrp="1"/>
          </p:cNvSpPr>
          <p:nvPr>
            <p:ph type="body" sz="quarter" idx="15" hasCustomPrompt="1"/>
          </p:nvPr>
        </p:nvSpPr>
        <p:spPr>
          <a:xfrm>
            <a:off x="684213" y="1609120"/>
            <a:ext cx="5220000" cy="385440"/>
          </a:xfrm>
        </p:spPr>
        <p:txBody>
          <a:bodyPr anchor="t" anchorCtr="0"/>
          <a:lstStyle>
            <a:lvl1pPr>
              <a:defRPr sz="2200" b="0" cap="all" baseline="0">
                <a:solidFill>
                  <a:schemeClr val="bg1"/>
                </a:solidFill>
              </a:defRPr>
            </a:lvl1pPr>
          </a:lstStyle>
          <a:p>
            <a:pPr lvl="0"/>
            <a:r>
              <a:rPr lang="en-US" noProof="0"/>
              <a:t>: Subtitle - optional</a:t>
            </a:r>
          </a:p>
        </p:txBody>
      </p:sp>
      <p:sp>
        <p:nvSpPr>
          <p:cNvPr id="29" name="Espace réservé du texte 3"/>
          <p:cNvSpPr>
            <a:spLocks noGrp="1"/>
          </p:cNvSpPr>
          <p:nvPr>
            <p:ph type="body" sz="quarter" idx="29" hasCustomPrompt="1"/>
          </p:nvPr>
        </p:nvSpPr>
        <p:spPr>
          <a:xfrm>
            <a:off x="684212" y="971976"/>
            <a:ext cx="5220000" cy="216024"/>
          </a:xfrm>
        </p:spPr>
        <p:txBody>
          <a:bodyPr/>
          <a:lstStyle>
            <a:lvl1pPr>
              <a:defRPr sz="1600" b="0" cap="all" baseline="0">
                <a:solidFill>
                  <a:schemeClr val="bg1"/>
                </a:solidFill>
              </a:defRPr>
            </a:lvl1pPr>
          </a:lstStyle>
          <a:p>
            <a:pPr lvl="0"/>
            <a:r>
              <a:rPr lang="en-US" noProof="0"/>
              <a:t>Product category</a:t>
            </a:r>
          </a:p>
        </p:txBody>
      </p:sp>
      <p:sp>
        <p:nvSpPr>
          <p:cNvPr id="37" name="Espace réservé du texte 11"/>
          <p:cNvSpPr>
            <a:spLocks noGrp="1"/>
          </p:cNvSpPr>
          <p:nvPr>
            <p:ph type="body" sz="quarter" idx="18" hasCustomPrompt="1"/>
          </p:nvPr>
        </p:nvSpPr>
        <p:spPr>
          <a:xfrm>
            <a:off x="2700339" y="4850709"/>
            <a:ext cx="4608511" cy="171955"/>
          </a:xfrm>
        </p:spPr>
        <p:txBody>
          <a:bodyPr/>
          <a:lstStyle>
            <a:lvl1pPr>
              <a:defRPr sz="1100" b="1">
                <a:solidFill>
                  <a:schemeClr val="accent1"/>
                </a:solidFill>
              </a:defRPr>
            </a:lvl1pPr>
            <a:lvl2pPr>
              <a:spcBef>
                <a:spcPts val="0"/>
              </a:spcBef>
              <a:defRPr sz="1000"/>
            </a:lvl2pPr>
          </a:lstStyle>
          <a:p>
            <a:pPr lvl="0"/>
            <a:r>
              <a:rPr lang="en-US" noProof="0"/>
              <a:t>GENERAL DESCRIPTION</a:t>
            </a:r>
          </a:p>
        </p:txBody>
      </p:sp>
      <p:sp>
        <p:nvSpPr>
          <p:cNvPr id="39" name="Espace réservé du texte 11"/>
          <p:cNvSpPr>
            <a:spLocks noGrp="1"/>
          </p:cNvSpPr>
          <p:nvPr>
            <p:ph type="body" sz="quarter" idx="25" hasCustomPrompt="1"/>
          </p:nvPr>
        </p:nvSpPr>
        <p:spPr>
          <a:xfrm>
            <a:off x="2700339" y="6030776"/>
            <a:ext cx="4608000" cy="171955"/>
          </a:xfrm>
        </p:spPr>
        <p:txBody>
          <a:bodyPr/>
          <a:lstStyle>
            <a:lvl1pPr>
              <a:defRPr sz="1100" b="1">
                <a:solidFill>
                  <a:schemeClr val="accent1"/>
                </a:solidFill>
              </a:defRPr>
            </a:lvl1pPr>
            <a:lvl2pPr>
              <a:spcBef>
                <a:spcPts val="0"/>
              </a:spcBef>
              <a:defRPr sz="1000"/>
            </a:lvl2pPr>
          </a:lstStyle>
          <a:p>
            <a:pPr lvl="0"/>
            <a:r>
              <a:rPr lang="en-US" noProof="0"/>
              <a:t>CUSTOMER BENEFITS</a:t>
            </a:r>
          </a:p>
        </p:txBody>
      </p:sp>
      <p:sp>
        <p:nvSpPr>
          <p:cNvPr id="40" name="Espace réservé du texte 11"/>
          <p:cNvSpPr>
            <a:spLocks noGrp="1"/>
          </p:cNvSpPr>
          <p:nvPr>
            <p:ph type="body" sz="quarter" idx="26" hasCustomPrompt="1"/>
          </p:nvPr>
        </p:nvSpPr>
        <p:spPr>
          <a:xfrm>
            <a:off x="2700339" y="6242989"/>
            <a:ext cx="2232000" cy="176400"/>
          </a:xfrm>
        </p:spPr>
        <p:txBody>
          <a:bodyPr/>
          <a:lstStyle>
            <a:lvl1pPr marL="0" marR="0" indent="0" algn="l"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accent3"/>
                </a:solidFill>
              </a:defRPr>
            </a:lvl1pPr>
            <a:lvl2pPr>
              <a:spcBef>
                <a:spcPts val="0"/>
              </a:spcBef>
              <a:defRPr sz="1000"/>
            </a:lvl2p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noProof="0"/>
              <a:t>Customer benefit 1</a:t>
            </a:r>
          </a:p>
        </p:txBody>
      </p:sp>
      <p:sp>
        <p:nvSpPr>
          <p:cNvPr id="41" name="Espace réservé du texte 11"/>
          <p:cNvSpPr>
            <a:spLocks noGrp="1"/>
          </p:cNvSpPr>
          <p:nvPr>
            <p:ph type="body" sz="quarter" idx="31" hasCustomPrompt="1"/>
          </p:nvPr>
        </p:nvSpPr>
        <p:spPr>
          <a:xfrm>
            <a:off x="5076850" y="6242989"/>
            <a:ext cx="2232000" cy="176400"/>
          </a:xfrm>
        </p:spPr>
        <p:txBody>
          <a:bodyPr/>
          <a:lstStyle>
            <a:lvl1pPr marL="0" marR="0" indent="0" algn="l"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accent3"/>
                </a:solidFill>
              </a:defRPr>
            </a:lvl1pPr>
            <a:lvl2pPr>
              <a:spcBef>
                <a:spcPts val="0"/>
              </a:spcBef>
              <a:defRPr sz="1000"/>
            </a:lvl2p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noProof="0"/>
              <a:t>Customer benefit 2</a:t>
            </a:r>
          </a:p>
        </p:txBody>
      </p:sp>
      <p:sp>
        <p:nvSpPr>
          <p:cNvPr id="42" name="Espace réservé du texte 11"/>
          <p:cNvSpPr>
            <a:spLocks noGrp="1"/>
          </p:cNvSpPr>
          <p:nvPr>
            <p:ph type="body" sz="quarter" idx="33" hasCustomPrompt="1"/>
          </p:nvPr>
        </p:nvSpPr>
        <p:spPr>
          <a:xfrm>
            <a:off x="2700339" y="7827165"/>
            <a:ext cx="2232000" cy="176400"/>
          </a:xfrm>
        </p:spPr>
        <p:txBody>
          <a:bodyPr/>
          <a:lstStyle>
            <a:lvl1pPr marL="0" marR="0" indent="0" algn="l"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accent3"/>
                </a:solidFill>
              </a:defRPr>
            </a:lvl1pPr>
            <a:lvl2pPr>
              <a:spcBef>
                <a:spcPts val="0"/>
              </a:spcBef>
              <a:defRPr sz="1000"/>
            </a:lvl2p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noProof="0"/>
              <a:t>Customer benefit 3</a:t>
            </a:r>
          </a:p>
        </p:txBody>
      </p:sp>
      <p:sp>
        <p:nvSpPr>
          <p:cNvPr id="43" name="Espace réservé du texte 11"/>
          <p:cNvSpPr>
            <a:spLocks noGrp="1"/>
          </p:cNvSpPr>
          <p:nvPr>
            <p:ph type="body" sz="quarter" idx="35" hasCustomPrompt="1"/>
          </p:nvPr>
        </p:nvSpPr>
        <p:spPr>
          <a:xfrm>
            <a:off x="5076850" y="7827165"/>
            <a:ext cx="2232000" cy="176400"/>
          </a:xfrm>
        </p:spPr>
        <p:txBody>
          <a:bodyPr/>
          <a:lstStyle>
            <a:lvl1pPr marL="0" marR="0" indent="0" algn="l"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accent3"/>
                </a:solidFill>
              </a:defRPr>
            </a:lvl1pPr>
            <a:lvl2pPr>
              <a:spcBef>
                <a:spcPts val="0"/>
              </a:spcBef>
              <a:defRPr sz="1000"/>
            </a:lvl2p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noProof="0"/>
              <a:t>Customer benefit 4</a:t>
            </a:r>
          </a:p>
        </p:txBody>
      </p:sp>
      <p:sp>
        <p:nvSpPr>
          <p:cNvPr id="45" name="Espace réservé du texte 11"/>
          <p:cNvSpPr>
            <a:spLocks noGrp="1"/>
          </p:cNvSpPr>
          <p:nvPr>
            <p:ph type="body" sz="quarter" idx="36" hasCustomPrompt="1"/>
          </p:nvPr>
        </p:nvSpPr>
        <p:spPr>
          <a:xfrm>
            <a:off x="2700339" y="5059681"/>
            <a:ext cx="4608511" cy="943476"/>
          </a:xfrm>
        </p:spPr>
        <p:txBody>
          <a:bodyPr/>
          <a:lstStyle>
            <a:lvl1pPr>
              <a:defRPr sz="1000" b="0">
                <a:solidFill>
                  <a:schemeClr val="accent3"/>
                </a:solidFill>
              </a:defRPr>
            </a:lvl1pPr>
            <a:lvl2pPr>
              <a:spcBef>
                <a:spcPts val="0"/>
              </a:spcBef>
              <a:defRPr sz="1000"/>
            </a:lvl2pPr>
          </a:lstStyle>
          <a:p>
            <a:pPr lvl="0"/>
            <a:r>
              <a:rPr lang="en-US" noProof="0"/>
              <a:t>Text</a:t>
            </a:r>
          </a:p>
          <a:p>
            <a:pPr lvl="1"/>
            <a:endParaRPr lang="en-US" noProof="0"/>
          </a:p>
        </p:txBody>
      </p:sp>
      <p:sp>
        <p:nvSpPr>
          <p:cNvPr id="46" name="Espace réservé du texte 11"/>
          <p:cNvSpPr>
            <a:spLocks noGrp="1"/>
          </p:cNvSpPr>
          <p:nvPr>
            <p:ph type="body" sz="quarter" idx="37" hasCustomPrompt="1"/>
          </p:nvPr>
        </p:nvSpPr>
        <p:spPr>
          <a:xfrm>
            <a:off x="2700339" y="6395389"/>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47" name="Espace réservé du texte 11"/>
          <p:cNvSpPr>
            <a:spLocks noGrp="1"/>
          </p:cNvSpPr>
          <p:nvPr>
            <p:ph type="body" sz="quarter" idx="38" hasCustomPrompt="1"/>
          </p:nvPr>
        </p:nvSpPr>
        <p:spPr>
          <a:xfrm>
            <a:off x="5076850" y="6395389"/>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48" name="Espace réservé du texte 11"/>
          <p:cNvSpPr>
            <a:spLocks noGrp="1"/>
          </p:cNvSpPr>
          <p:nvPr>
            <p:ph type="body" sz="quarter" idx="39" hasCustomPrompt="1"/>
          </p:nvPr>
        </p:nvSpPr>
        <p:spPr>
          <a:xfrm>
            <a:off x="2700339" y="7979565"/>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49" name="Espace réservé du texte 11"/>
          <p:cNvSpPr>
            <a:spLocks noGrp="1"/>
          </p:cNvSpPr>
          <p:nvPr>
            <p:ph type="body" sz="quarter" idx="40" hasCustomPrompt="1"/>
          </p:nvPr>
        </p:nvSpPr>
        <p:spPr>
          <a:xfrm>
            <a:off x="5076850" y="7979565"/>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Tree>
    <p:extLst>
      <p:ext uri="{BB962C8B-B14F-4D97-AF65-F5344CB8AC3E}">
        <p14:creationId xmlns:p14="http://schemas.microsoft.com/office/powerpoint/2010/main" val="535596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age 8">
    <p:spTree>
      <p:nvGrpSpPr>
        <p:cNvPr id="1" name=""/>
        <p:cNvGrpSpPr/>
        <p:nvPr/>
      </p:nvGrpSpPr>
      <p:grpSpPr>
        <a:xfrm>
          <a:off x="0" y="0"/>
          <a:ext cx="0" cy="0"/>
          <a:chOff x="0" y="0"/>
          <a:chExt cx="0" cy="0"/>
        </a:xfrm>
      </p:grpSpPr>
      <p:sp>
        <p:nvSpPr>
          <p:cNvPr id="16" name="Espace réservé du texte 5"/>
          <p:cNvSpPr>
            <a:spLocks noGrp="1"/>
          </p:cNvSpPr>
          <p:nvPr>
            <p:ph type="body" sz="quarter" idx="25" hasCustomPrompt="1"/>
          </p:nvPr>
        </p:nvSpPr>
        <p:spPr>
          <a:xfrm>
            <a:off x="288241" y="1029581"/>
            <a:ext cx="7020000" cy="252000"/>
          </a:xfrm>
        </p:spPr>
        <p:txBody>
          <a:bodyPr/>
          <a:lstStyle>
            <a:lvl1pPr>
              <a:defRPr b="1" cap="all" baseline="0"/>
            </a:lvl1pPr>
          </a:lstStyle>
          <a:p>
            <a:pPr lvl="0"/>
            <a:r>
              <a:rPr lang="en-US" noProof="0"/>
              <a:t>: MAIN TITLE or Sub title</a:t>
            </a:r>
          </a:p>
        </p:txBody>
      </p:sp>
      <p:sp>
        <p:nvSpPr>
          <p:cNvPr id="6" name="Espace réservé du texte 5"/>
          <p:cNvSpPr>
            <a:spLocks noGrp="1"/>
          </p:cNvSpPr>
          <p:nvPr>
            <p:ph type="body" sz="quarter" idx="20" hasCustomPrompt="1"/>
          </p:nvPr>
        </p:nvSpPr>
        <p:spPr>
          <a:xfrm>
            <a:off x="288243" y="4415073"/>
            <a:ext cx="7020607" cy="252000"/>
          </a:xfrm>
        </p:spPr>
        <p:txBody>
          <a:bodyPr/>
          <a:lstStyle>
            <a:lvl1pPr>
              <a:defRPr b="1" cap="all" baseline="0"/>
            </a:lvl1pPr>
          </a:lstStyle>
          <a:p>
            <a:pPr lvl="0"/>
            <a:r>
              <a:rPr lang="en-US" noProof="0"/>
              <a:t>: MAIN TITLE or Sub title</a:t>
            </a:r>
          </a:p>
        </p:txBody>
      </p:sp>
      <p:sp>
        <p:nvSpPr>
          <p:cNvPr id="19" name="Espace réservé du contenu 18"/>
          <p:cNvSpPr>
            <a:spLocks noGrp="1"/>
          </p:cNvSpPr>
          <p:nvPr>
            <p:ph sz="quarter" idx="23" hasCustomPrompt="1"/>
          </p:nvPr>
        </p:nvSpPr>
        <p:spPr>
          <a:xfrm>
            <a:off x="288243" y="4699743"/>
            <a:ext cx="7020607" cy="28800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6" name="Espace réservé du contenu 18"/>
          <p:cNvSpPr>
            <a:spLocks noGrp="1"/>
          </p:cNvSpPr>
          <p:nvPr>
            <p:ph sz="quarter" idx="28" hasCustomPrompt="1"/>
          </p:nvPr>
        </p:nvSpPr>
        <p:spPr>
          <a:xfrm>
            <a:off x="288242" y="1310890"/>
            <a:ext cx="7020000" cy="28800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Tree>
    <p:extLst>
      <p:ext uri="{BB962C8B-B14F-4D97-AF65-F5344CB8AC3E}">
        <p14:creationId xmlns:p14="http://schemas.microsoft.com/office/powerpoint/2010/main" val="31831560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age 9">
    <p:spTree>
      <p:nvGrpSpPr>
        <p:cNvPr id="1" name=""/>
        <p:cNvGrpSpPr/>
        <p:nvPr/>
      </p:nvGrpSpPr>
      <p:grpSpPr>
        <a:xfrm>
          <a:off x="0" y="0"/>
          <a:ext cx="0" cy="0"/>
          <a:chOff x="0" y="0"/>
          <a:chExt cx="0" cy="0"/>
        </a:xfrm>
      </p:grpSpPr>
      <p:sp>
        <p:nvSpPr>
          <p:cNvPr id="6" name="Espace réservé du texte 5"/>
          <p:cNvSpPr>
            <a:spLocks noGrp="1"/>
          </p:cNvSpPr>
          <p:nvPr>
            <p:ph type="body" sz="quarter" idx="20" hasCustomPrompt="1"/>
          </p:nvPr>
        </p:nvSpPr>
        <p:spPr>
          <a:xfrm>
            <a:off x="288243" y="3976675"/>
            <a:ext cx="7020607" cy="252000"/>
          </a:xfrm>
        </p:spPr>
        <p:txBody>
          <a:bodyPr/>
          <a:lstStyle>
            <a:lvl1pPr>
              <a:defRPr b="1" cap="all" baseline="0"/>
            </a:lvl1pPr>
          </a:lstStyle>
          <a:p>
            <a:pPr lvl="0"/>
            <a:r>
              <a:rPr lang="en-US" noProof="0"/>
              <a:t>: MAIN TITLE or Sub title</a:t>
            </a:r>
          </a:p>
        </p:txBody>
      </p:sp>
      <p:sp>
        <p:nvSpPr>
          <p:cNvPr id="19" name="Espace réservé du contenu 18"/>
          <p:cNvSpPr>
            <a:spLocks noGrp="1"/>
          </p:cNvSpPr>
          <p:nvPr>
            <p:ph sz="quarter" idx="23" hasCustomPrompt="1"/>
          </p:nvPr>
        </p:nvSpPr>
        <p:spPr>
          <a:xfrm>
            <a:off x="288243" y="4261345"/>
            <a:ext cx="7020607" cy="3322800"/>
          </a:xfrm>
        </p:spPr>
        <p:txBody>
          <a:bodyPr/>
          <a:lstStyle>
            <a:lvl1pPr>
              <a:defRPr/>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0" name="Espace réservé du texte 5"/>
          <p:cNvSpPr>
            <a:spLocks noGrp="1"/>
          </p:cNvSpPr>
          <p:nvPr>
            <p:ph type="body" sz="quarter" idx="25" hasCustomPrompt="1"/>
          </p:nvPr>
        </p:nvSpPr>
        <p:spPr>
          <a:xfrm>
            <a:off x="288242" y="1312156"/>
            <a:ext cx="3420381" cy="252000"/>
          </a:xfrm>
        </p:spPr>
        <p:txBody>
          <a:bodyPr/>
          <a:lstStyle>
            <a:lvl1pPr>
              <a:defRPr b="1" cap="all" baseline="0"/>
            </a:lvl1pPr>
          </a:lstStyle>
          <a:p>
            <a:pPr lvl="0"/>
            <a:r>
              <a:rPr lang="en-US" noProof="0"/>
              <a:t>: subtitle1</a:t>
            </a:r>
          </a:p>
        </p:txBody>
      </p:sp>
      <p:sp>
        <p:nvSpPr>
          <p:cNvPr id="24" name="Espace réservé du texte 5"/>
          <p:cNvSpPr>
            <a:spLocks noGrp="1"/>
          </p:cNvSpPr>
          <p:nvPr>
            <p:ph type="body" sz="quarter" idx="26" hasCustomPrompt="1"/>
          </p:nvPr>
        </p:nvSpPr>
        <p:spPr>
          <a:xfrm>
            <a:off x="3888643" y="1312156"/>
            <a:ext cx="3420381" cy="252000"/>
          </a:xfrm>
        </p:spPr>
        <p:txBody>
          <a:bodyPr/>
          <a:lstStyle>
            <a:lvl1pPr>
              <a:defRPr b="1" cap="all" baseline="0"/>
            </a:lvl1pPr>
          </a:lstStyle>
          <a:p>
            <a:pPr lvl="0"/>
            <a:r>
              <a:rPr lang="en-US" noProof="0"/>
              <a:t>: subtitle2</a:t>
            </a:r>
          </a:p>
        </p:txBody>
      </p:sp>
      <p:sp>
        <p:nvSpPr>
          <p:cNvPr id="25" name="Espace réservé du contenu 18"/>
          <p:cNvSpPr>
            <a:spLocks noGrp="1"/>
          </p:cNvSpPr>
          <p:nvPr>
            <p:ph sz="quarter" idx="28" hasCustomPrompt="1"/>
          </p:nvPr>
        </p:nvSpPr>
        <p:spPr>
          <a:xfrm>
            <a:off x="288242" y="1593465"/>
            <a:ext cx="3420000" cy="2199600"/>
          </a:xfrm>
        </p:spPr>
        <p:txBody>
          <a:bodyPr/>
          <a:lstStyle>
            <a:lvl1pPr>
              <a:defRPr/>
            </a:lvl1pPr>
          </a:lstStyle>
          <a:p>
            <a:pPr lvl="0"/>
            <a:r>
              <a:rPr lang="en-US" noProof="0"/>
              <a:t>Text level 1</a:t>
            </a:r>
          </a:p>
          <a:p>
            <a:pPr lvl="1"/>
            <a:r>
              <a:rPr lang="en-US" noProof="0"/>
              <a:t>Text level 2</a:t>
            </a:r>
          </a:p>
          <a:p>
            <a:pPr lvl="2"/>
            <a:r>
              <a:rPr lang="en-US" noProof="0"/>
              <a:t>Text level 3</a:t>
            </a:r>
          </a:p>
        </p:txBody>
      </p:sp>
      <p:sp>
        <p:nvSpPr>
          <p:cNvPr id="27" name="Espace réservé du contenu 18"/>
          <p:cNvSpPr>
            <a:spLocks noGrp="1"/>
          </p:cNvSpPr>
          <p:nvPr>
            <p:ph sz="quarter" idx="29" hasCustomPrompt="1"/>
          </p:nvPr>
        </p:nvSpPr>
        <p:spPr>
          <a:xfrm>
            <a:off x="3889023" y="1593465"/>
            <a:ext cx="3420000" cy="2199600"/>
          </a:xfrm>
        </p:spPr>
        <p:txBody>
          <a:bodyPr/>
          <a:lstStyle>
            <a:lvl1pPr>
              <a:defRPr/>
            </a:lvl1pPr>
          </a:lstStyle>
          <a:p>
            <a:pPr lvl="0"/>
            <a:r>
              <a:rPr lang="en-US" noProof="0"/>
              <a:t>Text level 1</a:t>
            </a:r>
          </a:p>
          <a:p>
            <a:pPr lvl="1"/>
            <a:r>
              <a:rPr lang="en-US" noProof="0"/>
              <a:t>Text level 2</a:t>
            </a:r>
          </a:p>
          <a:p>
            <a:pPr lvl="2"/>
            <a:r>
              <a:rPr lang="en-US" noProof="0"/>
              <a:t>Text level 3</a:t>
            </a:r>
          </a:p>
        </p:txBody>
      </p:sp>
      <p:sp>
        <p:nvSpPr>
          <p:cNvPr id="29" name="Espace réservé du texte 5"/>
          <p:cNvSpPr>
            <a:spLocks noGrp="1"/>
          </p:cNvSpPr>
          <p:nvPr>
            <p:ph type="body" sz="quarter" idx="34" hasCustomPrompt="1"/>
          </p:nvPr>
        </p:nvSpPr>
        <p:spPr>
          <a:xfrm>
            <a:off x="288242" y="1029581"/>
            <a:ext cx="7021563" cy="252000"/>
          </a:xfrm>
        </p:spPr>
        <p:txBody>
          <a:bodyPr/>
          <a:lstStyle>
            <a:lvl1pPr>
              <a:defRPr b="1" cap="all" baseline="0"/>
            </a:lvl1pPr>
          </a:lstStyle>
          <a:p>
            <a:pPr lvl="0"/>
            <a:r>
              <a:rPr lang="en-US" noProof="0"/>
              <a:t>: MAIN TITLE or Sub title</a:t>
            </a:r>
          </a:p>
        </p:txBody>
      </p:sp>
    </p:spTree>
    <p:extLst>
      <p:ext uri="{BB962C8B-B14F-4D97-AF65-F5344CB8AC3E}">
        <p14:creationId xmlns:p14="http://schemas.microsoft.com/office/powerpoint/2010/main" val="25121899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age 10">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36" name="Espace réservé du texte 5"/>
          <p:cNvSpPr>
            <a:spLocks noGrp="1"/>
          </p:cNvSpPr>
          <p:nvPr>
            <p:ph type="body" sz="quarter" idx="25" hasCustomPrompt="1"/>
          </p:nvPr>
        </p:nvSpPr>
        <p:spPr>
          <a:xfrm>
            <a:off x="288242" y="1312156"/>
            <a:ext cx="3420381" cy="252000"/>
          </a:xfrm>
        </p:spPr>
        <p:txBody>
          <a:bodyPr/>
          <a:lstStyle>
            <a:lvl1pPr>
              <a:defRPr b="1" cap="all" baseline="0"/>
            </a:lvl1pPr>
          </a:lstStyle>
          <a:p>
            <a:pPr lvl="0"/>
            <a:r>
              <a:rPr lang="en-US" noProof="0"/>
              <a:t>: subtitle1</a:t>
            </a:r>
          </a:p>
        </p:txBody>
      </p:sp>
      <p:sp>
        <p:nvSpPr>
          <p:cNvPr id="37" name="Espace réservé du texte 5"/>
          <p:cNvSpPr>
            <a:spLocks noGrp="1"/>
          </p:cNvSpPr>
          <p:nvPr>
            <p:ph type="body" sz="quarter" idx="26" hasCustomPrompt="1"/>
          </p:nvPr>
        </p:nvSpPr>
        <p:spPr>
          <a:xfrm>
            <a:off x="3888643" y="1312156"/>
            <a:ext cx="3420381" cy="252000"/>
          </a:xfrm>
        </p:spPr>
        <p:txBody>
          <a:bodyPr/>
          <a:lstStyle>
            <a:lvl1pPr>
              <a:defRPr b="1" cap="all" baseline="0"/>
            </a:lvl1pPr>
          </a:lstStyle>
          <a:p>
            <a:pPr lvl="0"/>
            <a:r>
              <a:rPr lang="en-US" noProof="0"/>
              <a:t>: subtitle2</a:t>
            </a:r>
          </a:p>
        </p:txBody>
      </p:sp>
      <p:sp>
        <p:nvSpPr>
          <p:cNvPr id="38" name="Espace réservé du contenu 18"/>
          <p:cNvSpPr>
            <a:spLocks noGrp="1"/>
          </p:cNvSpPr>
          <p:nvPr>
            <p:ph sz="quarter" idx="28" hasCustomPrompt="1"/>
          </p:nvPr>
        </p:nvSpPr>
        <p:spPr>
          <a:xfrm>
            <a:off x="288242" y="1593465"/>
            <a:ext cx="3420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39" name="Espace réservé du contenu 18"/>
          <p:cNvSpPr>
            <a:spLocks noGrp="1"/>
          </p:cNvSpPr>
          <p:nvPr>
            <p:ph sz="quarter" idx="29" hasCustomPrompt="1"/>
          </p:nvPr>
        </p:nvSpPr>
        <p:spPr>
          <a:xfrm>
            <a:off x="3889023" y="1593465"/>
            <a:ext cx="3420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40" name="Espace réservé du texte 5"/>
          <p:cNvSpPr>
            <a:spLocks noGrp="1"/>
          </p:cNvSpPr>
          <p:nvPr>
            <p:ph type="body" sz="quarter" idx="30" hasCustomPrompt="1"/>
          </p:nvPr>
        </p:nvSpPr>
        <p:spPr>
          <a:xfrm>
            <a:off x="288242" y="3973091"/>
            <a:ext cx="3420381" cy="252000"/>
          </a:xfrm>
        </p:spPr>
        <p:txBody>
          <a:bodyPr/>
          <a:lstStyle>
            <a:lvl1pPr>
              <a:defRPr b="1" cap="all" baseline="0"/>
            </a:lvl1pPr>
          </a:lstStyle>
          <a:p>
            <a:pPr lvl="0"/>
            <a:r>
              <a:rPr lang="en-US" noProof="0"/>
              <a:t>: subtitle3</a:t>
            </a:r>
          </a:p>
        </p:txBody>
      </p:sp>
      <p:sp>
        <p:nvSpPr>
          <p:cNvPr id="41" name="Espace réservé du texte 5"/>
          <p:cNvSpPr>
            <a:spLocks noGrp="1"/>
          </p:cNvSpPr>
          <p:nvPr>
            <p:ph type="body" sz="quarter" idx="31" hasCustomPrompt="1"/>
          </p:nvPr>
        </p:nvSpPr>
        <p:spPr>
          <a:xfrm>
            <a:off x="3889023" y="3973091"/>
            <a:ext cx="3420381" cy="252000"/>
          </a:xfrm>
        </p:spPr>
        <p:txBody>
          <a:bodyPr/>
          <a:lstStyle>
            <a:lvl1pPr>
              <a:defRPr b="1" cap="all" baseline="0"/>
            </a:lvl1pPr>
          </a:lstStyle>
          <a:p>
            <a:pPr lvl="0"/>
            <a:r>
              <a:rPr lang="en-US" noProof="0"/>
              <a:t>: subtitle4</a:t>
            </a:r>
          </a:p>
        </p:txBody>
      </p:sp>
      <p:sp>
        <p:nvSpPr>
          <p:cNvPr id="42" name="Espace réservé du contenu 18"/>
          <p:cNvSpPr>
            <a:spLocks noGrp="1"/>
          </p:cNvSpPr>
          <p:nvPr>
            <p:ph sz="quarter" idx="32" hasCustomPrompt="1"/>
          </p:nvPr>
        </p:nvSpPr>
        <p:spPr>
          <a:xfrm>
            <a:off x="288242" y="4254400"/>
            <a:ext cx="3420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43" name="Espace réservé du contenu 18"/>
          <p:cNvSpPr>
            <a:spLocks noGrp="1"/>
          </p:cNvSpPr>
          <p:nvPr>
            <p:ph sz="quarter" idx="33" hasCustomPrompt="1"/>
          </p:nvPr>
        </p:nvSpPr>
        <p:spPr>
          <a:xfrm>
            <a:off x="3889023" y="4254400"/>
            <a:ext cx="3420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44" name="Espace réservé du texte 5"/>
          <p:cNvSpPr>
            <a:spLocks noGrp="1"/>
          </p:cNvSpPr>
          <p:nvPr>
            <p:ph type="body" sz="quarter" idx="34" hasCustomPrompt="1"/>
          </p:nvPr>
        </p:nvSpPr>
        <p:spPr>
          <a:xfrm>
            <a:off x="288242" y="1029581"/>
            <a:ext cx="7021563" cy="252000"/>
          </a:xfrm>
        </p:spPr>
        <p:txBody>
          <a:bodyPr/>
          <a:lstStyle>
            <a:lvl1pPr>
              <a:defRPr b="1" cap="all" baseline="0"/>
            </a:lvl1pPr>
          </a:lstStyle>
          <a:p>
            <a:pPr lvl="0"/>
            <a:r>
              <a:rPr lang="en-US" noProof="0"/>
              <a:t>: MAIN TITLE or Sub title</a:t>
            </a:r>
          </a:p>
        </p:txBody>
      </p:sp>
    </p:spTree>
    <p:extLst>
      <p:ext uri="{BB962C8B-B14F-4D97-AF65-F5344CB8AC3E}">
        <p14:creationId xmlns:p14="http://schemas.microsoft.com/office/powerpoint/2010/main" val="2278992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grpSp>
        <p:nvGrpSpPr>
          <p:cNvPr id="2" name="Groupe 1"/>
          <p:cNvGrpSpPr/>
          <p:nvPr userDrawn="1"/>
        </p:nvGrpSpPr>
        <p:grpSpPr bwMode="gray">
          <a:xfrm>
            <a:off x="-1" y="0"/>
            <a:ext cx="7561264" cy="10063224"/>
            <a:chOff x="-1" y="0"/>
            <a:chExt cx="7561264" cy="10063224"/>
          </a:xfrm>
        </p:grpSpPr>
        <p:sp>
          <p:nvSpPr>
            <p:cNvPr id="20" name="Rectangle 19"/>
            <p:cNvSpPr/>
            <p:nvPr userDrawn="1"/>
          </p:nvSpPr>
          <p:spPr bwMode="gray">
            <a:xfrm>
              <a:off x="-1" y="0"/>
              <a:ext cx="7561264" cy="10063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bwMode="gray">
            <a:xfrm>
              <a:off x="-1" y="0"/>
              <a:ext cx="7560000" cy="237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9" name="Rectangle 18"/>
            <p:cNvSpPr/>
            <p:nvPr userDrawn="1"/>
          </p:nvSpPr>
          <p:spPr bwMode="gray">
            <a:xfrm>
              <a:off x="-1" y="2372400"/>
              <a:ext cx="7560000" cy="208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13" name="Espace réservé de la date 12"/>
          <p:cNvSpPr>
            <a:spLocks noGrp="1"/>
          </p:cNvSpPr>
          <p:nvPr>
            <p:ph type="dt" sz="half" idx="10"/>
          </p:nvPr>
        </p:nvSpPr>
        <p:spPr bwMode="gray"/>
        <p:txBody>
          <a:bodyPr/>
          <a:lstStyle/>
          <a:p>
            <a:fld id="{0DB0EBEF-BBF9-45A2-9F96-90F68316ACBB}" type="datetime1">
              <a:rPr lang="en-US" noProof="0" smtClean="0"/>
              <a:pPr/>
              <a:t>8/30/2024</a:t>
            </a:fld>
            <a:endParaRPr lang="en-US" noProof="0"/>
          </a:p>
        </p:txBody>
      </p:sp>
      <p:sp>
        <p:nvSpPr>
          <p:cNvPr id="14" name="Espace réservé du pied de page 13"/>
          <p:cNvSpPr>
            <a:spLocks noGrp="1"/>
          </p:cNvSpPr>
          <p:nvPr>
            <p:ph type="ftr" sz="quarter" idx="11"/>
          </p:nvPr>
        </p:nvSpPr>
        <p:spPr bwMode="gray"/>
        <p:txBody>
          <a:bodyPr/>
          <a:lstStyle/>
          <a:p>
            <a:endParaRPr lang="en-US" noProof="0"/>
          </a:p>
        </p:txBody>
      </p:sp>
      <p:sp>
        <p:nvSpPr>
          <p:cNvPr id="15" name="Espace réservé du numéro de diapositive 14"/>
          <p:cNvSpPr>
            <a:spLocks noGrp="1"/>
          </p:cNvSpPr>
          <p:nvPr>
            <p:ph type="sldNum" sz="quarter" idx="12"/>
          </p:nvPr>
        </p:nvSpPr>
        <p:spPr bwMode="gray"/>
        <p:txBody>
          <a:bodyPr/>
          <a:lstStyle/>
          <a:p>
            <a:fld id="{733122C9-A0B9-462F-8757-0847AD287B63}" type="slidenum">
              <a:rPr lang="en-US" noProof="0" smtClean="0"/>
              <a:pPr/>
              <a:t>‹N°›</a:t>
            </a:fld>
            <a:endParaRPr lang="en-US" noProof="0"/>
          </a:p>
        </p:txBody>
      </p:sp>
      <p:sp>
        <p:nvSpPr>
          <p:cNvPr id="10" name="Espace réservé du texte 9">
            <a:extLst>
              <a:ext uri="{FF2B5EF4-FFF2-40B4-BE49-F238E27FC236}">
                <a16:creationId xmlns:a16="http://schemas.microsoft.com/office/drawing/2014/main" id="{89BF5DAB-B566-4197-A78E-DE7733D3F0AD}"/>
              </a:ext>
            </a:extLst>
          </p:cNvPr>
          <p:cNvSpPr>
            <a:spLocks noGrp="1"/>
          </p:cNvSpPr>
          <p:nvPr>
            <p:ph type="body" sz="quarter" idx="13" hasCustomPrompt="1"/>
          </p:nvPr>
        </p:nvSpPr>
        <p:spPr bwMode="gray">
          <a:xfrm>
            <a:off x="5955157" y="500446"/>
            <a:ext cx="1606106" cy="1368000"/>
          </a:xfrm>
          <a:custGeom>
            <a:avLst/>
            <a:gdLst>
              <a:gd name="connsiteX0" fmla="*/ 684000 w 1606106"/>
              <a:gd name="connsiteY0" fmla="*/ 0 h 1368000"/>
              <a:gd name="connsiteX1" fmla="*/ 686746 w 1606106"/>
              <a:gd name="connsiteY1" fmla="*/ 277 h 1368000"/>
              <a:gd name="connsiteX2" fmla="*/ 686746 w 1606106"/>
              <a:gd name="connsiteY2" fmla="*/ 0 h 1368000"/>
              <a:gd name="connsiteX3" fmla="*/ 1606106 w 1606106"/>
              <a:gd name="connsiteY3" fmla="*/ 0 h 1368000"/>
              <a:gd name="connsiteX4" fmla="*/ 1606106 w 1606106"/>
              <a:gd name="connsiteY4" fmla="*/ 1368000 h 1368000"/>
              <a:gd name="connsiteX5" fmla="*/ 686746 w 1606106"/>
              <a:gd name="connsiteY5" fmla="*/ 1368000 h 1368000"/>
              <a:gd name="connsiteX6" fmla="*/ 686746 w 1606106"/>
              <a:gd name="connsiteY6" fmla="*/ 1367723 h 1368000"/>
              <a:gd name="connsiteX7" fmla="*/ 684000 w 1606106"/>
              <a:gd name="connsiteY7" fmla="*/ 1368000 h 1368000"/>
              <a:gd name="connsiteX8" fmla="*/ 0 w 1606106"/>
              <a:gd name="connsiteY8" fmla="*/ 684000 h 1368000"/>
              <a:gd name="connsiteX9" fmla="*/ 684000 w 1606106"/>
              <a:gd name="connsiteY9" fmla="*/ 0 h 136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06106" h="1368000">
                <a:moveTo>
                  <a:pt x="684000" y="0"/>
                </a:moveTo>
                <a:lnTo>
                  <a:pt x="686746" y="277"/>
                </a:lnTo>
                <a:lnTo>
                  <a:pt x="686746" y="0"/>
                </a:lnTo>
                <a:lnTo>
                  <a:pt x="1606106" y="0"/>
                </a:lnTo>
                <a:lnTo>
                  <a:pt x="1606106" y="1368000"/>
                </a:lnTo>
                <a:lnTo>
                  <a:pt x="686746" y="1368000"/>
                </a:lnTo>
                <a:lnTo>
                  <a:pt x="686746" y="1367723"/>
                </a:lnTo>
                <a:lnTo>
                  <a:pt x="684000" y="1368000"/>
                </a:lnTo>
                <a:cubicBezTo>
                  <a:pt x="306237" y="1368000"/>
                  <a:pt x="0" y="1061763"/>
                  <a:pt x="0" y="684000"/>
                </a:cubicBezTo>
                <a:cubicBezTo>
                  <a:pt x="0" y="306237"/>
                  <a:pt x="306237" y="0"/>
                  <a:pt x="684000" y="0"/>
                </a:cubicBezTo>
                <a:close/>
              </a:path>
            </a:pathLst>
          </a:custGeom>
          <a:solidFill>
            <a:schemeClr val="accent1"/>
          </a:solidFill>
        </p:spPr>
        <p:txBody>
          <a:bodyPr wrap="square" tIns="72000" anchor="ctr" anchorCtr="0">
            <a:noAutofit/>
          </a:bodyPr>
          <a:lstStyle>
            <a:lvl1pPr algn="ctr">
              <a:defRPr sz="1600" cap="all" baseline="0">
                <a:solidFill>
                  <a:schemeClr val="bg1"/>
                </a:solidFill>
              </a:defRPr>
            </a:lvl1pPr>
          </a:lstStyle>
          <a:p>
            <a:pPr lvl="0"/>
            <a:r>
              <a:rPr lang="en-US" noProof="0"/>
              <a:t>Product </a:t>
            </a:r>
            <a:br>
              <a:rPr lang="en-US" noProof="0"/>
            </a:br>
            <a:r>
              <a:rPr lang="en-US" noProof="0"/>
              <a:t>sheet</a:t>
            </a:r>
          </a:p>
        </p:txBody>
      </p:sp>
      <p:sp>
        <p:nvSpPr>
          <p:cNvPr id="5" name="Espace réservé du texte 4"/>
          <p:cNvSpPr>
            <a:spLocks noGrp="1"/>
          </p:cNvSpPr>
          <p:nvPr>
            <p:ph type="body" sz="quarter" idx="16" hasCustomPrompt="1"/>
          </p:nvPr>
        </p:nvSpPr>
        <p:spPr bwMode="gray">
          <a:xfrm>
            <a:off x="684287" y="2372400"/>
            <a:ext cx="6624564" cy="2088000"/>
          </a:xfrm>
        </p:spPr>
        <p:txBody>
          <a:bodyPr anchor="ctr" anchorCtr="0"/>
          <a:lstStyle>
            <a:lvl1pPr>
              <a:defRPr sz="1500" b="0">
                <a:solidFill>
                  <a:schemeClr val="accent3"/>
                </a:solidFill>
              </a:defRPr>
            </a:lvl1pPr>
          </a:lstStyle>
          <a:p>
            <a:pPr lvl="0"/>
            <a:r>
              <a:rPr lang="en-US" noProof="0"/>
              <a:t>Main benefits to customer/value proposition: What is the main message we want </a:t>
            </a:r>
            <a:br>
              <a:rPr lang="en-US" noProof="0"/>
            </a:br>
            <a:r>
              <a:rPr lang="en-US" noProof="0"/>
              <a:t>to give to our customers with this document? What do we want our customer to retain? </a:t>
            </a:r>
          </a:p>
          <a:p>
            <a:pPr lvl="0"/>
            <a:r>
              <a:rPr lang="en-US" noProof="0"/>
              <a:t>What is remarkable with this product?</a:t>
            </a:r>
            <a:br>
              <a:rPr lang="en-US" noProof="0"/>
            </a:br>
            <a:r>
              <a:rPr lang="en-US" noProof="0"/>
              <a:t>(max 50 words)</a:t>
            </a:r>
          </a:p>
        </p:txBody>
      </p:sp>
      <p:sp>
        <p:nvSpPr>
          <p:cNvPr id="7" name="Espace réservé du texte 6"/>
          <p:cNvSpPr>
            <a:spLocks noGrp="1"/>
          </p:cNvSpPr>
          <p:nvPr>
            <p:ph type="body" sz="quarter" idx="17" hasCustomPrompt="1"/>
          </p:nvPr>
        </p:nvSpPr>
        <p:spPr bwMode="gray">
          <a:xfrm>
            <a:off x="288243" y="9049541"/>
            <a:ext cx="2160240" cy="833663"/>
          </a:xfrm>
          <a:solidFill>
            <a:schemeClr val="accent3"/>
          </a:solidFill>
        </p:spPr>
        <p:txBody>
          <a:bodyPr lIns="162000" tIns="108000" rIns="162000" bIns="108000" anchor="b" anchorCtr="0">
            <a:spAutoFit/>
          </a:bodyPr>
          <a:lstStyle>
            <a:lvl1pPr>
              <a:spcAft>
                <a:spcPts val="600"/>
              </a:spcAft>
              <a:defRPr b="1" cap="all" baseline="0">
                <a:solidFill>
                  <a:schemeClr val="bg1"/>
                </a:solidFill>
              </a:defRPr>
            </a:lvl1pPr>
            <a:lvl2pPr>
              <a:spcBef>
                <a:spcPts val="600"/>
              </a:spcBef>
              <a:spcAft>
                <a:spcPts val="0"/>
              </a:spcAft>
              <a:defRPr b="1">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KEY BENEFITS / KEY FIGURES</a:t>
            </a:r>
          </a:p>
          <a:p>
            <a:pPr lvl="1"/>
            <a:r>
              <a:rPr lang="en-US"/>
              <a:t>Subtitle</a:t>
            </a:r>
          </a:p>
          <a:p>
            <a:pPr lvl="2"/>
            <a:r>
              <a:rPr lang="en-US"/>
              <a:t>Text bullet points</a:t>
            </a:r>
          </a:p>
        </p:txBody>
      </p:sp>
      <p:sp>
        <p:nvSpPr>
          <p:cNvPr id="42" name="Espace réservé du texte 2"/>
          <p:cNvSpPr>
            <a:spLocks noGrp="1"/>
          </p:cNvSpPr>
          <p:nvPr>
            <p:ph type="body" sz="quarter" idx="14" hasCustomPrompt="1"/>
          </p:nvPr>
        </p:nvSpPr>
        <p:spPr>
          <a:xfrm>
            <a:off x="684213" y="1188000"/>
            <a:ext cx="5220000" cy="435706"/>
          </a:xfrm>
        </p:spPr>
        <p:txBody>
          <a:bodyPr anchor="b" anchorCtr="0"/>
          <a:lstStyle>
            <a:lvl1pPr>
              <a:defRPr sz="2600" b="1" cap="all" baseline="0">
                <a:solidFill>
                  <a:schemeClr val="bg1"/>
                </a:solidFill>
              </a:defRPr>
            </a:lvl1pPr>
          </a:lstStyle>
          <a:p>
            <a:pPr lvl="0"/>
            <a:r>
              <a:rPr lang="en-US" noProof="0"/>
              <a:t>: Product name</a:t>
            </a:r>
          </a:p>
        </p:txBody>
      </p:sp>
      <p:sp>
        <p:nvSpPr>
          <p:cNvPr id="43" name="Espace réservé du texte 2"/>
          <p:cNvSpPr>
            <a:spLocks noGrp="1"/>
          </p:cNvSpPr>
          <p:nvPr>
            <p:ph type="body" sz="quarter" idx="15" hasCustomPrompt="1"/>
          </p:nvPr>
        </p:nvSpPr>
        <p:spPr>
          <a:xfrm>
            <a:off x="684213" y="1609120"/>
            <a:ext cx="5220000" cy="385440"/>
          </a:xfrm>
        </p:spPr>
        <p:txBody>
          <a:bodyPr anchor="t" anchorCtr="0"/>
          <a:lstStyle>
            <a:lvl1pPr>
              <a:defRPr sz="2200" b="0" cap="all" baseline="0">
                <a:solidFill>
                  <a:schemeClr val="bg1"/>
                </a:solidFill>
              </a:defRPr>
            </a:lvl1pPr>
          </a:lstStyle>
          <a:p>
            <a:pPr lvl="0"/>
            <a:r>
              <a:rPr lang="en-US" noProof="0"/>
              <a:t>: Subtitle - optional</a:t>
            </a:r>
          </a:p>
        </p:txBody>
      </p:sp>
      <p:sp>
        <p:nvSpPr>
          <p:cNvPr id="44" name="Espace réservé du texte 3"/>
          <p:cNvSpPr>
            <a:spLocks noGrp="1"/>
          </p:cNvSpPr>
          <p:nvPr>
            <p:ph type="body" sz="quarter" idx="29" hasCustomPrompt="1"/>
          </p:nvPr>
        </p:nvSpPr>
        <p:spPr>
          <a:xfrm>
            <a:off x="684212" y="971976"/>
            <a:ext cx="5220000" cy="216024"/>
          </a:xfrm>
        </p:spPr>
        <p:txBody>
          <a:bodyPr/>
          <a:lstStyle>
            <a:lvl1pPr>
              <a:defRPr sz="1600" b="0" cap="all" baseline="0">
                <a:solidFill>
                  <a:schemeClr val="bg1"/>
                </a:solidFill>
              </a:defRPr>
            </a:lvl1pPr>
          </a:lstStyle>
          <a:p>
            <a:pPr lvl="0"/>
            <a:r>
              <a:rPr lang="en-US" noProof="0"/>
              <a:t>Product category</a:t>
            </a:r>
          </a:p>
        </p:txBody>
      </p:sp>
      <p:sp>
        <p:nvSpPr>
          <p:cNvPr id="45" name="Espace réservé du texte 11"/>
          <p:cNvSpPr>
            <a:spLocks noGrp="1"/>
          </p:cNvSpPr>
          <p:nvPr>
            <p:ph type="body" sz="quarter" idx="18" hasCustomPrompt="1"/>
          </p:nvPr>
        </p:nvSpPr>
        <p:spPr>
          <a:xfrm>
            <a:off x="2700339" y="4850709"/>
            <a:ext cx="4608511" cy="171955"/>
          </a:xfrm>
        </p:spPr>
        <p:txBody>
          <a:bodyPr/>
          <a:lstStyle>
            <a:lvl1pPr>
              <a:defRPr sz="1100" b="1">
                <a:solidFill>
                  <a:schemeClr val="accent1"/>
                </a:solidFill>
              </a:defRPr>
            </a:lvl1pPr>
            <a:lvl2pPr>
              <a:spcBef>
                <a:spcPts val="0"/>
              </a:spcBef>
              <a:defRPr sz="1000"/>
            </a:lvl2pPr>
          </a:lstStyle>
          <a:p>
            <a:pPr lvl="0"/>
            <a:r>
              <a:rPr lang="en-US" noProof="0"/>
              <a:t>GENERAL DESCRIPTION</a:t>
            </a:r>
          </a:p>
        </p:txBody>
      </p:sp>
      <p:sp>
        <p:nvSpPr>
          <p:cNvPr id="47" name="Espace réservé du texte 11"/>
          <p:cNvSpPr>
            <a:spLocks noGrp="1"/>
          </p:cNvSpPr>
          <p:nvPr>
            <p:ph type="body" sz="quarter" idx="25" hasCustomPrompt="1"/>
          </p:nvPr>
        </p:nvSpPr>
        <p:spPr>
          <a:xfrm>
            <a:off x="2700339" y="6030776"/>
            <a:ext cx="4608000" cy="171955"/>
          </a:xfrm>
        </p:spPr>
        <p:txBody>
          <a:bodyPr/>
          <a:lstStyle>
            <a:lvl1pPr>
              <a:defRPr sz="1100" b="1">
                <a:solidFill>
                  <a:schemeClr val="accent1"/>
                </a:solidFill>
              </a:defRPr>
            </a:lvl1pPr>
            <a:lvl2pPr>
              <a:spcBef>
                <a:spcPts val="0"/>
              </a:spcBef>
              <a:defRPr sz="1000"/>
            </a:lvl2pPr>
          </a:lstStyle>
          <a:p>
            <a:pPr lvl="0"/>
            <a:r>
              <a:rPr lang="en-US" noProof="0"/>
              <a:t>CUSTOMER BENEFITS</a:t>
            </a:r>
          </a:p>
        </p:txBody>
      </p:sp>
      <p:sp>
        <p:nvSpPr>
          <p:cNvPr id="48" name="Espace réservé du texte 11"/>
          <p:cNvSpPr>
            <a:spLocks noGrp="1"/>
          </p:cNvSpPr>
          <p:nvPr>
            <p:ph type="body" sz="quarter" idx="26" hasCustomPrompt="1"/>
          </p:nvPr>
        </p:nvSpPr>
        <p:spPr>
          <a:xfrm>
            <a:off x="2700339" y="6242989"/>
            <a:ext cx="2232000" cy="176400"/>
          </a:xfrm>
        </p:spPr>
        <p:txBody>
          <a:bodyPr/>
          <a:lstStyle>
            <a:lvl1pPr>
              <a:defRPr sz="1000" b="1">
                <a:solidFill>
                  <a:schemeClr val="accent3"/>
                </a:solidFill>
              </a:defRPr>
            </a:lvl1pPr>
            <a:lvl2pPr>
              <a:spcBef>
                <a:spcPts val="0"/>
              </a:spcBef>
              <a:defRPr sz="1000"/>
            </a:lvl2pPr>
          </a:lstStyle>
          <a:p>
            <a:pPr lvl="0"/>
            <a:r>
              <a:rPr lang="en-US" noProof="0"/>
              <a:t>Customer benefit 1</a:t>
            </a:r>
          </a:p>
        </p:txBody>
      </p:sp>
      <p:sp>
        <p:nvSpPr>
          <p:cNvPr id="49" name="Espace réservé du texte 11"/>
          <p:cNvSpPr>
            <a:spLocks noGrp="1"/>
          </p:cNvSpPr>
          <p:nvPr>
            <p:ph type="body" sz="quarter" idx="31" hasCustomPrompt="1"/>
          </p:nvPr>
        </p:nvSpPr>
        <p:spPr>
          <a:xfrm>
            <a:off x="5076850" y="6242989"/>
            <a:ext cx="2232000" cy="176400"/>
          </a:xfrm>
        </p:spPr>
        <p:txBody>
          <a:bodyPr/>
          <a:lstStyle>
            <a:lvl1pPr>
              <a:defRPr sz="1000" b="1">
                <a:solidFill>
                  <a:schemeClr val="accent3"/>
                </a:solidFill>
              </a:defRPr>
            </a:lvl1pPr>
            <a:lvl2pPr>
              <a:spcBef>
                <a:spcPts val="0"/>
              </a:spcBef>
              <a:defRPr sz="1000"/>
            </a:lvl2pPr>
          </a:lstStyle>
          <a:p>
            <a:pPr lvl="0"/>
            <a:r>
              <a:rPr lang="en-US" noProof="0"/>
              <a:t>Customer benefit 2</a:t>
            </a:r>
          </a:p>
        </p:txBody>
      </p:sp>
      <p:sp>
        <p:nvSpPr>
          <p:cNvPr id="50" name="Espace réservé du texte 11"/>
          <p:cNvSpPr>
            <a:spLocks noGrp="1"/>
          </p:cNvSpPr>
          <p:nvPr>
            <p:ph type="body" sz="quarter" idx="33" hasCustomPrompt="1"/>
          </p:nvPr>
        </p:nvSpPr>
        <p:spPr>
          <a:xfrm>
            <a:off x="2700339" y="7827165"/>
            <a:ext cx="2232000" cy="176400"/>
          </a:xfrm>
        </p:spPr>
        <p:txBody>
          <a:bodyPr/>
          <a:lstStyle>
            <a:lvl1pPr>
              <a:defRPr sz="1000" b="1">
                <a:solidFill>
                  <a:schemeClr val="accent3"/>
                </a:solidFill>
              </a:defRPr>
            </a:lvl1pPr>
            <a:lvl2pPr>
              <a:spcBef>
                <a:spcPts val="0"/>
              </a:spcBef>
              <a:defRPr sz="1000"/>
            </a:lvl2pPr>
          </a:lstStyle>
          <a:p>
            <a:pPr lvl="0"/>
            <a:r>
              <a:rPr lang="en-US" noProof="0"/>
              <a:t>Customer benefit 3</a:t>
            </a:r>
          </a:p>
        </p:txBody>
      </p:sp>
      <p:sp>
        <p:nvSpPr>
          <p:cNvPr id="51" name="Espace réservé du texte 11"/>
          <p:cNvSpPr>
            <a:spLocks noGrp="1"/>
          </p:cNvSpPr>
          <p:nvPr>
            <p:ph type="body" sz="quarter" idx="35" hasCustomPrompt="1"/>
          </p:nvPr>
        </p:nvSpPr>
        <p:spPr>
          <a:xfrm>
            <a:off x="5076850" y="7827165"/>
            <a:ext cx="2232000" cy="176400"/>
          </a:xfrm>
        </p:spPr>
        <p:txBody>
          <a:bodyPr/>
          <a:lstStyle>
            <a:lvl1pPr>
              <a:defRPr sz="1000" b="1">
                <a:solidFill>
                  <a:schemeClr val="accent3"/>
                </a:solidFill>
              </a:defRPr>
            </a:lvl1pPr>
            <a:lvl2pPr>
              <a:spcBef>
                <a:spcPts val="0"/>
              </a:spcBef>
              <a:defRPr sz="1000"/>
            </a:lvl2pPr>
          </a:lstStyle>
          <a:p>
            <a:pPr lvl="0"/>
            <a:r>
              <a:rPr lang="en-US" noProof="0"/>
              <a:t>Customer benefit 4</a:t>
            </a:r>
          </a:p>
        </p:txBody>
      </p:sp>
      <p:sp>
        <p:nvSpPr>
          <p:cNvPr id="52" name="Espace réservé du texte 11"/>
          <p:cNvSpPr>
            <a:spLocks noGrp="1"/>
          </p:cNvSpPr>
          <p:nvPr>
            <p:ph type="body" sz="quarter" idx="36" hasCustomPrompt="1"/>
          </p:nvPr>
        </p:nvSpPr>
        <p:spPr>
          <a:xfrm>
            <a:off x="2700339" y="5062923"/>
            <a:ext cx="4608511" cy="940234"/>
          </a:xfrm>
        </p:spPr>
        <p:txBody>
          <a:bodyPr/>
          <a:lstStyle>
            <a:lvl1pPr>
              <a:defRPr sz="1000" b="0">
                <a:solidFill>
                  <a:schemeClr val="accent3"/>
                </a:solidFill>
              </a:defRPr>
            </a:lvl1pPr>
            <a:lvl2pPr>
              <a:spcBef>
                <a:spcPts val="0"/>
              </a:spcBef>
              <a:defRPr sz="1000"/>
            </a:lvl2pPr>
          </a:lstStyle>
          <a:p>
            <a:pPr lvl="0"/>
            <a:r>
              <a:rPr lang="en-US" noProof="0"/>
              <a:t>Text</a:t>
            </a:r>
          </a:p>
          <a:p>
            <a:pPr lvl="1"/>
            <a:endParaRPr lang="en-US" noProof="0"/>
          </a:p>
        </p:txBody>
      </p:sp>
      <p:sp>
        <p:nvSpPr>
          <p:cNvPr id="53" name="Espace réservé du texte 11"/>
          <p:cNvSpPr>
            <a:spLocks noGrp="1"/>
          </p:cNvSpPr>
          <p:nvPr>
            <p:ph type="body" sz="quarter" idx="37" hasCustomPrompt="1"/>
          </p:nvPr>
        </p:nvSpPr>
        <p:spPr>
          <a:xfrm>
            <a:off x="2700339" y="6395389"/>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54" name="Espace réservé du texte 11"/>
          <p:cNvSpPr>
            <a:spLocks noGrp="1"/>
          </p:cNvSpPr>
          <p:nvPr>
            <p:ph type="body" sz="quarter" idx="38" hasCustomPrompt="1"/>
          </p:nvPr>
        </p:nvSpPr>
        <p:spPr>
          <a:xfrm>
            <a:off x="5076850" y="6395389"/>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55" name="Espace réservé du texte 11"/>
          <p:cNvSpPr>
            <a:spLocks noGrp="1"/>
          </p:cNvSpPr>
          <p:nvPr>
            <p:ph type="body" sz="quarter" idx="39" hasCustomPrompt="1"/>
          </p:nvPr>
        </p:nvSpPr>
        <p:spPr>
          <a:xfrm>
            <a:off x="2700339" y="7979565"/>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56" name="Espace réservé du texte 11"/>
          <p:cNvSpPr>
            <a:spLocks noGrp="1"/>
          </p:cNvSpPr>
          <p:nvPr>
            <p:ph type="body" sz="quarter" idx="40" hasCustomPrompt="1"/>
          </p:nvPr>
        </p:nvSpPr>
        <p:spPr>
          <a:xfrm>
            <a:off x="5076850" y="7979565"/>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Tree>
    <p:extLst>
      <p:ext uri="{BB962C8B-B14F-4D97-AF65-F5344CB8AC3E}">
        <p14:creationId xmlns:p14="http://schemas.microsoft.com/office/powerpoint/2010/main" val="3370108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age 1">
    <p:spTree>
      <p:nvGrpSpPr>
        <p:cNvPr id="1" name=""/>
        <p:cNvGrpSpPr/>
        <p:nvPr/>
      </p:nvGrpSpPr>
      <p:grpSpPr>
        <a:xfrm>
          <a:off x="0" y="0"/>
          <a:ext cx="0" cy="0"/>
          <a:chOff x="0" y="0"/>
          <a:chExt cx="0" cy="0"/>
        </a:xfrm>
      </p:grpSpPr>
      <p:sp>
        <p:nvSpPr>
          <p:cNvPr id="19" name="Espace réservé du contenu 18"/>
          <p:cNvSpPr>
            <a:spLocks noGrp="1"/>
          </p:cNvSpPr>
          <p:nvPr>
            <p:ph sz="quarter" idx="23" hasCustomPrompt="1"/>
          </p:nvPr>
        </p:nvSpPr>
        <p:spPr>
          <a:xfrm>
            <a:off x="288243" y="1314251"/>
            <a:ext cx="7020608" cy="6264473"/>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and customer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6" name="Espace réservé du texte 5"/>
          <p:cNvSpPr>
            <a:spLocks noGrp="1"/>
          </p:cNvSpPr>
          <p:nvPr>
            <p:ph type="body" sz="quarter" idx="20" hasCustomPrompt="1"/>
          </p:nvPr>
        </p:nvSpPr>
        <p:spPr>
          <a:xfrm>
            <a:off x="288243" y="1029581"/>
            <a:ext cx="7020780" cy="252000"/>
          </a:xfrm>
        </p:spPr>
        <p:txBody>
          <a:bodyPr/>
          <a:lstStyle>
            <a:lvl1pPr>
              <a:defRPr b="1" cap="all" baseline="0"/>
            </a:lvl1pPr>
          </a:lstStyle>
          <a:p>
            <a:pPr lvl="0"/>
            <a:r>
              <a:rPr lang="en-US" noProof="0"/>
              <a:t>: MAIN TITLE or Sub title</a:t>
            </a:r>
          </a:p>
        </p:txBody>
      </p:sp>
      <p:sp>
        <p:nvSpPr>
          <p:cNvPr id="20"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Tree>
    <p:extLst>
      <p:ext uri="{BB962C8B-B14F-4D97-AF65-F5344CB8AC3E}">
        <p14:creationId xmlns:p14="http://schemas.microsoft.com/office/powerpoint/2010/main" val="42990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age 2">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dirty="0"/>
              <a:t>: Product name</a:t>
            </a:r>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6" name="Espace réservé du texte 5"/>
          <p:cNvSpPr>
            <a:spLocks noGrp="1"/>
          </p:cNvSpPr>
          <p:nvPr>
            <p:ph type="body" sz="quarter" idx="20" hasCustomPrompt="1"/>
          </p:nvPr>
        </p:nvSpPr>
        <p:spPr>
          <a:xfrm>
            <a:off x="288243" y="1029581"/>
            <a:ext cx="7020780" cy="252000"/>
          </a:xfrm>
        </p:spPr>
        <p:txBody>
          <a:bodyPr/>
          <a:lstStyle>
            <a:lvl1pPr>
              <a:defRPr b="1" cap="all" baseline="0"/>
            </a:lvl1pPr>
          </a:lstStyle>
          <a:p>
            <a:pPr lvl="0"/>
            <a:r>
              <a:rPr lang="en-US" noProof="0"/>
              <a:t>: MAIN TITLE or Sub title</a:t>
            </a:r>
          </a:p>
        </p:txBody>
      </p:sp>
      <p:sp>
        <p:nvSpPr>
          <p:cNvPr id="20"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12" name="Espace réservé pour une image  10"/>
          <p:cNvSpPr>
            <a:spLocks noGrp="1"/>
          </p:cNvSpPr>
          <p:nvPr>
            <p:ph type="pic" sz="quarter" idx="13" hasCustomPrompt="1"/>
          </p:nvPr>
        </p:nvSpPr>
        <p:spPr bwMode="gray">
          <a:xfrm>
            <a:off x="5040313" y="1314252"/>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13" name="Espace réservé pour une image  10"/>
          <p:cNvSpPr>
            <a:spLocks noGrp="1"/>
          </p:cNvSpPr>
          <p:nvPr>
            <p:ph type="pic" sz="quarter" idx="25" hasCustomPrompt="1"/>
          </p:nvPr>
        </p:nvSpPr>
        <p:spPr bwMode="gray">
          <a:xfrm>
            <a:off x="5040313" y="3510489"/>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14" name="Espace réservé pour une image  10"/>
          <p:cNvSpPr>
            <a:spLocks noGrp="1"/>
          </p:cNvSpPr>
          <p:nvPr>
            <p:ph type="pic" sz="quarter" idx="26" hasCustomPrompt="1"/>
          </p:nvPr>
        </p:nvSpPr>
        <p:spPr bwMode="gray">
          <a:xfrm>
            <a:off x="5040313" y="5706725"/>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3" name="Espace réservé de la date 2"/>
          <p:cNvSpPr>
            <a:spLocks noGrp="1"/>
          </p:cNvSpPr>
          <p:nvPr>
            <p:ph type="dt" sz="half" idx="27"/>
          </p:nvPr>
        </p:nvSpPr>
        <p:spPr/>
        <p:txBody>
          <a:bodyPr/>
          <a:lstStyle/>
          <a:p>
            <a:fld id="{0DB0EBEF-BBF9-45A2-9F96-90F68316ACBB}" type="datetime1">
              <a:rPr lang="en-US" noProof="0" smtClean="0"/>
              <a:pPr/>
              <a:t>8/30/2024</a:t>
            </a:fld>
            <a:endParaRPr lang="en-US" noProof="0"/>
          </a:p>
        </p:txBody>
      </p:sp>
      <p:sp>
        <p:nvSpPr>
          <p:cNvPr id="4" name="Espace réservé du pied de page 3"/>
          <p:cNvSpPr>
            <a:spLocks noGrp="1"/>
          </p:cNvSpPr>
          <p:nvPr>
            <p:ph type="ftr" sz="quarter" idx="28"/>
          </p:nvPr>
        </p:nvSpPr>
        <p:spPr/>
        <p:txBody>
          <a:bodyPr/>
          <a:lstStyle/>
          <a:p>
            <a:endParaRPr lang="en-US" noProof="0"/>
          </a:p>
        </p:txBody>
      </p:sp>
      <p:sp>
        <p:nvSpPr>
          <p:cNvPr id="5" name="Espace réservé du numéro de diapositive 4"/>
          <p:cNvSpPr>
            <a:spLocks noGrp="1"/>
          </p:cNvSpPr>
          <p:nvPr>
            <p:ph type="sldNum" sz="quarter" idx="29"/>
          </p:nvPr>
        </p:nvSpPr>
        <p:spPr/>
        <p:txBody>
          <a:bodyPr/>
          <a:lstStyle/>
          <a:p>
            <a:fld id="{733122C9-A0B9-462F-8757-0847AD287B63}" type="slidenum">
              <a:rPr lang="en-US" noProof="0" smtClean="0"/>
              <a:pPr/>
              <a:t>‹N°›</a:t>
            </a:fld>
            <a:endParaRPr lang="en-US" noProof="0"/>
          </a:p>
        </p:txBody>
      </p:sp>
      <p:sp>
        <p:nvSpPr>
          <p:cNvPr id="16" name="Espace réservé du contenu 18"/>
          <p:cNvSpPr>
            <a:spLocks noGrp="1"/>
          </p:cNvSpPr>
          <p:nvPr>
            <p:ph sz="quarter" idx="23" hasCustomPrompt="1"/>
          </p:nvPr>
        </p:nvSpPr>
        <p:spPr>
          <a:xfrm>
            <a:off x="288243" y="1314251"/>
            <a:ext cx="4536000" cy="6264473"/>
          </a:xfrm>
        </p:spPr>
        <p:txBody>
          <a:bodyPr/>
          <a:lstStyle>
            <a:lvl1pPr>
              <a:defRPr b="0"/>
            </a:lvl1pPr>
          </a:lstStyle>
          <a:p>
            <a:pPr lvl="0"/>
            <a:r>
              <a:rPr lang="en-US" noProof="0"/>
              <a:t>Text level 1</a:t>
            </a:r>
          </a:p>
          <a:p>
            <a:pPr lvl="1"/>
            <a:r>
              <a:rPr lang="en-US" noProof="0"/>
              <a:t>Text level 2</a:t>
            </a:r>
          </a:p>
          <a:p>
            <a:pPr lvl="2"/>
            <a:r>
              <a:rPr lang="en-US" noProof="0"/>
              <a:t>Text level 3</a:t>
            </a:r>
          </a:p>
        </p:txBody>
      </p:sp>
    </p:spTree>
    <p:extLst>
      <p:ext uri="{BB962C8B-B14F-4D97-AF65-F5344CB8AC3E}">
        <p14:creationId xmlns:p14="http://schemas.microsoft.com/office/powerpoint/2010/main" val="19097273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age 3">
    <p:spTree>
      <p:nvGrpSpPr>
        <p:cNvPr id="1" name=""/>
        <p:cNvGrpSpPr/>
        <p:nvPr/>
      </p:nvGrpSpPr>
      <p:grpSpPr>
        <a:xfrm>
          <a:off x="0" y="0"/>
          <a:ext cx="0" cy="0"/>
          <a:chOff x="0" y="0"/>
          <a:chExt cx="0" cy="0"/>
        </a:xfrm>
      </p:grpSpPr>
      <p:sp>
        <p:nvSpPr>
          <p:cNvPr id="16" name="Espace réservé du texte 5"/>
          <p:cNvSpPr>
            <a:spLocks noGrp="1"/>
          </p:cNvSpPr>
          <p:nvPr>
            <p:ph type="body" sz="quarter" idx="25" hasCustomPrompt="1"/>
          </p:nvPr>
        </p:nvSpPr>
        <p:spPr>
          <a:xfrm>
            <a:off x="288242" y="1029581"/>
            <a:ext cx="7021563" cy="252000"/>
          </a:xfrm>
        </p:spPr>
        <p:txBody>
          <a:bodyPr/>
          <a:lstStyle>
            <a:lvl1pPr>
              <a:defRPr b="1" cap="all" baseline="0"/>
            </a:lvl1pPr>
          </a:lstStyle>
          <a:p>
            <a:pPr lvl="0"/>
            <a:r>
              <a:rPr lang="en-US" noProof="0"/>
              <a:t>: MAIN TITLE or Sub title</a:t>
            </a:r>
          </a:p>
        </p:txBody>
      </p:sp>
      <p:sp>
        <p:nvSpPr>
          <p:cNvPr id="6" name="Espace réservé du texte 5"/>
          <p:cNvSpPr>
            <a:spLocks noGrp="1"/>
          </p:cNvSpPr>
          <p:nvPr>
            <p:ph type="body" sz="quarter" idx="20" hasCustomPrompt="1"/>
          </p:nvPr>
        </p:nvSpPr>
        <p:spPr>
          <a:xfrm>
            <a:off x="288244" y="3690516"/>
            <a:ext cx="4536504" cy="252000"/>
          </a:xfrm>
        </p:spPr>
        <p:txBody>
          <a:bodyPr/>
          <a:lstStyle>
            <a:lvl1pPr>
              <a:defRPr b="1" cap="all" baseline="0"/>
            </a:lvl1pPr>
          </a:lstStyle>
          <a:p>
            <a:pPr lvl="0"/>
            <a:r>
              <a:rPr lang="en-US" noProof="0"/>
              <a:t>: TITLE or Sub title</a:t>
            </a:r>
          </a:p>
        </p:txBody>
      </p:sp>
      <p:sp>
        <p:nvSpPr>
          <p:cNvPr id="19" name="Espace réservé du contenu 18"/>
          <p:cNvSpPr>
            <a:spLocks noGrp="1"/>
          </p:cNvSpPr>
          <p:nvPr>
            <p:ph sz="quarter" idx="23" hasCustomPrompt="1"/>
          </p:nvPr>
        </p:nvSpPr>
        <p:spPr>
          <a:xfrm>
            <a:off x="288244" y="3975186"/>
            <a:ext cx="4536504" cy="3603539"/>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6" name="Espace réservé du contenu 18"/>
          <p:cNvSpPr>
            <a:spLocks noGrp="1"/>
          </p:cNvSpPr>
          <p:nvPr>
            <p:ph sz="quarter" idx="28" hasCustomPrompt="1"/>
          </p:nvPr>
        </p:nvSpPr>
        <p:spPr>
          <a:xfrm>
            <a:off x="288241" y="1310890"/>
            <a:ext cx="4536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17" name="Espace réservé pour une image  10"/>
          <p:cNvSpPr>
            <a:spLocks noGrp="1"/>
          </p:cNvSpPr>
          <p:nvPr>
            <p:ph type="pic" sz="quarter" idx="13" hasCustomPrompt="1"/>
          </p:nvPr>
        </p:nvSpPr>
        <p:spPr bwMode="gray">
          <a:xfrm>
            <a:off x="5040313" y="1314252"/>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20" name="Espace réservé pour une image  10"/>
          <p:cNvSpPr>
            <a:spLocks noGrp="1"/>
          </p:cNvSpPr>
          <p:nvPr>
            <p:ph type="pic" sz="quarter" idx="29" hasCustomPrompt="1"/>
          </p:nvPr>
        </p:nvSpPr>
        <p:spPr bwMode="gray">
          <a:xfrm>
            <a:off x="5040313" y="3510489"/>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21" name="Espace réservé pour une image  10"/>
          <p:cNvSpPr>
            <a:spLocks noGrp="1"/>
          </p:cNvSpPr>
          <p:nvPr>
            <p:ph type="pic" sz="quarter" idx="26" hasCustomPrompt="1"/>
          </p:nvPr>
        </p:nvSpPr>
        <p:spPr bwMode="gray">
          <a:xfrm>
            <a:off x="5040313" y="5706725"/>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Tree>
    <p:extLst>
      <p:ext uri="{BB962C8B-B14F-4D97-AF65-F5344CB8AC3E}">
        <p14:creationId xmlns:p14="http://schemas.microsoft.com/office/powerpoint/2010/main" val="135874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age 4">
    <p:spTree>
      <p:nvGrpSpPr>
        <p:cNvPr id="1" name=""/>
        <p:cNvGrpSpPr/>
        <p:nvPr/>
      </p:nvGrpSpPr>
      <p:grpSpPr>
        <a:xfrm>
          <a:off x="0" y="0"/>
          <a:ext cx="0" cy="0"/>
          <a:chOff x="0" y="0"/>
          <a:chExt cx="0" cy="0"/>
        </a:xfrm>
      </p:grpSpPr>
      <p:sp>
        <p:nvSpPr>
          <p:cNvPr id="16" name="Espace réservé du texte 5"/>
          <p:cNvSpPr>
            <a:spLocks noGrp="1"/>
          </p:cNvSpPr>
          <p:nvPr>
            <p:ph type="body" sz="quarter" idx="25" hasCustomPrompt="1"/>
          </p:nvPr>
        </p:nvSpPr>
        <p:spPr>
          <a:xfrm>
            <a:off x="288242" y="1029581"/>
            <a:ext cx="3420000" cy="252000"/>
          </a:xfrm>
        </p:spPr>
        <p:txBody>
          <a:bodyPr/>
          <a:lstStyle>
            <a:lvl1pPr>
              <a:defRPr b="1" cap="all" baseline="0"/>
            </a:lvl1pPr>
          </a:lstStyle>
          <a:p>
            <a:pPr lvl="0"/>
            <a:r>
              <a:rPr lang="en-US" noProof="0"/>
              <a:t>: MAIN TITLE or Sub title</a:t>
            </a:r>
          </a:p>
        </p:txBody>
      </p:sp>
      <p:sp>
        <p:nvSpPr>
          <p:cNvPr id="6" name="Espace réservé du texte 5"/>
          <p:cNvSpPr>
            <a:spLocks noGrp="1"/>
          </p:cNvSpPr>
          <p:nvPr>
            <p:ph type="body" sz="quarter" idx="20" hasCustomPrompt="1"/>
          </p:nvPr>
        </p:nvSpPr>
        <p:spPr>
          <a:xfrm>
            <a:off x="288244" y="3690516"/>
            <a:ext cx="3420000" cy="252000"/>
          </a:xfrm>
        </p:spPr>
        <p:txBody>
          <a:bodyPr/>
          <a:lstStyle>
            <a:lvl1pPr>
              <a:defRPr b="1" cap="all" baseline="0"/>
            </a:lvl1pPr>
          </a:lstStyle>
          <a:p>
            <a:pPr lvl="0"/>
            <a:r>
              <a:rPr lang="en-US" noProof="0"/>
              <a:t>: MAIN TITLE or Sub title</a:t>
            </a:r>
          </a:p>
        </p:txBody>
      </p:sp>
      <p:sp>
        <p:nvSpPr>
          <p:cNvPr id="19" name="Espace réservé du contenu 18"/>
          <p:cNvSpPr>
            <a:spLocks noGrp="1"/>
          </p:cNvSpPr>
          <p:nvPr>
            <p:ph sz="quarter" idx="23" hasCustomPrompt="1"/>
          </p:nvPr>
        </p:nvSpPr>
        <p:spPr>
          <a:xfrm>
            <a:off x="288244" y="3975186"/>
            <a:ext cx="3420000" cy="3603539"/>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6" name="Espace réservé du contenu 18"/>
          <p:cNvSpPr>
            <a:spLocks noGrp="1"/>
          </p:cNvSpPr>
          <p:nvPr>
            <p:ph sz="quarter" idx="28" hasCustomPrompt="1"/>
          </p:nvPr>
        </p:nvSpPr>
        <p:spPr>
          <a:xfrm>
            <a:off x="288241" y="1310890"/>
            <a:ext cx="3420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4" name="Espace réservé du contenu 18"/>
          <p:cNvSpPr>
            <a:spLocks noGrp="1"/>
          </p:cNvSpPr>
          <p:nvPr>
            <p:ph sz="quarter" idx="29" hasCustomPrompt="1"/>
          </p:nvPr>
        </p:nvSpPr>
        <p:spPr>
          <a:xfrm>
            <a:off x="3888849" y="1029581"/>
            <a:ext cx="3420000" cy="2480915"/>
          </a:xfrm>
        </p:spPr>
        <p:txBody>
          <a:bodyPr/>
          <a:lstStyle>
            <a:lvl1pPr>
              <a:defRPr/>
            </a:lvl1pPr>
          </a:lstStyle>
          <a:p>
            <a:pPr lvl="0"/>
            <a:r>
              <a:rPr lang="en-US" noProof="0"/>
              <a:t>Text level 1</a:t>
            </a:r>
          </a:p>
          <a:p>
            <a:pPr lvl="1"/>
            <a:r>
              <a:rPr lang="en-US" noProof="0"/>
              <a:t>Text level 2</a:t>
            </a:r>
          </a:p>
          <a:p>
            <a:pPr lvl="2"/>
            <a:r>
              <a:rPr lang="en-US" noProof="0"/>
              <a:t>Text level 3</a:t>
            </a:r>
          </a:p>
        </p:txBody>
      </p:sp>
    </p:spTree>
    <p:extLst>
      <p:ext uri="{BB962C8B-B14F-4D97-AF65-F5344CB8AC3E}">
        <p14:creationId xmlns:p14="http://schemas.microsoft.com/office/powerpoint/2010/main" val="25573171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ge 5">
    <p:spTree>
      <p:nvGrpSpPr>
        <p:cNvPr id="1" name=""/>
        <p:cNvGrpSpPr/>
        <p:nvPr/>
      </p:nvGrpSpPr>
      <p:grpSpPr>
        <a:xfrm>
          <a:off x="0" y="0"/>
          <a:ext cx="0" cy="0"/>
          <a:chOff x="0" y="0"/>
          <a:chExt cx="0" cy="0"/>
        </a:xfrm>
      </p:grpSpPr>
      <p:sp>
        <p:nvSpPr>
          <p:cNvPr id="16" name="Espace réservé du texte 5"/>
          <p:cNvSpPr>
            <a:spLocks noGrp="1"/>
          </p:cNvSpPr>
          <p:nvPr>
            <p:ph type="body" sz="quarter" idx="25" hasCustomPrompt="1"/>
          </p:nvPr>
        </p:nvSpPr>
        <p:spPr>
          <a:xfrm>
            <a:off x="288242" y="1029581"/>
            <a:ext cx="7020000" cy="252000"/>
          </a:xfrm>
        </p:spPr>
        <p:txBody>
          <a:bodyPr/>
          <a:lstStyle>
            <a:lvl1pPr>
              <a:defRPr b="1" cap="all" baseline="0"/>
            </a:lvl1pPr>
          </a:lstStyle>
          <a:p>
            <a:pPr lvl="0"/>
            <a:r>
              <a:rPr lang="en-US" noProof="0"/>
              <a:t>: MAIN TITLE or Sub title</a:t>
            </a:r>
          </a:p>
        </p:txBody>
      </p:sp>
      <p:sp>
        <p:nvSpPr>
          <p:cNvPr id="19" name="Espace réservé du contenu 18"/>
          <p:cNvSpPr>
            <a:spLocks noGrp="1"/>
          </p:cNvSpPr>
          <p:nvPr>
            <p:ph sz="quarter" idx="23" hasCustomPrompt="1"/>
          </p:nvPr>
        </p:nvSpPr>
        <p:spPr>
          <a:xfrm>
            <a:off x="288244" y="4255821"/>
            <a:ext cx="4536000" cy="3323127"/>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4" name="Espace réservé du contenu 18"/>
          <p:cNvSpPr>
            <a:spLocks noGrp="1"/>
          </p:cNvSpPr>
          <p:nvPr>
            <p:ph sz="quarter" idx="29" hasCustomPrompt="1"/>
          </p:nvPr>
        </p:nvSpPr>
        <p:spPr>
          <a:xfrm>
            <a:off x="5040849" y="1594152"/>
            <a:ext cx="2268000" cy="2199606"/>
          </a:xfrm>
        </p:spPr>
        <p:txBody>
          <a:bodyPr/>
          <a:lstStyle>
            <a:lvl1pPr>
              <a:defRPr b="1"/>
            </a:lvl1pPr>
          </a:lstStyle>
          <a:p>
            <a:pPr lvl="0"/>
            <a:r>
              <a:rPr lang="en-US" noProof="0"/>
              <a:t>Text level 1</a:t>
            </a:r>
          </a:p>
          <a:p>
            <a:pPr lvl="1"/>
            <a:r>
              <a:rPr lang="en-US" noProof="0"/>
              <a:t>Text level 2</a:t>
            </a:r>
          </a:p>
          <a:p>
            <a:pPr lvl="2"/>
            <a:r>
              <a:rPr lang="en-US" noProof="0"/>
              <a:t>Text level 3</a:t>
            </a:r>
          </a:p>
        </p:txBody>
      </p:sp>
      <p:sp>
        <p:nvSpPr>
          <p:cNvPr id="18" name="Espace réservé du contenu 18"/>
          <p:cNvSpPr>
            <a:spLocks noGrp="1"/>
          </p:cNvSpPr>
          <p:nvPr>
            <p:ph sz="quarter" idx="31" hasCustomPrompt="1"/>
          </p:nvPr>
        </p:nvSpPr>
        <p:spPr>
          <a:xfrm>
            <a:off x="288242" y="1594158"/>
            <a:ext cx="4536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Tree>
    <p:extLst>
      <p:ext uri="{BB962C8B-B14F-4D97-AF65-F5344CB8AC3E}">
        <p14:creationId xmlns:p14="http://schemas.microsoft.com/office/powerpoint/2010/main" val="24842005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age 6">
    <p:spTree>
      <p:nvGrpSpPr>
        <p:cNvPr id="1" name=""/>
        <p:cNvGrpSpPr/>
        <p:nvPr/>
      </p:nvGrpSpPr>
      <p:grpSpPr>
        <a:xfrm>
          <a:off x="0" y="0"/>
          <a:ext cx="0" cy="0"/>
          <a:chOff x="0" y="0"/>
          <a:chExt cx="0" cy="0"/>
        </a:xfrm>
      </p:grpSpPr>
      <p:sp>
        <p:nvSpPr>
          <p:cNvPr id="16" name="Espace réservé du texte 5"/>
          <p:cNvSpPr>
            <a:spLocks noGrp="1"/>
          </p:cNvSpPr>
          <p:nvPr>
            <p:ph type="body" sz="quarter" idx="25" hasCustomPrompt="1"/>
          </p:nvPr>
        </p:nvSpPr>
        <p:spPr>
          <a:xfrm>
            <a:off x="288242" y="1029581"/>
            <a:ext cx="7020000" cy="252000"/>
          </a:xfrm>
        </p:spPr>
        <p:txBody>
          <a:bodyPr/>
          <a:lstStyle>
            <a:lvl1pPr>
              <a:defRPr b="1" cap="all" baseline="0"/>
            </a:lvl1pPr>
          </a:lstStyle>
          <a:p>
            <a:pPr lvl="0"/>
            <a:r>
              <a:rPr lang="en-US" noProof="0"/>
              <a:t>: MAIN TITLE or Sub title</a:t>
            </a:r>
          </a:p>
        </p:txBody>
      </p:sp>
      <p:sp>
        <p:nvSpPr>
          <p:cNvPr id="6" name="Espace réservé du texte 5"/>
          <p:cNvSpPr>
            <a:spLocks noGrp="1"/>
          </p:cNvSpPr>
          <p:nvPr>
            <p:ph type="body" sz="quarter" idx="20" hasCustomPrompt="1"/>
          </p:nvPr>
        </p:nvSpPr>
        <p:spPr>
          <a:xfrm>
            <a:off x="288244" y="3971151"/>
            <a:ext cx="4536000" cy="252000"/>
          </a:xfrm>
        </p:spPr>
        <p:txBody>
          <a:bodyPr/>
          <a:lstStyle>
            <a:lvl1pPr>
              <a:defRPr b="1" cap="all" baseline="0"/>
            </a:lvl1pPr>
          </a:lstStyle>
          <a:p>
            <a:pPr lvl="0"/>
            <a:r>
              <a:rPr lang="en-US" noProof="0"/>
              <a:t>: subtitle2</a:t>
            </a:r>
          </a:p>
        </p:txBody>
      </p:sp>
      <p:sp>
        <p:nvSpPr>
          <p:cNvPr id="19" name="Espace réservé du contenu 18"/>
          <p:cNvSpPr>
            <a:spLocks noGrp="1"/>
          </p:cNvSpPr>
          <p:nvPr>
            <p:ph sz="quarter" idx="23" hasCustomPrompt="1"/>
          </p:nvPr>
        </p:nvSpPr>
        <p:spPr>
          <a:xfrm>
            <a:off x="288244" y="4255821"/>
            <a:ext cx="4536000" cy="3323127"/>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4" name="Espace réservé du contenu 18"/>
          <p:cNvSpPr>
            <a:spLocks noGrp="1"/>
          </p:cNvSpPr>
          <p:nvPr>
            <p:ph sz="quarter" idx="29" hasCustomPrompt="1"/>
          </p:nvPr>
        </p:nvSpPr>
        <p:spPr>
          <a:xfrm>
            <a:off x="5040849" y="1309489"/>
            <a:ext cx="2268000" cy="2199606"/>
          </a:xfrm>
        </p:spPr>
        <p:txBody>
          <a:bodyPr/>
          <a:lstStyle>
            <a:lvl1pPr>
              <a:defRPr/>
            </a:lvl1pPr>
          </a:lstStyle>
          <a:p>
            <a:pPr lvl="0"/>
            <a:r>
              <a:rPr lang="en-US" noProof="0"/>
              <a:t>Text level 1</a:t>
            </a:r>
          </a:p>
          <a:p>
            <a:pPr lvl="1"/>
            <a:r>
              <a:rPr lang="en-US" noProof="0"/>
              <a:t>Text level 2</a:t>
            </a:r>
          </a:p>
          <a:p>
            <a:pPr lvl="2"/>
            <a:r>
              <a:rPr lang="en-US" noProof="0"/>
              <a:t>Text level 3</a:t>
            </a:r>
          </a:p>
        </p:txBody>
      </p:sp>
      <p:sp>
        <p:nvSpPr>
          <p:cNvPr id="17" name="Espace réservé du texte 5"/>
          <p:cNvSpPr>
            <a:spLocks noGrp="1"/>
          </p:cNvSpPr>
          <p:nvPr>
            <p:ph type="body" sz="quarter" idx="30" hasCustomPrompt="1"/>
          </p:nvPr>
        </p:nvSpPr>
        <p:spPr>
          <a:xfrm>
            <a:off x="288242" y="1309489"/>
            <a:ext cx="4536000" cy="252000"/>
          </a:xfrm>
        </p:spPr>
        <p:txBody>
          <a:bodyPr/>
          <a:lstStyle>
            <a:lvl1pPr>
              <a:defRPr b="1" cap="all" baseline="0"/>
            </a:lvl1pPr>
          </a:lstStyle>
          <a:p>
            <a:pPr lvl="0"/>
            <a:r>
              <a:rPr lang="en-US" noProof="0"/>
              <a:t>: subtitle1</a:t>
            </a:r>
          </a:p>
        </p:txBody>
      </p:sp>
      <p:sp>
        <p:nvSpPr>
          <p:cNvPr id="18" name="Espace réservé du contenu 18"/>
          <p:cNvSpPr>
            <a:spLocks noGrp="1"/>
          </p:cNvSpPr>
          <p:nvPr>
            <p:ph sz="quarter" idx="31" hasCustomPrompt="1"/>
          </p:nvPr>
        </p:nvSpPr>
        <p:spPr>
          <a:xfrm>
            <a:off x="288242" y="1594158"/>
            <a:ext cx="4536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Tree>
    <p:extLst>
      <p:ext uri="{BB962C8B-B14F-4D97-AF65-F5344CB8AC3E}">
        <p14:creationId xmlns:p14="http://schemas.microsoft.com/office/powerpoint/2010/main" val="39628038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age 7">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4426679"/>
            <a:ext cx="4536000" cy="24804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24" name="Espace réservé du contenu 18"/>
          <p:cNvSpPr>
            <a:spLocks noGrp="1"/>
          </p:cNvSpPr>
          <p:nvPr>
            <p:ph sz="quarter" idx="29" hasCustomPrompt="1"/>
          </p:nvPr>
        </p:nvSpPr>
        <p:spPr>
          <a:xfrm>
            <a:off x="5040849" y="1307897"/>
            <a:ext cx="2268000" cy="2480915"/>
          </a:xfrm>
        </p:spPr>
        <p:txBody>
          <a:bodyPr/>
          <a:lstStyle>
            <a:lvl1pPr>
              <a:defRPr/>
            </a:lvl1pPr>
          </a:lstStyle>
          <a:p>
            <a:pPr lvl="0"/>
            <a:r>
              <a:rPr lang="en-US" noProof="0"/>
              <a:t>Text level 1</a:t>
            </a:r>
          </a:p>
          <a:p>
            <a:pPr lvl="1"/>
            <a:r>
              <a:rPr lang="en-US" noProof="0"/>
              <a:t>Text level 2</a:t>
            </a:r>
          </a:p>
          <a:p>
            <a:pPr lvl="2"/>
            <a:r>
              <a:rPr lang="en-US" noProof="0"/>
              <a:t>Text level 3</a:t>
            </a:r>
          </a:p>
        </p:txBody>
      </p:sp>
      <p:sp>
        <p:nvSpPr>
          <p:cNvPr id="15" name="Espace réservé pour une image  10"/>
          <p:cNvSpPr>
            <a:spLocks noGrp="1"/>
          </p:cNvSpPr>
          <p:nvPr>
            <p:ph type="pic" sz="quarter" idx="30"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17" name="Espace réservé pour une image  10"/>
          <p:cNvSpPr>
            <a:spLocks noGrp="1"/>
          </p:cNvSpPr>
          <p:nvPr>
            <p:ph type="pic" sz="quarter" idx="31" hasCustomPrompt="1"/>
          </p:nvPr>
        </p:nvSpPr>
        <p:spPr bwMode="gray">
          <a:xfrm>
            <a:off x="288242" y="1307897"/>
            <a:ext cx="4536000" cy="24804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14" name="Espace réservé du texte 5"/>
          <p:cNvSpPr>
            <a:spLocks noGrp="1"/>
          </p:cNvSpPr>
          <p:nvPr>
            <p:ph type="body" sz="quarter" idx="25" hasCustomPrompt="1"/>
          </p:nvPr>
        </p:nvSpPr>
        <p:spPr>
          <a:xfrm>
            <a:off x="288242" y="1029581"/>
            <a:ext cx="7020000" cy="252000"/>
          </a:xfrm>
        </p:spPr>
        <p:txBody>
          <a:bodyPr/>
          <a:lstStyle>
            <a:lvl1pPr>
              <a:defRPr b="1" cap="all" baseline="0"/>
            </a:lvl1pPr>
          </a:lstStyle>
          <a:p>
            <a:pPr lvl="0"/>
            <a:r>
              <a:rPr lang="en-US" noProof="0"/>
              <a:t>: MAIN TITLE or Sub title</a:t>
            </a:r>
          </a:p>
        </p:txBody>
      </p:sp>
    </p:spTree>
    <p:extLst>
      <p:ext uri="{BB962C8B-B14F-4D97-AF65-F5344CB8AC3E}">
        <p14:creationId xmlns:p14="http://schemas.microsoft.com/office/powerpoint/2010/main" val="1025290636"/>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bwMode="gray">
          <a:xfrm>
            <a:off x="684287" y="1074924"/>
            <a:ext cx="5220000" cy="1080120"/>
          </a:xfrm>
          <a:prstGeom prst="rect">
            <a:avLst/>
          </a:prstGeom>
        </p:spPr>
        <p:txBody>
          <a:bodyPr vert="horz" lIns="0" tIns="0" rIns="0" bIns="0" rtlCol="0" anchor="t" anchorCtr="0">
            <a:noAutofit/>
          </a:bodyPr>
          <a:lstStyle/>
          <a:p>
            <a:r>
              <a:rPr lang="en-US" noProof="0"/>
              <a:t>Title</a:t>
            </a:r>
          </a:p>
        </p:txBody>
      </p:sp>
      <p:sp>
        <p:nvSpPr>
          <p:cNvPr id="3" name="Espace réservé du texte 2"/>
          <p:cNvSpPr>
            <a:spLocks noGrp="1"/>
          </p:cNvSpPr>
          <p:nvPr>
            <p:ph type="body" idx="1"/>
          </p:nvPr>
        </p:nvSpPr>
        <p:spPr bwMode="gray">
          <a:xfrm>
            <a:off x="684288" y="2781043"/>
            <a:ext cx="5220000" cy="7102161"/>
          </a:xfrm>
          <a:prstGeom prst="rect">
            <a:avLst/>
          </a:prstGeom>
        </p:spPr>
        <p:txBody>
          <a:bodyPr vert="horz" lIns="0" tIns="0" rIns="0" bIns="0" rtlCol="0" anchor="t" anchorCtr="0">
            <a:noAutofit/>
          </a:bodyPr>
          <a:lstStyle/>
          <a:p>
            <a:pPr lvl="0"/>
            <a:r>
              <a:rPr lang="en-US" noProof="0"/>
              <a:t>Text level 1</a:t>
            </a:r>
          </a:p>
          <a:p>
            <a:pPr lvl="1"/>
            <a:r>
              <a:rPr lang="en-US" noProof="0"/>
              <a:t>Text level 2</a:t>
            </a:r>
          </a:p>
          <a:p>
            <a:pPr lvl="2"/>
            <a:r>
              <a:rPr lang="en-US" noProof="0"/>
              <a:t>Text level 3</a:t>
            </a:r>
          </a:p>
          <a:p>
            <a:pPr lvl="3"/>
            <a:r>
              <a:rPr lang="en-US" noProof="0"/>
              <a:t>Text level 4</a:t>
            </a:r>
          </a:p>
          <a:p>
            <a:pPr lvl="4"/>
            <a:r>
              <a:rPr lang="en-US" noProof="0"/>
              <a:t>Text level 5</a:t>
            </a:r>
          </a:p>
        </p:txBody>
      </p:sp>
      <p:sp>
        <p:nvSpPr>
          <p:cNvPr id="4" name="Espace réservé de la date 3"/>
          <p:cNvSpPr>
            <a:spLocks noGrp="1"/>
          </p:cNvSpPr>
          <p:nvPr>
            <p:ph type="dt" sz="half" idx="2"/>
          </p:nvPr>
        </p:nvSpPr>
        <p:spPr bwMode="gray">
          <a:xfrm>
            <a:off x="0" y="10513400"/>
            <a:ext cx="180000" cy="180000"/>
          </a:xfrm>
          <a:prstGeom prst="rect">
            <a:avLst/>
          </a:prstGeom>
          <a:ln>
            <a:solidFill>
              <a:schemeClr val="tx1">
                <a:alpha val="0"/>
              </a:schemeClr>
            </a:solidFill>
          </a:ln>
        </p:spPr>
        <p:txBody>
          <a:bodyPr vert="horz" lIns="0" tIns="0" rIns="0" bIns="0" rtlCol="0" anchor="ctr" anchorCtr="0">
            <a:noAutofit/>
          </a:bodyPr>
          <a:lstStyle>
            <a:lvl1pPr algn="ctr">
              <a:defRPr sz="100">
                <a:solidFill>
                  <a:schemeClr val="accent3">
                    <a:alpha val="0"/>
                  </a:schemeClr>
                </a:solidFill>
              </a:defRPr>
            </a:lvl1pPr>
          </a:lstStyle>
          <a:p>
            <a:fld id="{0DB0EBEF-BBF9-45A2-9F96-90F68316ACBB}" type="datetime1">
              <a:rPr lang="en-US" noProof="0" smtClean="0"/>
              <a:pPr/>
              <a:t>8/30/2024</a:t>
            </a:fld>
            <a:endParaRPr lang="en-US" noProof="0"/>
          </a:p>
        </p:txBody>
      </p:sp>
      <p:sp>
        <p:nvSpPr>
          <p:cNvPr id="5" name="Espace réservé du pied de page 4"/>
          <p:cNvSpPr>
            <a:spLocks noGrp="1"/>
          </p:cNvSpPr>
          <p:nvPr>
            <p:ph type="ftr" sz="quarter" idx="3"/>
          </p:nvPr>
        </p:nvSpPr>
        <p:spPr bwMode="gray">
          <a:xfrm>
            <a:off x="0" y="10513400"/>
            <a:ext cx="180000" cy="180000"/>
          </a:xfrm>
          <a:prstGeom prst="rect">
            <a:avLst/>
          </a:prstGeom>
          <a:ln>
            <a:solidFill>
              <a:schemeClr val="tx1">
                <a:alpha val="0"/>
              </a:schemeClr>
            </a:solidFill>
          </a:ln>
        </p:spPr>
        <p:txBody>
          <a:bodyPr vert="horz" lIns="0" tIns="0" rIns="0" bIns="0" rtlCol="0" anchor="ctr" anchorCtr="0">
            <a:noAutofit/>
          </a:bodyPr>
          <a:lstStyle>
            <a:lvl1pPr algn="l">
              <a:defRPr sz="100">
                <a:solidFill>
                  <a:schemeClr val="accent3">
                    <a:alpha val="0"/>
                  </a:schemeClr>
                </a:solidFill>
              </a:defRPr>
            </a:lvl1pPr>
          </a:lstStyle>
          <a:p>
            <a:endParaRPr lang="en-US" noProof="0"/>
          </a:p>
        </p:txBody>
      </p:sp>
      <p:sp>
        <p:nvSpPr>
          <p:cNvPr id="6" name="Espace réservé du numéro de diapositive 5"/>
          <p:cNvSpPr>
            <a:spLocks noGrp="1"/>
          </p:cNvSpPr>
          <p:nvPr>
            <p:ph type="sldNum" sz="quarter" idx="4"/>
          </p:nvPr>
        </p:nvSpPr>
        <p:spPr bwMode="gray">
          <a:xfrm>
            <a:off x="7121860" y="9926351"/>
            <a:ext cx="439403" cy="576000"/>
          </a:xfrm>
          <a:prstGeom prst="rect">
            <a:avLst/>
          </a:prstGeom>
        </p:spPr>
        <p:txBody>
          <a:bodyPr vert="horz" lIns="0" tIns="0" rIns="0" bIns="0" rtlCol="0" anchor="b" anchorCtr="0">
            <a:noAutofit/>
          </a:bodyPr>
          <a:lstStyle>
            <a:lvl1pPr algn="l">
              <a:defRPr sz="1200">
                <a:solidFill>
                  <a:schemeClr val="accent3"/>
                </a:solidFill>
                <a:latin typeface="+mj-lt"/>
              </a:defRPr>
            </a:lvl1pPr>
          </a:lstStyle>
          <a:p>
            <a:fld id="{733122C9-A0B9-462F-8757-0847AD287B63}" type="slidenum">
              <a:rPr lang="en-US" noProof="0" smtClean="0"/>
              <a:pPr/>
              <a:t>‹N°›</a:t>
            </a:fld>
            <a:endParaRPr lang="en-US" noProof="0"/>
          </a:p>
        </p:txBody>
      </p:sp>
      <p:sp>
        <p:nvSpPr>
          <p:cNvPr id="8" name="Ellipse 7"/>
          <p:cNvSpPr>
            <a:spLocks noChangeAspect="1"/>
          </p:cNvSpPr>
          <p:nvPr userDrawn="1"/>
        </p:nvSpPr>
        <p:spPr>
          <a:xfrm>
            <a:off x="6831447" y="10360780"/>
            <a:ext cx="90000" cy="9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solidFill>
                <a:schemeClr val="accent3"/>
              </a:solidFill>
            </a:endParaRPr>
          </a:p>
        </p:txBody>
      </p:sp>
      <p:sp>
        <p:nvSpPr>
          <p:cNvPr id="9" name="Ellipse 8"/>
          <p:cNvSpPr>
            <a:spLocks noChangeAspect="1"/>
          </p:cNvSpPr>
          <p:nvPr userDrawn="1"/>
        </p:nvSpPr>
        <p:spPr>
          <a:xfrm>
            <a:off x="5451101" y="10360780"/>
            <a:ext cx="90000" cy="9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solidFill>
                <a:schemeClr val="accent3"/>
              </a:solidFill>
            </a:endParaRPr>
          </a:p>
        </p:txBody>
      </p:sp>
      <p:sp>
        <p:nvSpPr>
          <p:cNvPr id="12" name="ZoneTexte 11"/>
          <p:cNvSpPr txBox="1"/>
          <p:nvPr userDrawn="1"/>
        </p:nvSpPr>
        <p:spPr>
          <a:xfrm>
            <a:off x="283480" y="9919208"/>
            <a:ext cx="5040000" cy="563150"/>
          </a:xfrm>
          <a:prstGeom prst="rect">
            <a:avLst/>
          </a:prstGeom>
          <a:noFill/>
        </p:spPr>
        <p:txBody>
          <a:bodyPr wrap="square" lIns="0" tIns="0" rIns="0" bIns="0" rtlCol="0" anchor="b" anchorCtr="0">
            <a:noAutofit/>
          </a:bodyPr>
          <a:lstStyle/>
          <a:p>
            <a:pPr>
              <a:lnSpc>
                <a:spcPct val="95000"/>
              </a:lnSpc>
              <a:spcAft>
                <a:spcPts val="300"/>
              </a:spcAft>
            </a:pPr>
            <a:r>
              <a:rPr lang="en-US" sz="490" noProof="0">
                <a:solidFill>
                  <a:schemeClr val="accent3"/>
                </a:solidFill>
              </a:rPr>
              <a:t>Product/Project name/EN/MM.20YY - Photo credits: ©ALSTOM Year / AGENCY – Name of the photographer – RANGE NAME PRODUCT NAME™</a:t>
            </a:r>
            <a:endParaRPr lang="en-US" sz="490" baseline="30000" noProof="0">
              <a:solidFill>
                <a:schemeClr val="accent3"/>
              </a:solidFill>
            </a:endParaRPr>
          </a:p>
          <a:p>
            <a:pPr>
              <a:lnSpc>
                <a:spcPct val="95000"/>
              </a:lnSpc>
              <a:spcAft>
                <a:spcPts val="300"/>
              </a:spcAft>
            </a:pPr>
            <a:r>
              <a:rPr lang="en-US" sz="490" noProof="0">
                <a:solidFill>
                  <a:schemeClr val="accent3"/>
                </a:solidFill>
              </a:rPr>
              <a:t>© ALSTOM SA 2020. All rights reserved. ALSTOM, the ALSTOM logo, all alternative versions and all mentioned trademarks are the trademarks of ALSTOM or ALSTOM Transport Technologies. Information contained in this document is indicative only. No representation or warranty is given or should be relied on that it is complete or correct or will apply to any particular project. This will depend on the technical and commercial circumstances. It is provided without liability and is subject to change without notice. Reproduction, use or disclosure to third parties, without express written </a:t>
            </a:r>
            <a:r>
              <a:rPr lang="en-US" sz="490" noProof="0" err="1">
                <a:solidFill>
                  <a:schemeClr val="accent3"/>
                </a:solidFill>
              </a:rPr>
              <a:t>authorisation</a:t>
            </a:r>
            <a:r>
              <a:rPr lang="en-US" sz="490" noProof="0">
                <a:solidFill>
                  <a:schemeClr val="accent3"/>
                </a:solidFill>
              </a:rPr>
              <a:t>, is strictly prohibited.</a:t>
            </a:r>
          </a:p>
        </p:txBody>
      </p:sp>
      <p:pic>
        <p:nvPicPr>
          <p:cNvPr id="7" name="Image 6"/>
          <p:cNvPicPr>
            <a:picLocks noChangeAspect="1"/>
          </p:cNvPicPr>
          <p:nvPr userDrawn="1"/>
        </p:nvPicPr>
        <p:blipFill rotWithShape="1">
          <a:blip r:embed="rId14" cstate="print">
            <a:extLst>
              <a:ext uri="{28A0092B-C50C-407E-A947-70E740481C1C}">
                <a14:useLocalDpi xmlns:a14="http://schemas.microsoft.com/office/drawing/2010/main" val="0"/>
              </a:ext>
            </a:extLst>
          </a:blip>
          <a:srcRect b="37270"/>
          <a:stretch/>
        </p:blipFill>
        <p:spPr>
          <a:xfrm>
            <a:off x="5732674" y="10301561"/>
            <a:ext cx="907200" cy="202133"/>
          </a:xfrm>
          <a:prstGeom prst="rect">
            <a:avLst/>
          </a:prstGeom>
        </p:spPr>
      </p:pic>
      <p:sp>
        <p:nvSpPr>
          <p:cNvPr id="11" name="Ellipse 10"/>
          <p:cNvSpPr>
            <a:spLocks noChangeAspect="1"/>
          </p:cNvSpPr>
          <p:nvPr userDrawn="1"/>
        </p:nvSpPr>
        <p:spPr>
          <a:xfrm>
            <a:off x="5027614" y="7823777"/>
            <a:ext cx="2016000" cy="2016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72000" rIns="0" bIns="0" rtlCol="0" anchor="ctr"/>
          <a:lstStyle/>
          <a:p>
            <a:pPr marL="4763" lvl="0" indent="0" algn="l">
              <a:spcAft>
                <a:spcPts val="200"/>
              </a:spcAft>
            </a:pPr>
            <a:r>
              <a:rPr lang="en-US" sz="800" b="1" noProof="0"/>
              <a:t>FOR MORE </a:t>
            </a:r>
            <a:br>
              <a:rPr lang="en-US" sz="800" b="1" noProof="0"/>
            </a:br>
            <a:r>
              <a:rPr lang="en-US" sz="800" b="1" noProof="0"/>
              <a:t>INFORMATION:</a:t>
            </a:r>
          </a:p>
          <a:p>
            <a:pPr marL="4763" lvl="1" indent="0" algn="l">
              <a:spcBef>
                <a:spcPts val="200"/>
              </a:spcBef>
            </a:pPr>
            <a:r>
              <a:rPr lang="en-US" sz="800" b="1" noProof="0"/>
              <a:t>Alstom</a:t>
            </a:r>
          </a:p>
          <a:p>
            <a:pPr marL="4763" lvl="2" indent="0" algn="l"/>
            <a:r>
              <a:rPr lang="en-US" sz="800" noProof="0"/>
              <a:t>48, rue Albert Dhalenne</a:t>
            </a:r>
          </a:p>
          <a:p>
            <a:pPr marL="4763" lvl="2" indent="0" algn="l"/>
            <a:r>
              <a:rPr lang="en-US" sz="800" noProof="0"/>
              <a:t>93482 Saint-Ouen-sur-Seine</a:t>
            </a:r>
          </a:p>
          <a:p>
            <a:pPr marL="4763" lvl="2" indent="0" algn="l"/>
            <a:r>
              <a:rPr lang="en-US" sz="800" noProof="0"/>
              <a:t>Cedex - France</a:t>
            </a:r>
          </a:p>
          <a:p>
            <a:pPr marL="4763" lvl="2" indent="0" algn="l"/>
            <a:r>
              <a:rPr lang="en-US" sz="800" noProof="0"/>
              <a:t>Phone: +33 1 57 06 90 00</a:t>
            </a:r>
          </a:p>
          <a:p>
            <a:pPr marL="4763" lvl="1" indent="0" algn="l">
              <a:spcBef>
                <a:spcPts val="200"/>
              </a:spcBef>
            </a:pPr>
            <a:r>
              <a:rPr lang="en-US" sz="800" b="1" noProof="0"/>
              <a:t>www.alstom.com</a:t>
            </a:r>
          </a:p>
        </p:txBody>
      </p:sp>
      <p:sp>
        <p:nvSpPr>
          <p:cNvPr id="13"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rot="10800000">
            <a:off x="6553263" y="7823777"/>
            <a:ext cx="1008000" cy="2016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14" name="ZoneTexte 13">
            <a:extLst>
              <a:ext uri="{FF2B5EF4-FFF2-40B4-BE49-F238E27FC236}">
                <a16:creationId xmlns:a16="http://schemas.microsoft.com/office/drawing/2014/main" id="{8C218DB0-BB90-26D7-4963-0A8ECCDFB0B9}"/>
              </a:ext>
            </a:extLst>
          </p:cNvPr>
          <p:cNvSpPr txBox="1"/>
          <p:nvPr>
            <p:extLst>
              <p:ext uri="{1162E1C5-73C7-4A58-AE30-91384D911F3F}">
                <p184:classification xmlns:p184="http://schemas.microsoft.com/office/powerpoint/2018/4/main" val="hdr"/>
              </p:ext>
            </p:extLst>
          </p:nvPr>
        </p:nvSpPr>
        <p:spPr>
          <a:xfrm>
            <a:off x="6624638" y="63500"/>
            <a:ext cx="912812" cy="213360"/>
          </a:xfrm>
          <a:prstGeom prst="rect">
            <a:avLst/>
          </a:prstGeom>
        </p:spPr>
        <p:txBody>
          <a:bodyPr horzOverflow="overflow" lIns="0" tIns="0" rIns="0" bIns="0">
            <a:spAutoFit/>
          </a:bodyPr>
          <a:lstStyle/>
          <a:p>
            <a:pPr algn="l"/>
            <a:r>
              <a:rPr lang="fr-FR" sz="1400">
                <a:solidFill>
                  <a:srgbClr val="71BF44"/>
                </a:solidFill>
                <a:latin typeface="Calibri" panose="020F0502020204030204" pitchFamily="34" charset="0"/>
                <a:cs typeface="Calibri" panose="020F0502020204030204" pitchFamily="34" charset="0"/>
              </a:rPr>
              <a:t>RESTRICTED</a:t>
            </a:r>
          </a:p>
        </p:txBody>
      </p:sp>
    </p:spTree>
  </p:cSld>
  <p:clrMap bg1="lt1" tx1="dk1" bg2="lt2" tx2="dk2" accent1="accent1" accent2="accent2" accent3="accent3" accent4="accent4" accent5="accent5" accent6="accent6" hlink="hlink" folHlink="folHlink"/>
  <p:sldLayoutIdLst>
    <p:sldLayoutId id="2147483808" r:id="rId1"/>
    <p:sldLayoutId id="2147483810" r:id="rId2"/>
    <p:sldLayoutId id="2147483811" r:id="rId3"/>
    <p:sldLayoutId id="2147483813" r:id="rId4"/>
    <p:sldLayoutId id="2147483814" r:id="rId5"/>
    <p:sldLayoutId id="2147483815" r:id="rId6"/>
    <p:sldLayoutId id="2147483816" r:id="rId7"/>
    <p:sldLayoutId id="2147483821" r:id="rId8"/>
    <p:sldLayoutId id="2147483817" r:id="rId9"/>
    <p:sldLayoutId id="2147483819" r:id="rId10"/>
    <p:sldLayoutId id="2147483812" r:id="rId11"/>
    <p:sldLayoutId id="2147483820" r:id="rId12"/>
  </p:sldLayoutIdLst>
  <p:hf hdr="0"/>
  <p:txStyles>
    <p:titleStyle>
      <a:lvl1pPr algn="l" defTabSz="914400" rtl="0" eaLnBrk="1" latinLnBrk="0" hangingPunct="1">
        <a:lnSpc>
          <a:spcPct val="100000"/>
        </a:lnSpc>
        <a:spcBef>
          <a:spcPct val="0"/>
        </a:spcBef>
        <a:buNone/>
        <a:defRPr sz="2200" b="0" kern="1200" cap="all" baseline="0">
          <a:solidFill>
            <a:schemeClr val="accent3"/>
          </a:solidFill>
          <a:latin typeface="+mj-lt"/>
          <a:ea typeface="+mj-ea"/>
          <a:cs typeface="+mj-cs"/>
        </a:defRPr>
      </a:lvl1pPr>
    </p:titleStyle>
    <p:body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9314606-5909-DA03-CAE3-AF286CCB8DD1}"/>
              </a:ext>
            </a:extLst>
          </p:cNvPr>
          <p:cNvSpPr/>
          <p:nvPr/>
        </p:nvSpPr>
        <p:spPr>
          <a:xfrm>
            <a:off x="217213" y="3906524"/>
            <a:ext cx="2325817" cy="6027426"/>
          </a:xfrm>
          <a:prstGeom prst="rect">
            <a:avLst/>
          </a:prstGeom>
          <a:solidFill>
            <a:srgbClr val="1E32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1" name="Espace réservé du texte 50"/>
          <p:cNvSpPr>
            <a:spLocks noGrp="1"/>
          </p:cNvSpPr>
          <p:nvPr>
            <p:ph type="body" sz="quarter" idx="36"/>
          </p:nvPr>
        </p:nvSpPr>
        <p:spPr>
          <a:xfrm>
            <a:off x="2700336" y="4249540"/>
            <a:ext cx="4608511" cy="1581910"/>
          </a:xfrm>
        </p:spPr>
        <p:txBody>
          <a:bodyPr/>
          <a:lstStyle/>
          <a:p>
            <a:r>
              <a:rPr lang="fr-FR" dirty="0">
                <a:ea typeface="+mn-lt"/>
                <a:cs typeface="+mn-lt"/>
              </a:rPr>
              <a:t>This report provides a comprehensive overview of the version status of various devices and software/hardware components, offering detailed insights and data exploration capabilities. It includes multiple dashboards with visualizations and textual representations to facilitate understanding and interaction with the data.</a:t>
            </a:r>
            <a:r>
              <a:rPr lang="fr-FR" dirty="0" err="1">
                <a:ea typeface="+mn-lt"/>
                <a:cs typeface="+mn-lt"/>
              </a:rPr>
              <a:t/>
            </a:r>
            <a:r>
              <a:rPr lang="fr-FR" dirty="0">
                <a:ea typeface="+mn-lt"/>
                <a:cs typeface="+mn-lt"/>
              </a:rPr>
              <a:t/>
            </a:r>
            <a:endParaRPr lang="fr-FR" dirty="0"/>
          </a:p>
          <a:p>
            <a:endParaRPr lang="en-US" dirty="0"/>
          </a:p>
        </p:txBody>
      </p:sp>
      <p:sp>
        <p:nvSpPr>
          <p:cNvPr id="4" name="Espace réservé de la date 3"/>
          <p:cNvSpPr>
            <a:spLocks noGrp="1"/>
          </p:cNvSpPr>
          <p:nvPr>
            <p:ph type="dt" sz="half" idx="10"/>
          </p:nvPr>
        </p:nvSpPr>
        <p:spPr/>
        <p:txBody>
          <a:bodyPr/>
          <a:lstStyle/>
          <a:p>
            <a:fld id="{30F6F7A8-0D51-4202-9571-9052042CFE8C}" type="datetime1">
              <a:rPr lang="en-US" smtClean="0"/>
              <a:pPr/>
              <a:t>8/30/2024</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10C140CD-8AED-46FF-A9A2-77308F3F39AE}" type="slidenum">
              <a:rPr lang="en-US" smtClean="0"/>
              <a:pPr/>
              <a:t>1</a:t>
            </a:fld>
            <a:endParaRPr lang="en-US"/>
          </a:p>
        </p:txBody>
      </p:sp>
      <p:sp>
        <p:nvSpPr>
          <p:cNvPr id="13" name="Espace réservé du texte 12"/>
          <p:cNvSpPr>
            <a:spLocks noGrp="1"/>
          </p:cNvSpPr>
          <p:nvPr>
            <p:ph type="body" sz="quarter" idx="13"/>
          </p:nvPr>
        </p:nvSpPr>
        <p:spPr>
          <a:xfrm>
            <a:off x="5537200" y="500446"/>
            <a:ext cx="2024063" cy="1368000"/>
          </a:xfrm>
        </p:spPr>
        <p:txBody>
          <a:bodyPr/>
          <a:lstStyle/>
          <a:p>
            <a:r>
              <a:rPr lang="fr-FR" dirty="0">
                <a:solidFill>
                  <a:srgbClr val="FFFFFF"/>
                </a:solidFill>
                <a:latin typeface="Alstom"/>
              </a:rPr>
              <a:t>DATA VISUALIZATION REPORT SHEET</a:t>
            </a:r>
            <a:r>
              <a:rPr lang="fr-FR" dirty="0" err="1">
                <a:solidFill>
                  <a:srgbClr val="FFFFFF"/>
                </a:solidFill>
                <a:latin typeface="Alstom"/>
              </a:rPr>
              <a:t/>
            </a:r>
            <a:r>
              <a:rPr lang="fr-FR" dirty="0">
                <a:solidFill>
                  <a:srgbClr val="FFFFFF"/>
                </a:solidFill>
                <a:latin typeface="Alstom"/>
              </a:rPr>
              <a:t/>
            </a:r>
            <a:endParaRPr lang="fr-FR" dirty="0"/>
          </a:p>
        </p:txBody>
      </p:sp>
      <p:sp>
        <p:nvSpPr>
          <p:cNvPr id="30" name="Espace réservé du texte 29"/>
          <p:cNvSpPr>
            <a:spLocks noGrp="1"/>
          </p:cNvSpPr>
          <p:nvPr>
            <p:ph type="body" sz="quarter" idx="16"/>
          </p:nvPr>
        </p:nvSpPr>
        <p:spPr>
          <a:xfrm>
            <a:off x="2700339" y="2372400"/>
            <a:ext cx="4608512" cy="1540887"/>
          </a:xfrm>
        </p:spPr>
        <p:txBody>
          <a:bodyPr/>
          <a:lstStyle/>
          <a:p>
            <a:r>
              <a:rPr lang="en-US" dirty="0">
                <a:ea typeface="+mn-lt"/>
                <a:cs typeface="+mn-lt"/>
              </a:rPr>
              <a:t>Standard</a:t>
            </a:r>
            <a:r>
              <a:rPr lang="en-US" dirty="0" err="1">
                <a:ea typeface="+mn-lt"/>
                <a:cs typeface="+mn-lt"/>
              </a:rPr>
              <a:t/>
            </a:r>
            <a:r>
              <a:rPr lang="en-US" dirty="0">
                <a:ea typeface="+mn-lt"/>
                <a:cs typeface="+mn-lt"/>
              </a:rPr>
              <a:t/>
            </a:r>
            <a:endParaRPr lang="fr-FR" dirty="0"/>
          </a:p>
          <a:p>
            <a:r>
              <a:rPr lang="en-US" dirty="0">
                <a:ea typeface="+mn-lt"/>
                <a:cs typeface="+mn-lt"/>
              </a:rPr>
              <a:t>Event Analysis</a:t>
            </a:r>
            <a:r>
              <a:rPr lang="en-US" dirty="0" err="1">
                <a:ea typeface="+mn-lt"/>
                <a:cs typeface="+mn-lt"/>
              </a:rPr>
              <a:t/>
            </a:r>
            <a:r>
              <a:rPr lang="en-US" dirty="0">
                <a:ea typeface="+mn-lt"/>
                <a:cs typeface="+mn-lt"/>
              </a:rPr>
              <a:t/>
            </a:r>
          </a:p>
        </p:txBody>
      </p:sp>
      <p:sp>
        <p:nvSpPr>
          <p:cNvPr id="28" name="Espace réservé du texte 27"/>
          <p:cNvSpPr>
            <a:spLocks noGrp="1"/>
          </p:cNvSpPr>
          <p:nvPr>
            <p:ph type="body" sz="quarter" idx="14"/>
          </p:nvPr>
        </p:nvSpPr>
        <p:spPr>
          <a:xfrm>
            <a:off x="684213" y="1188000"/>
            <a:ext cx="5565438" cy="422915"/>
          </a:xfrm>
        </p:spPr>
        <p:txBody>
          <a:bodyPr/>
          <a:lstStyle/>
          <a:p>
            <a:r>
              <a:rPr lang="en-US" dirty="0">
                <a:ea typeface="+mn-lt"/>
                <a:cs typeface="+mn-lt"/>
              </a:rPr>
              <a:t>version</a:t>
            </a:r>
            <a:r>
              <a:rPr lang="en-US" err="1">
                <a:solidFill>
                  <a:srgbClr val="FFFFFF"/>
                </a:solidFill>
                <a:latin typeface="Alstom"/>
                <a:ea typeface="+mn-lt"/>
                <a:cs typeface="+mn-lt"/>
              </a:rPr>
              <a:t/>
            </a:r>
            <a:r>
              <a:rPr lang="en-US" dirty="0">
                <a:ea typeface="+mn-lt"/>
                <a:cs typeface="+mn-lt"/>
              </a:rPr>
              <a:t/>
            </a:r>
            <a:endParaRPr lang="fr-FR" dirty="0"/>
          </a:p>
        </p:txBody>
      </p:sp>
      <p:sp>
        <p:nvSpPr>
          <p:cNvPr id="47" name="Espace réservé du texte 46"/>
          <p:cNvSpPr>
            <a:spLocks noGrp="1"/>
          </p:cNvSpPr>
          <p:nvPr>
            <p:ph type="body" sz="quarter" idx="29"/>
          </p:nvPr>
        </p:nvSpPr>
        <p:spPr>
          <a:xfrm>
            <a:off x="684212" y="971976"/>
            <a:ext cx="5220000" cy="216024"/>
          </a:xfrm>
        </p:spPr>
        <p:txBody>
          <a:bodyPr/>
          <a:lstStyle/>
          <a:p>
            <a:r>
              <a:rPr lang="en-US" dirty="0"/>
              <a:t>HealthHub</a:t>
            </a:r>
          </a:p>
        </p:txBody>
      </p:sp>
      <p:sp>
        <p:nvSpPr>
          <p:cNvPr id="31" name="Espace réservé du texte 30"/>
          <p:cNvSpPr>
            <a:spLocks noGrp="1"/>
          </p:cNvSpPr>
          <p:nvPr>
            <p:ph type="body" sz="quarter" idx="18"/>
          </p:nvPr>
        </p:nvSpPr>
        <p:spPr>
          <a:xfrm>
            <a:off x="2694950" y="3995436"/>
            <a:ext cx="4608511" cy="171955"/>
          </a:xfrm>
        </p:spPr>
        <p:txBody>
          <a:bodyPr/>
          <a:lstStyle/>
          <a:p>
            <a:pPr lvl="0"/>
            <a:r>
              <a:rPr lang="en-US" dirty="0"/>
              <a:t>GENERAL DESCRIPTION</a:t>
            </a:r>
          </a:p>
        </p:txBody>
      </p:sp>
      <p:sp>
        <p:nvSpPr>
          <p:cNvPr id="10" name="ZoneTexte 9">
            <a:extLst>
              <a:ext uri="{FF2B5EF4-FFF2-40B4-BE49-F238E27FC236}">
                <a16:creationId xmlns:a16="http://schemas.microsoft.com/office/drawing/2014/main" id="{C00EF616-D107-809C-9CD3-0EA14D0DAF5A}"/>
              </a:ext>
            </a:extLst>
          </p:cNvPr>
          <p:cNvSpPr txBox="1"/>
          <p:nvPr/>
        </p:nvSpPr>
        <p:spPr>
          <a:xfrm>
            <a:off x="218382" y="3913287"/>
            <a:ext cx="2327968" cy="1292662"/>
          </a:xfrm>
          <a:prstGeom prst="rect">
            <a:avLst/>
          </a:prstGeom>
          <a:solidFill>
            <a:srgbClr val="1E3246"/>
          </a:solidFill>
        </p:spPr>
        <p:txBody>
          <a:bodyPr wrap="square" lIns="0" tIns="0" rIns="0" bIns="0" rtlCol="0" anchor="t">
            <a:spAutoFit/>
          </a:bodyPr>
          <a:lstStyle/>
          <a:p>
            <a:r>
              <a:rPr lang="en-US" sz="1200" dirty="0">
                <a:solidFill>
                  <a:schemeClr val="bg1"/>
                </a:solidFill>
                <a:ea typeface="+mn-lt"/>
                <a:cs typeface="+mn-lt"/>
              </a:rPr>
              <a:t>Represented By</a:t>
            </a:r>
            <a:endParaRPr lang="fr-FR" dirty="0">
              <a:solidFill>
                <a:schemeClr val="bg1"/>
              </a:solidFill>
            </a:endParaRPr>
          </a:p>
          <a:p>
            <a:endParaRPr lang="en-US" sz="1200" dirty="0">
              <a:latin typeface="Segoe UI"/>
              <a:cs typeface="Segoe UI"/>
            </a:endParaRPr>
          </a:p>
          <a:p>
            <a:pPr marL="285750" indent="-285750">
              <a:buFont typeface="Wingdings,Sans-Serif" panose="020B0604020202020204" pitchFamily="34" charset="0"/>
              <a:buChar char="ü"/>
            </a:pPr>
            <a:r>
              <a:rPr lang="en-US" sz="1200" dirty="0">
                <a:solidFill>
                  <a:schemeClr val="bg1"/>
                </a:solidFill>
                <a:latin typeface="Segoe UI"/>
                <a:cs typeface="Segoe UI"/>
              </a:rPr>
              <a:t>Unit
Color
Version value
One
Color Type
version_id
version_val_max
Last
Type
OI  </a:t>
            </a:r>
            <a:r>
              <a:rPr lang="en-US" sz="1200" dirty="0">
                <a:solidFill>
                  <a:srgbClr val="000000"/>
                </a:solidFill>
                <a:latin typeface="Segoe UI"/>
                <a:cs typeface="Segoe UI"/>
              </a:rPr>
              <a:t/>
            </a:r>
            <a:r>
              <a:rPr lang="en-US" sz="1200" dirty="0">
                <a:solidFill>
                  <a:srgbClr val="000000"/>
                </a:solidFill>
                <a:latin typeface="Arial"/>
                <a:cs typeface="Arial"/>
              </a:rPr>
              <a:t/>
            </a:r>
            <a:endParaRPr lang="en-US" sz="1200" dirty="0">
              <a:latin typeface="Arial"/>
              <a:cs typeface="Arial"/>
            </a:endParaRPr>
          </a:p>
          <a:p>
            <a:endParaRPr lang="fr-FR" sz="1200">
              <a:solidFill>
                <a:schemeClr val="bg1"/>
              </a:solidFill>
              <a:latin typeface="Segoe UI"/>
              <a:cs typeface="Segoe UI"/>
            </a:endParaRPr>
          </a:p>
          <a:p>
            <a:pPr marL="285750" indent="-285750">
              <a:buFont typeface="Arial" panose="020B0604020202020204" pitchFamily="34" charset="0"/>
              <a:buChar char="•"/>
            </a:pPr>
            <a:endParaRPr lang="en-US" sz="1200" dirty="0">
              <a:solidFill>
                <a:schemeClr val="bg1"/>
              </a:solidFill>
            </a:endParaRPr>
          </a:p>
          <a:p>
            <a:endParaRPr lang="en-US" sz="1200" dirty="0">
              <a:solidFill>
                <a:schemeClr val="bg1"/>
              </a:solidFill>
            </a:endParaRPr>
          </a:p>
        </p:txBody>
      </p:sp>
      <p:graphicFrame>
        <p:nvGraphicFramePr>
          <p:cNvPr id="15" name="Espace réservé du contenu 31">
            <a:extLst>
              <a:ext uri="{FF2B5EF4-FFF2-40B4-BE49-F238E27FC236}">
                <a16:creationId xmlns:a16="http://schemas.microsoft.com/office/drawing/2014/main" id="{D26B4656-6012-CBC6-E496-10EECAEFC7AE}"/>
              </a:ext>
            </a:extLst>
          </p:cNvPr>
          <p:cNvGraphicFramePr>
            <a:graphicFrameLocks/>
          </p:cNvGraphicFramePr>
          <p:nvPr>
            <p:extLst>
              <p:ext uri="{D42A27DB-BD31-4B8C-83A1-F6EECF244321}">
                <p14:modId xmlns:p14="http://schemas.microsoft.com/office/powerpoint/2010/main" val="1268636829"/>
              </p:ext>
            </p:extLst>
          </p:nvPr>
        </p:nvGraphicFramePr>
        <p:xfrm>
          <a:off x="2694950" y="5058945"/>
          <a:ext cx="4752024" cy="1122000"/>
        </p:xfrm>
        <a:graphic>
          <a:graphicData uri="http://schemas.openxmlformats.org/drawingml/2006/table">
            <a:tbl>
              <a:tblPr firstRow="1" bandRow="1">
                <a:tableStyleId>{5940675A-B579-460E-94D1-54222C63F5DA}</a:tableStyleId>
              </a:tblPr>
              <a:tblGrid>
                <a:gridCol w="1917123">
                  <a:extLst>
                    <a:ext uri="{9D8B030D-6E8A-4147-A177-3AD203B41FA5}">
                      <a16:colId xmlns:a16="http://schemas.microsoft.com/office/drawing/2014/main" val="20000"/>
                    </a:ext>
                  </a:extLst>
                </a:gridCol>
                <a:gridCol w="2834901">
                  <a:extLst>
                    <a:ext uri="{9D8B030D-6E8A-4147-A177-3AD203B41FA5}">
                      <a16:colId xmlns:a16="http://schemas.microsoft.com/office/drawing/2014/main" val="20001"/>
                    </a:ext>
                  </a:extLst>
                </a:gridCol>
              </a:tblGrid>
              <a:tr h="164211">
                <a:tc>
                  <a:txBody>
                    <a:bodyPr/>
                    <a:lstStyle/>
                    <a:p>
                      <a:pPr lvl="0">
                        <a:buNone/>
                      </a:pPr>
                      <a:r>
                        <a:rPr lang="en-US" sz="900" b="0" i="0" u="none" strike="noStrike" noProof="0" dirty="0">
                          <a:solidFill>
                            <a:schemeClr val="accent1"/>
                          </a:solidFill>
                          <a:latin typeface="Alstom"/>
                        </a:rPr>
                        <a:t>MAIN CHARACTERISTICS</a:t>
                      </a:r>
                      <a:endParaRPr lang="en-US" sz="900" b="1" dirty="0">
                        <a:solidFill>
                          <a:schemeClr val="accent1"/>
                        </a:solidFill>
                      </a:endParaRPr>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164211">
                <a:tc>
                  <a:txBody>
                    <a:bodyPr/>
                    <a:lstStyle/>
                    <a:p>
                      <a:r>
                        <a:rPr lang="en-US" sz="1000" dirty="0">
                          <a:solidFill>
                            <a:schemeClr val="accent3"/>
                          </a:solidFill>
                        </a:rPr>
                        <a:t>Project</a:t>
                      </a:r>
                    </a:p>
                  </a:txBody>
                  <a:tcPr marT="36000" marB="36000">
                    <a:lnL w="12700" cap="flat" cmpd="sng" algn="ctr">
                      <a:noFill/>
                      <a:prstDash val="solid"/>
                      <a:round/>
                      <a:headEnd type="none" w="med" len="med"/>
                      <a:tailEnd type="none" w="med" len="med"/>
                    </a:lnL>
                  </a:tcPr>
                </a:tc>
                <a:tc>
                  <a:txBody>
                    <a:bodyPr/>
                    <a:lstStyle/>
                    <a:p>
                      <a:pPr lvl="0">
                        <a:buNone/>
                      </a:pPr>
                      <a:r>
                        <a:rPr lang="en-US" sz="1000" kern="1200" noProof="0" dirty="0">
                          <a:solidFill>
                            <a:schemeClr val="accent3"/>
                          </a:solidFill>
                          <a:latin typeface="+mn-lt"/>
                          <a:ea typeface="+mn-ea"/>
                          <a:cs typeface="+mn-cs"/>
                        </a:rPr>
                        <a:t>Any project </a:t>
                      </a:r>
                      <a:endParaRPr lang="en-US" sz="1000" kern="1200" dirty="0">
                        <a:solidFill>
                          <a:schemeClr val="accent3"/>
                        </a:solidFill>
                        <a:latin typeface="+mn-lt"/>
                        <a:ea typeface="+mn-ea"/>
                        <a:cs typeface="+mn-cs"/>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r>
                        <a:rPr lang="en-US" sz="1000" dirty="0">
                          <a:solidFill>
                            <a:schemeClr val="accent3"/>
                          </a:solidFill>
                        </a:rPr>
                        <a:t>Domain</a:t>
                      </a:r>
                    </a:p>
                  </a:txBody>
                  <a:tcPr marT="36000" marB="36000">
                    <a:lnL w="12700" cap="flat" cmpd="sng" algn="ctr">
                      <a:noFill/>
                      <a:prstDash val="solid"/>
                      <a:round/>
                      <a:headEnd type="none" w="med" len="med"/>
                      <a:tailEnd type="none" w="med" len="med"/>
                    </a:lnL>
                  </a:tcPr>
                </a:tc>
                <a:tc>
                  <a:txBody>
                    <a:bodyPr/>
                    <a:lstStyle/>
                    <a:p>
                      <a:pPr lvl="0">
                        <a:buNone/>
                      </a:pPr>
                      <a:r>
                        <a:rPr lang="en-US" sz="1000" kern="1200" noProof="0" dirty="0">
                          <a:solidFill>
                            <a:schemeClr val="accent3"/>
                          </a:solidFill>
                          <a:latin typeface="+mn-lt"/>
                          <a:ea typeface="+mn-ea"/>
                          <a:cs typeface="+mn-cs"/>
                        </a:rPr>
                        <a:t>Statistics,Event </a:t>
                      </a:r>
                      <a:r>
                        <a:rPr lang="en-US" sz="1000" kern="1200" noProof="0" dirty="0" err="1">
                          <a:solidFill>
                            <a:schemeClr val="accent3"/>
                          </a:solidFill>
                          <a:latin typeface="+mn-lt"/>
                          <a:ea typeface="+mn-ea"/>
                          <a:cs typeface="+mn-cs"/>
                        </a:rPr>
                        <a:t/>
                      </a:r>
                      <a:r>
                        <a:rPr lang="en-US" sz="1000" kern="1200" noProof="0" dirty="0">
                          <a:solidFill>
                            <a:schemeClr val="accent3"/>
                          </a:solidFill>
                          <a:latin typeface="+mn-lt"/>
                          <a:ea typeface="+mn-ea"/>
                          <a:cs typeface="+mn-cs"/>
                        </a:rPr>
                        <a:t/>
                      </a:r>
                      <a:endParaRPr lang="fr-FR" sz="1000" kern="1200" dirty="0">
                        <a:solidFill>
                          <a:schemeClr val="accent3"/>
                        </a:solidFill>
                        <a:latin typeface="+mn-lt"/>
                        <a:ea typeface="+mn-ea"/>
                        <a:cs typeface="+mn-cs"/>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buNone/>
                      </a:pPr>
                      <a:r>
                        <a:rPr lang="en-US" sz="1000" b="0" i="0" u="none" strike="noStrike" noProof="0" dirty="0">
                          <a:solidFill>
                            <a:schemeClr val="accent3"/>
                          </a:solidFill>
                          <a:latin typeface="Alstom"/>
                        </a:rPr>
                        <a:t>Type of report</a:t>
                      </a:r>
                      <a:endParaRPr lang="fr-FR" dirty="0"/>
                    </a:p>
                  </a:txBody>
                  <a:tcPr marT="36000" marB="36000">
                    <a:lnL w="12700" cap="flat" cmpd="sng" algn="ctr">
                      <a:noFill/>
                      <a:prstDash val="solid"/>
                      <a:round/>
                      <a:headEnd type="none" w="med" len="med"/>
                      <a:tailEnd type="none" w="med" len="med"/>
                    </a:lnL>
                  </a:tcPr>
                </a:tc>
                <a:tc>
                  <a:txBody>
                    <a:bodyPr/>
                    <a:lstStyle/>
                    <a:p>
                      <a:pPr lvl="0">
                        <a:buNone/>
                      </a:pPr>
                      <a:r>
                        <a:rPr lang="en-US" sz="1000" b="0" i="0" u="none" strike="noStrike" kern="1200" noProof="0" dirty="0">
                          <a:solidFill>
                            <a:schemeClr val="accent3"/>
                          </a:solidFill>
                        </a:rPr>
                        <a:t>Data Exploration - Train Event Data with Contextual Variables </a:t>
                      </a:r>
                      <a:r>
                        <a:rPr lang="en-US" sz="1000" b="0" i="0" u="none" strike="noStrike" kern="1200" noProof="0" dirty="0" err="1">
                          <a:solidFill>
                            <a:schemeClr val="accent3"/>
                          </a:solidFill>
                        </a:rPr>
                        <a:t/>
                      </a:r>
                      <a:r>
                        <a:rPr lang="en-US" sz="1000" b="0" i="0" u="none" strike="noStrike" kern="1200" noProof="0" dirty="0">
                          <a:solidFill>
                            <a:schemeClr val="accent3"/>
                          </a:solidFill>
                        </a:rPr>
                        <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buNone/>
                      </a:pPr>
                      <a:r>
                        <a:rPr lang="en-US" sz="1000" b="0" i="0" u="none" strike="noStrike" noProof="0" dirty="0">
                          <a:solidFill>
                            <a:schemeClr val="accent3"/>
                          </a:solidFill>
                          <a:latin typeface="Alstom"/>
                        </a:rPr>
                        <a:t>Report's Objective</a:t>
                      </a:r>
                      <a:endParaRPr lang="fr-FR" dirty="0"/>
                    </a:p>
                  </a:txBody>
                  <a:tcPr marT="36000" marB="36000">
                    <a:lnL w="12700" cap="flat" cmpd="sng" algn="ctr">
                      <a:noFill/>
                      <a:prstDash val="solid"/>
                      <a:round/>
                      <a:headEnd type="none" w="med" len="med"/>
                      <a:tailEnd type="none" w="med" len="med"/>
                    </a:lnL>
                  </a:tcPr>
                </a:tc>
                <a:tc>
                  <a:txBody>
                    <a:bodyPr/>
                    <a:lstStyle/>
                    <a:p>
                      <a:pPr marL="171450" lvl="0" indent="-171450">
                        <a:buFont typeface="Calibri"/>
                        <a:buChar char="-"/>
                      </a:pPr>
                      <a:r>
                        <a:rPr lang="en-US" sz="1000" b="0" i="0" u="none" strike="noStrike" kern="1200" noProof="0" dirty="0">
                          <a:solidFill>
                            <a:schemeClr val="accent3"/>
                          </a:solidFill>
                        </a:rPr>
                        <a:t>Provide an in-depth analysis of device distribution and version status based on the 'Color Type' parameter.
Offer a comprehensive overview of software and hardware versions.
Facilitate detailed data exploration and interaction between different version statuses.
Provide insights into hardware versions and their statuses based on various parameters.
Offer an overview of the current software versions and their statuses. </a:t>
                      </a:r>
                      <a:r>
                        <a:rPr lang="en-US" sz="1000" b="0" i="0" u="none" strike="noStrike" kern="1200" noProof="0" dirty="0" err="1">
                          <a:solidFill>
                            <a:schemeClr val="accent3"/>
                          </a:solidFill>
                        </a:rPr>
                        <a:t/>
                      </a:r>
                      <a:r>
                        <a:rPr lang="en-US" sz="1000" b="0" i="0" u="none" strike="noStrike" kern="1200" noProof="0" dirty="0">
                          <a:solidFill>
                            <a:schemeClr val="accent3"/>
                          </a:solidFill>
                        </a:rPr>
                        <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pic>
        <p:nvPicPr>
          <p:cNvPr id="33" name="Espace réservé pour une image  32" descr="[[Header Image]]">
            <a:extLst>
              <a:ext uri="{FF2B5EF4-FFF2-40B4-BE49-F238E27FC236}">
                <a16:creationId xmlns:a16="http://schemas.microsoft.com/office/drawing/2014/main" id="{E0A332C3-F08C-971F-0E84-910FC1A82B6E}"/>
              </a:ext>
            </a:extLst>
          </p:cNvPr>
          <p:cNvPicPr>
            <a:picLocks noGrp="1" noChangeAspect="1"/>
          </p:cNvPicPr>
          <p:nvPr>
            <p:ph type="pic" sz="quarter" idx="21"/>
          </p:nvPr>
        </p:nvPicPr>
        <p:blipFill>
          <a:blip r:embed="rId4">
            <a:extLst>
              <a:ext uri="{28A0092B-C50C-407E-A947-70E740481C1C}">
                <a14:useLocalDpi xmlns:a14="http://schemas.microsoft.com/office/drawing/2010/main" val="0"/>
              </a:ext>
            </a:extLst>
          </a:blip>
          <a:srcRect l="19060" r="19060"/>
          <a:stretch>
            <a:fillRect/>
          </a:stretch>
        </p:blipFill>
        <p:spPr/>
      </p:pic>
    </p:spTree>
    <p:extLst>
      <p:ext uri="{BB962C8B-B14F-4D97-AF65-F5344CB8AC3E}">
        <p14:creationId xmlns:p14="http://schemas.microsoft.com/office/powerpoint/2010/main" val="3753401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1/4</a:t>
            </a:r>
            <a:r>
              <a:rPr lang="en-US" dirty="0">
                <a:solidFill>
                  <a:srgbClr val="1E3246"/>
                </a:solidFill>
                <a:latin typeface="Alstom"/>
              </a:rPr>
              <a:t/>
            </a:r>
            <a:r>
              <a:rPr lang="en-US" dirty="0" err="1">
                <a:solidFill>
                  <a:srgbClr val="1E3246"/>
                </a:solidFill>
                <a:latin typeface="Alstom"/>
              </a:rPr>
              <a:t/>
            </a:r>
            <a:r>
              <a:rPr lang="en-US" dirty="0">
                <a:solidFill>
                  <a:srgbClr val="1E3246"/>
                </a:solidFill>
                <a:latin typeface="Alstom"/>
              </a:rPr>
              <a:t/>
            </a:r>
            <a:r>
              <a:rPr lang="en-US" dirty="0" err="1">
                <a:solidFill>
                  <a:srgbClr val="1E3246"/>
                </a:solidFill>
                <a:latin typeface="Alstom"/>
              </a:rPr>
              <a:t/>
            </a:r>
            <a:r>
              <a:rPr lang="en-US" dirty="0">
                <a:solidFill>
                  <a:srgbClr val="1E3246"/>
                </a:solidFill>
                <a:latin typeface="Alstom"/>
              </a:rPr>
              <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Diagnostic Dashboard</a:t>
            </a:r>
            <a:r>
              <a:rPr lang="en-US" dirty="0"/>
              <a:t/>
            </a:r>
          </a:p>
        </p:txBody>
      </p:sp>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2</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The 'Diagnostic' dashboard provides an in-depth analysis of device distribution and version status based on the 'Color Type' parameter. It allows users to filter data, explore detailed visualizations, and interact with various charts for comprehensive data insights.</a:t>
            </a:r>
            <a:r>
              <a:rPr lang="fr-FR" sz="1100" dirty="0" err="1">
                <a:solidFill>
                  <a:srgbClr val="1E3246"/>
                </a:solidFill>
                <a:latin typeface="Alstom"/>
              </a:rPr>
              <a:t/>
            </a:r>
            <a:r>
              <a:rPr lang="fr-FR" sz="1100" dirty="0">
                <a:solidFill>
                  <a:srgbClr val="1E3246"/>
                </a:solidFill>
                <a:latin typeface="Alstom"/>
              </a:rPr>
              <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extLst>
              <p:ext uri="{D42A27DB-BD31-4B8C-83A1-F6EECF244321}">
                <p14:modId xmlns:p14="http://schemas.microsoft.com/office/powerpoint/2010/main" val="862000354"/>
              </p:ext>
            </p:extLst>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center</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What is the distribution of devices and their version status based on the 'Color Type' parameter?</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Description of a worksheet in a report.
A worksheet contains charts (plots) and addresses a specific question.</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extLst>
              <p:ext uri="{D42A27DB-BD31-4B8C-83A1-F6EECF244321}">
                <p14:modId xmlns:p14="http://schemas.microsoft.com/office/powerpoint/2010/main" val="3263748003"/>
              </p:ext>
            </p:extLst>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3628012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2/4</a:t>
            </a:r>
            <a:r>
              <a:rPr lang="en-US" dirty="0">
                <a:solidFill>
                  <a:srgbClr val="1E3246"/>
                </a:solidFill>
                <a:latin typeface="Alstom"/>
              </a:rPr>
              <a:t/>
            </a:r>
            <a:r>
              <a:rPr lang="en-US" dirty="0" err="1">
                <a:solidFill>
                  <a:srgbClr val="1E3246"/>
                </a:solidFill>
                <a:latin typeface="Alstom"/>
              </a:rPr>
              <a:t/>
            </a:r>
            <a:r>
              <a:rPr lang="en-US" dirty="0">
                <a:solidFill>
                  <a:srgbClr val="1E3246"/>
                </a:solidFill>
                <a:latin typeface="Alstom"/>
              </a:rPr>
              <a:t/>
            </a:r>
            <a:r>
              <a:rPr lang="en-US" dirty="0" err="1">
                <a:solidFill>
                  <a:srgbClr val="1E3246"/>
                </a:solidFill>
                <a:latin typeface="Alstom"/>
              </a:rPr>
              <a:t/>
            </a:r>
            <a:r>
              <a:rPr lang="en-US" dirty="0">
                <a:solidFill>
                  <a:srgbClr val="1E3246"/>
                </a:solidFill>
                <a:latin typeface="Alstom"/>
              </a:rPr>
              <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Version Dashboard</a:t>
            </a:r>
            <a:r>
              <a:rPr lang="en-US" dirty="0"/>
              <a:t/>
            </a:r>
          </a:p>
        </p:txBody>
      </p:sp>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3</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The 'Version' dashboard aims to provide a comprehensive overview of software and hardware versions. It includes a table to visualize the relationship between Version Id Sw and Unit, and a text plot to overview hardware versions, facilitating detailed data exploration and interaction between different version statuses.</a:t>
            </a:r>
            <a:r>
              <a:rPr lang="fr-FR" sz="1100" dirty="0" err="1">
                <a:solidFill>
                  <a:srgbClr val="1E3246"/>
                </a:solidFill>
                <a:latin typeface="Alstom"/>
              </a:rPr>
              <a:t/>
            </a:r>
            <a:r>
              <a:rPr lang="fr-FR" sz="1100" dirty="0">
                <a:solidFill>
                  <a:srgbClr val="1E3246"/>
                </a:solidFill>
                <a:latin typeface="Alstom"/>
              </a:rPr>
              <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top</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What is the current status of the software version based on various parameters and calculations?</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This table visualizes the relationship between Version Id Sw and Unit, with cells colored based on different version statuses.</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bottom</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What is the hardware version overview based on the given parameters and calculations?</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dirty="0"/>
                    </a:p>
                    <a:p>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rPr>
                        <a:t>This plot provides an overview of hardware versions. The X-axis represents Calculation_1522779654613307393, while the Y-axis shows Unit. The plot type is text, displaying categorical data from OI.</a:t>
                      </a:r>
                      <a:r>
                        <a:rPr lang="en-US" sz="1000" b="0" i="0" u="none" strike="noStrike" noProof="0" dirty="0" err="1">
                          <a:solidFill>
                            <a:srgbClr val="1E3246"/>
                          </a:solidFill>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rPr>
                        <a:t/>
                      </a:r>
                      <a:r>
                        <a:rPr lang="en-US" sz="1000" b="0" i="0" u="none" strike="noStrike" noProof="0" dirty="0">
                          <a:solidFill>
                            <a:srgbClr val="1E3246"/>
                          </a:solidFill>
                        </a:rPr>
                        <a:t/>
                      </a:r>
                      <a:endParaRPr lang="en-US" sz="1000" b="0" i="0" u="none" strike="noStrike" noProof="0" dirty="0">
                        <a:solidFill>
                          <a:srgbClr val="000000"/>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0013890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3/4</a:t>
            </a:r>
            <a:r>
              <a:rPr lang="en-US" dirty="0">
                <a:solidFill>
                  <a:srgbClr val="1E3246"/>
                </a:solidFill>
                <a:latin typeface="Alstom"/>
              </a:rPr>
              <a:t/>
            </a:r>
            <a:r>
              <a:rPr lang="en-US" dirty="0" err="1">
                <a:solidFill>
                  <a:srgbClr val="1E3246"/>
                </a:solidFill>
                <a:latin typeface="Alstom"/>
              </a:rPr>
              <a:t/>
            </a:r>
            <a:r>
              <a:rPr lang="en-US" dirty="0">
                <a:solidFill>
                  <a:srgbClr val="1E3246"/>
                </a:solidFill>
                <a:latin typeface="Alstom"/>
              </a:rPr>
              <a:t/>
            </a:r>
            <a:r>
              <a:rPr lang="en-US" dirty="0" err="1">
                <a:solidFill>
                  <a:srgbClr val="1E3246"/>
                </a:solidFill>
                <a:latin typeface="Alstom"/>
              </a:rPr>
              <a:t/>
            </a:r>
            <a:r>
              <a:rPr lang="en-US" dirty="0">
                <a:solidFill>
                  <a:srgbClr val="1E3246"/>
                </a:solidFill>
                <a:latin typeface="Alstom"/>
              </a:rPr>
              <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Version Hw Dashboard</a:t>
            </a:r>
            <a:r>
              <a:rPr lang="en-US" dirty="0"/>
              <a:t/>
            </a:r>
          </a:p>
        </p:txBody>
      </p:sp>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4</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The 'Version Hw' dashboard provides an overview and detailed insights into hardware versions and their statuses based on various parameters. It allows for data exploration through textual representations and specific categorizations, facilitating a comprehensive understanding of hardware and software statuses.</a:t>
            </a:r>
            <a:r>
              <a:rPr lang="fr-FR" sz="1100" dirty="0" err="1">
                <a:solidFill>
                  <a:srgbClr val="1E3246"/>
                </a:solidFill>
                <a:latin typeface="Alstom"/>
              </a:rPr>
              <a:t/>
            </a:r>
            <a:r>
              <a:rPr lang="fr-FR" sz="1100" dirty="0">
                <a:solidFill>
                  <a:srgbClr val="1E3246"/>
                </a:solidFill>
                <a:latin typeface="Alstom"/>
              </a:rPr>
              <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top</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What is the hardware version and its status based on various parameters?</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This plot displays the 'Calculation_1522779654613307393' against 'Unit' and 'OI'. It is a textual representation of the data where 'Unit' and 'OI' are string variables.</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bottom</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What is the color type and version status of the hardware or software based on the given parameters?</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dirty="0"/>
                    </a:p>
                    <a:p>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rPr>
                        <a:t>This plot displays data related to PC, sourced from [Extract (Extract.Extract)]. The y-axis variable is categorized as a string.</a:t>
                      </a:r>
                      <a:r>
                        <a:rPr lang="en-US" sz="1000" b="0" i="0" u="none" strike="noStrike" noProof="0" dirty="0" err="1">
                          <a:solidFill>
                            <a:srgbClr val="1E3246"/>
                          </a:solidFill>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rPr>
                        <a:t/>
                      </a:r>
                      <a:r>
                        <a:rPr lang="en-US" sz="1000" b="0" i="0" u="none" strike="noStrike" noProof="0" dirty="0">
                          <a:solidFill>
                            <a:srgbClr val="1E3246"/>
                          </a:solidFill>
                        </a:rPr>
                        <a:t/>
                      </a:r>
                      <a:endParaRPr lang="en-US" sz="1000" b="0" i="0" u="none" strike="noStrike" noProof="0" dirty="0">
                        <a:solidFill>
                          <a:srgbClr val="000000"/>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585310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4/4</a:t>
            </a:r>
            <a:r>
              <a:rPr lang="en-US" dirty="0">
                <a:solidFill>
                  <a:srgbClr val="1E3246"/>
                </a:solidFill>
                <a:latin typeface="Alstom"/>
              </a:rPr>
              <a:t/>
            </a:r>
            <a:r>
              <a:rPr lang="en-US" dirty="0" err="1">
                <a:solidFill>
                  <a:srgbClr val="1E3246"/>
                </a:solidFill>
                <a:latin typeface="Alstom"/>
              </a:rPr>
              <a:t/>
            </a:r>
            <a:r>
              <a:rPr lang="en-US" dirty="0">
                <a:solidFill>
                  <a:srgbClr val="1E3246"/>
                </a:solidFill>
                <a:latin typeface="Alstom"/>
              </a:rPr>
              <a:t/>
            </a:r>
            <a:r>
              <a:rPr lang="en-US" dirty="0" err="1">
                <a:solidFill>
                  <a:srgbClr val="1E3246"/>
                </a:solidFill>
                <a:latin typeface="Alstom"/>
              </a:rPr>
              <a:t/>
            </a:r>
            <a:r>
              <a:rPr lang="en-US" dirty="0">
                <a:solidFill>
                  <a:srgbClr val="1E3246"/>
                </a:solidFill>
                <a:latin typeface="Alstom"/>
              </a:rPr>
              <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Version Sw Dashboard</a:t>
            </a:r>
            <a:r>
              <a:rPr lang="en-US" dirty="0"/>
              <a:t/>
            </a:r>
          </a:p>
        </p:txBody>
      </p:sp>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5</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The 'Version Sw' dashboard provides an overview of the current software versions and their statuses, with data filtered by unit and visualized in a table format. It allows for detailed exploration of version information with color-coded cells for easy status identification.</a:t>
            </a:r>
            <a:r>
              <a:rPr lang="fr-FR" sz="1100" dirty="0" err="1">
                <a:solidFill>
                  <a:srgbClr val="1E3246"/>
                </a:solidFill>
                <a:latin typeface="Alstom"/>
              </a:rPr>
              <a:t/>
            </a:r>
            <a:r>
              <a:rPr lang="fr-FR" sz="1100" dirty="0">
                <a:solidFill>
                  <a:srgbClr val="1E3246"/>
                </a:solidFill>
                <a:latin typeface="Alstom"/>
              </a:rPr>
              <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center</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What is the current software version and its status?</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This plot visualizes the Version Id Sw against Unit, with each cell colored based on the Color variable. The data is displayed in a table format, suitable for categorical y-axis values.</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9524083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a:t>
            </a:r>
            <a:r>
              <a:rPr lang="en-US" dirty="0">
                <a:solidFill>
                  <a:srgbClr val="1E3246"/>
                </a:solidFill>
                <a:latin typeface="Alstom"/>
              </a:rPr>
              <a:t>{{</a:t>
            </a:r>
            <a:r>
              <a:rPr lang="en-US" dirty="0" err="1">
                <a:solidFill>
                  <a:srgbClr val="1E3246"/>
                </a:solidFill>
                <a:latin typeface="Alstom"/>
              </a:rPr>
              <a:t>dashboard.index</a:t>
            </a:r>
            <a:r>
              <a:rPr lang="en-US" dirty="0">
                <a:solidFill>
                  <a:srgbClr val="1E3246"/>
                </a:solidFill>
                <a:latin typeface="Alstom"/>
              </a:rPr>
              <a:t>}}/{{</a:t>
            </a:r>
            <a:r>
              <a:rPr lang="en-US" dirty="0" err="1">
                <a:solidFill>
                  <a:srgbClr val="1E3246"/>
                </a:solidFill>
                <a:latin typeface="Alstom"/>
              </a:rPr>
              <a:t>dashboard.count</a:t>
            </a:r>
            <a:r>
              <a:rPr lang="en-US" dirty="0">
                <a:solidFill>
                  <a:srgbClr val="1E3246"/>
                </a:solidFill>
                <a:latin typeface="Alstom"/>
              </a:rPr>
              <a:t>}}</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{{dashboard.name}}</a:t>
            </a:r>
            <a:r>
              <a:rPr lang="en-US" dirty="0"/>
              <a:t> Dashboard</a:t>
            </a:r>
          </a:p>
        </p:txBody>
      </p:sp>
      <p:pic>
        <p:nvPicPr>
          <p:cNvPr id="19" name="Espace réservé pour une image  18" descr="[[Dashboard Screen shoot]]">
            <a:extLst>
              <a:ext uri="{FF2B5EF4-FFF2-40B4-BE49-F238E27FC236}">
                <a16:creationId xmlns:a16="http://schemas.microsoft.com/office/drawing/2014/main" id="{5A228BBA-5492-CF19-D70C-891C2EACC0E0}"/>
              </a:ext>
            </a:extLst>
          </p:cNvPr>
          <p:cNvPicPr>
            <a:picLocks noGrp="1" noChangeAspect="1"/>
          </p:cNvPicPr>
          <p:nvPr>
            <p:ph type="pic" sz="quarter" idx="24"/>
          </p:nvPr>
        </p:nvPicPr>
        <p:blipFill>
          <a:blip r:embed="rId3">
            <a:extLst>
              <a:ext uri="{28A0092B-C50C-407E-A947-70E740481C1C}">
                <a14:useLocalDpi xmlns:a14="http://schemas.microsoft.com/office/drawing/2010/main" val="0"/>
              </a:ext>
            </a:extLst>
          </a:blip>
          <a:srcRect t="9312" b="9312"/>
          <a:stretch>
            <a:fillRect/>
          </a:stretch>
        </p:blipFill>
        <p:spPr>
          <a:xfrm>
            <a:off x="224001" y="1921511"/>
            <a:ext cx="7149263" cy="3177450"/>
          </a:xfrm>
        </p:spPr>
      </p:pic>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6</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a:t>
            </a:r>
            <a:r>
              <a:rPr lang="fr-FR" sz="1100" dirty="0" err="1">
                <a:solidFill>
                  <a:srgbClr val="1E3246"/>
                </a:solidFill>
                <a:latin typeface="Alstom"/>
              </a:rPr>
              <a:t>dashboard.description</a:t>
            </a:r>
            <a:r>
              <a:rPr lang="fr-FR" sz="1100" dirty="0">
                <a:solidFill>
                  <a:srgbClr val="1E3246"/>
                </a:solidFill>
                <a:latin typeface="Alstom"/>
              </a:rPr>
              <a:t>}}</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[0].position}}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[0].question}}</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[1].position}}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[1].question}}</a:t>
                      </a:r>
                      <a:endParaRPr lang="fr-FR" sz="1000" dirty="0"/>
                    </a:p>
                    <a:p>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rPr>
                        <a:t>{{</a:t>
                      </a:r>
                      <a:r>
                        <a:rPr lang="en-US" sz="1000" b="0" i="0" u="none" strike="noStrike" noProof="0" dirty="0" err="1">
                          <a:solidFill>
                            <a:srgbClr val="1E3246"/>
                          </a:solidFill>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rPr>
                        <a:t>worksheets</a:t>
                      </a:r>
                      <a:r>
                        <a:rPr lang="en-US" sz="1000" b="0" i="0" u="none" strike="noStrike" noProof="0" dirty="0">
                          <a:solidFill>
                            <a:srgbClr val="1E3246"/>
                          </a:solidFill>
                        </a:rPr>
                        <a:t>[1].description}}</a:t>
                      </a:r>
                      <a:endParaRPr lang="en-US" sz="1000" b="0" i="0" u="none" strike="noStrike" noProof="0" dirty="0">
                        <a:solidFill>
                          <a:srgbClr val="000000"/>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[2].position}}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[2].question}}</a:t>
                      </a:r>
                      <a:endParaRPr lang="fr-FR" sz="1000" dirty="0"/>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700025">
                <a:tc>
                  <a:txBody>
                    <a:bodyPr/>
                    <a:lstStyle/>
                    <a:p>
                      <a:pPr lvl="0" algn="ctr">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rPr>
                        <a:t>dashboard.</a:t>
                      </a:r>
                      <a:r>
                        <a:rPr lang="en-US" sz="1000" b="0" i="0" u="none" strike="noStrike" kern="1200" baseline="0" noProof="0" dirty="0" err="1">
                          <a:solidFill>
                            <a:srgbClr val="1E3246"/>
                          </a:solidFill>
                          <a:latin typeface="Alstom"/>
                          <a:ea typeface="+mn-ea"/>
                          <a:cs typeface="+mn-cs"/>
                        </a:rPr>
                        <a:t>worksheets</a:t>
                      </a:r>
                      <a:r>
                        <a:rPr lang="en-US" sz="1000" b="0" i="0" u="none" strike="noStrike" kern="1200" baseline="0" noProof="0" dirty="0">
                          <a:solidFill>
                            <a:srgbClr val="1E3246"/>
                          </a:solidFill>
                          <a:latin typeface="Alstom"/>
                          <a:ea typeface="+mn-ea"/>
                          <a:cs typeface="+mn-cs"/>
                        </a:rPr>
                        <a:t>[3].position}}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defTabSz="914400">
                        <a:lnSpc>
                          <a:spcPct val="100000"/>
                        </a:lnSpc>
                        <a:spcBef>
                          <a:spcPts val="0"/>
                        </a:spcBef>
                        <a:spcAft>
                          <a:spcPts val="0"/>
                        </a:spcAft>
                        <a:buNone/>
                        <a:tabLst/>
                        <a:defRPr/>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[3].question}}</a:t>
                      </a:r>
                      <a:endParaRPr lang="fr-FR" sz="1000" dirty="0"/>
                    </a:p>
                    <a:p>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[3].description}}</a:t>
                      </a:r>
                      <a:endParaRPr lang="fr-FR" sz="1000" b="0" i="0" u="none" strike="noStrike" noProof="0" dirty="0">
                        <a:solidFill>
                          <a:srgbClr val="000000"/>
                        </a:solidFill>
                        <a:latin typeface="Alstom"/>
                      </a:endParaRPr>
                    </a:p>
                    <a:p>
                      <a:endParaRPr lang="fr-FR" sz="1000"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[0].name}}</a:t>
                      </a:r>
                      <a:endParaRPr lang="en-US" sz="1000" dirty="0">
                        <a:solidFill>
                          <a:schemeClr val="accent3"/>
                        </a:solidFill>
                      </a:endParaRPr>
                    </a:p>
                  </a:txBody>
                  <a:tcPr marT="36000" marB="36000"/>
                </a:tc>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7661148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62551622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568846817"/>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[7].name}}</a:t>
                      </a:r>
                      <a:endParaRPr lang="fr-FR" dirty="0"/>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2083765105"/>
                  </a:ext>
                </a:extLst>
              </a:tr>
            </a:tbl>
          </a:graphicData>
        </a:graphic>
      </p:graphicFrame>
    </p:spTree>
    <p:extLst>
      <p:ext uri="{BB962C8B-B14F-4D97-AF65-F5344CB8AC3E}">
        <p14:creationId xmlns:p14="http://schemas.microsoft.com/office/powerpoint/2010/main" val="21390200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a:t>
            </a:r>
            <a:r>
              <a:rPr lang="en-US" dirty="0">
                <a:solidFill>
                  <a:srgbClr val="1E3246"/>
                </a:solidFill>
                <a:latin typeface="Alstom"/>
              </a:rPr>
              <a:t>{{</a:t>
            </a:r>
            <a:r>
              <a:rPr lang="en-US" dirty="0" err="1">
                <a:solidFill>
                  <a:srgbClr val="1E3246"/>
                </a:solidFill>
                <a:latin typeface="Alstom"/>
              </a:rPr>
              <a:t>dashboard.index</a:t>
            </a:r>
            <a:r>
              <a:rPr lang="en-US" dirty="0">
                <a:solidFill>
                  <a:srgbClr val="1E3246"/>
                </a:solidFill>
                <a:latin typeface="Alstom"/>
              </a:rPr>
              <a:t>}}/{{</a:t>
            </a:r>
            <a:r>
              <a:rPr lang="en-US" dirty="0" err="1">
                <a:solidFill>
                  <a:srgbClr val="1E3246"/>
                </a:solidFill>
                <a:latin typeface="Alstom"/>
              </a:rPr>
              <a:t>dashboard.count</a:t>
            </a:r>
            <a:r>
              <a:rPr lang="en-US" dirty="0">
                <a:solidFill>
                  <a:srgbClr val="1E3246"/>
                </a:solidFill>
                <a:latin typeface="Alstom"/>
              </a:rPr>
              <a:t>}}</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{{dashboard.name}}</a:t>
            </a:r>
            <a:r>
              <a:rPr lang="en-US" dirty="0"/>
              <a:t> Dashboard</a:t>
            </a:r>
          </a:p>
        </p:txBody>
      </p:sp>
      <p:pic>
        <p:nvPicPr>
          <p:cNvPr id="19" name="Espace réservé pour une image  18" descr="[[Dashboard Screen shoot]]">
            <a:extLst>
              <a:ext uri="{FF2B5EF4-FFF2-40B4-BE49-F238E27FC236}">
                <a16:creationId xmlns:a16="http://schemas.microsoft.com/office/drawing/2014/main" id="{5A228BBA-5492-CF19-D70C-891C2EACC0E0}"/>
              </a:ext>
            </a:extLst>
          </p:cNvPr>
          <p:cNvPicPr>
            <a:picLocks noGrp="1" noChangeAspect="1"/>
          </p:cNvPicPr>
          <p:nvPr>
            <p:ph type="pic" sz="quarter" idx="24"/>
          </p:nvPr>
        </p:nvPicPr>
        <p:blipFill>
          <a:blip r:embed="rId3">
            <a:extLst>
              <a:ext uri="{28A0092B-C50C-407E-A947-70E740481C1C}">
                <a14:useLocalDpi xmlns:a14="http://schemas.microsoft.com/office/drawing/2010/main" val="0"/>
              </a:ext>
            </a:extLst>
          </a:blip>
          <a:srcRect t="9312" b="9312"/>
          <a:stretch>
            <a:fillRect/>
          </a:stretch>
        </p:blipFill>
        <p:spPr>
          <a:xfrm>
            <a:off x="224001" y="1921511"/>
            <a:ext cx="7149263" cy="3177450"/>
          </a:xfrm>
        </p:spPr>
      </p:pic>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7</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a:t>
            </a:r>
            <a:r>
              <a:rPr lang="fr-FR" sz="1100" dirty="0" err="1">
                <a:solidFill>
                  <a:srgbClr val="1E3246"/>
                </a:solidFill>
                <a:latin typeface="Alstom"/>
              </a:rPr>
              <a:t>dashboard.description</a:t>
            </a:r>
            <a:r>
              <a:rPr lang="fr-FR" sz="1100" dirty="0">
                <a:solidFill>
                  <a:srgbClr val="1E3246"/>
                </a:solidFill>
                <a:latin typeface="Alstom"/>
              </a:rPr>
              <a:t>}}</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[0].position}}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[0].question}}</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[1].position}}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[1].question}}</a:t>
                      </a:r>
                      <a:endParaRPr lang="fr-FR" sz="1000" dirty="0"/>
                    </a:p>
                    <a:p>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rPr>
                        <a:t>{{</a:t>
                      </a:r>
                      <a:r>
                        <a:rPr lang="en-US" sz="1000" b="0" i="0" u="none" strike="noStrike" noProof="0" dirty="0" err="1">
                          <a:solidFill>
                            <a:srgbClr val="1E3246"/>
                          </a:solidFill>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rPr>
                        <a:t>worksheets</a:t>
                      </a:r>
                      <a:r>
                        <a:rPr lang="en-US" sz="1000" b="0" i="0" u="none" strike="noStrike" noProof="0" dirty="0">
                          <a:solidFill>
                            <a:srgbClr val="1E3246"/>
                          </a:solidFill>
                        </a:rPr>
                        <a:t>[1].description}}</a:t>
                      </a:r>
                      <a:endParaRPr lang="en-US" sz="1000" b="0" i="0" u="none" strike="noStrike" noProof="0" dirty="0">
                        <a:solidFill>
                          <a:srgbClr val="000000"/>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[2].position}}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[2].question}}</a:t>
                      </a:r>
                      <a:endParaRPr lang="fr-FR" sz="1000" dirty="0"/>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700025">
                <a:tc>
                  <a:txBody>
                    <a:bodyPr/>
                    <a:lstStyle/>
                    <a:p>
                      <a:pPr lvl="0" algn="ctr">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rPr>
                        <a:t>dashboard.</a:t>
                      </a:r>
                      <a:r>
                        <a:rPr lang="en-US" sz="1000" b="0" i="0" u="none" strike="noStrike" kern="1200" baseline="0" noProof="0" dirty="0" err="1">
                          <a:solidFill>
                            <a:srgbClr val="1E3246"/>
                          </a:solidFill>
                          <a:latin typeface="Alstom"/>
                          <a:ea typeface="+mn-ea"/>
                          <a:cs typeface="+mn-cs"/>
                        </a:rPr>
                        <a:t>worksheets</a:t>
                      </a:r>
                      <a:r>
                        <a:rPr lang="en-US" sz="1000" b="0" i="0" u="none" strike="noStrike" kern="1200" baseline="0" noProof="0" dirty="0">
                          <a:solidFill>
                            <a:srgbClr val="1E3246"/>
                          </a:solidFill>
                          <a:latin typeface="Alstom"/>
                          <a:ea typeface="+mn-ea"/>
                          <a:cs typeface="+mn-cs"/>
                        </a:rPr>
                        <a:t>[3].position}}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defTabSz="914400">
                        <a:lnSpc>
                          <a:spcPct val="100000"/>
                        </a:lnSpc>
                        <a:spcBef>
                          <a:spcPts val="0"/>
                        </a:spcBef>
                        <a:spcAft>
                          <a:spcPts val="0"/>
                        </a:spcAft>
                        <a:buNone/>
                        <a:tabLst/>
                        <a:defRPr/>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[3].question}}</a:t>
                      </a:r>
                      <a:endParaRPr lang="fr-FR" sz="1000" dirty="0"/>
                    </a:p>
                    <a:p>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[3].description}}</a:t>
                      </a:r>
                      <a:endParaRPr lang="fr-FR" sz="1000" b="0" i="0" u="none" strike="noStrike" noProof="0" dirty="0">
                        <a:solidFill>
                          <a:srgbClr val="000000"/>
                        </a:solidFill>
                        <a:latin typeface="Alstom"/>
                      </a:endParaRPr>
                    </a:p>
                    <a:p>
                      <a:endParaRPr lang="fr-FR" sz="1000"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[0].name}}</a:t>
                      </a:r>
                      <a:endParaRPr lang="en-US" sz="1000" dirty="0">
                        <a:solidFill>
                          <a:schemeClr val="accent3"/>
                        </a:solidFill>
                      </a:endParaRPr>
                    </a:p>
                  </a:txBody>
                  <a:tcPr marT="36000" marB="36000"/>
                </a:tc>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7661148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62551622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568846817"/>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[7].name}}</a:t>
                      </a:r>
                      <a:endParaRPr lang="fr-FR" dirty="0"/>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2083765105"/>
                  </a:ext>
                </a:extLst>
              </a:tr>
            </a:tbl>
          </a:graphicData>
        </a:graphic>
      </p:graphicFrame>
    </p:spTree>
    <p:extLst>
      <p:ext uri="{BB962C8B-B14F-4D97-AF65-F5344CB8AC3E}">
        <p14:creationId xmlns:p14="http://schemas.microsoft.com/office/powerpoint/2010/main" val="35201896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re 11"/>
          <p:cNvSpPr>
            <a:spLocks noGrp="1"/>
          </p:cNvSpPr>
          <p:nvPr>
            <p:ph type="title"/>
          </p:nvPr>
        </p:nvSpPr>
        <p:spPr/>
        <p:txBody>
          <a:bodyPr/>
          <a:lstStyle/>
          <a:p>
            <a:r>
              <a:rPr lang="en-US" dirty="0" err="1"/>
              <a:t>Liste</a:t>
            </a:r>
            <a:r>
              <a:rPr lang="en-US" dirty="0"/>
              <a:t> des variables</a:t>
            </a:r>
          </a:p>
        </p:txBody>
      </p:sp>
      <p:sp>
        <p:nvSpPr>
          <p:cNvPr id="8" name="Espace réservé de la date 7"/>
          <p:cNvSpPr>
            <a:spLocks noGrp="1"/>
          </p:cNvSpPr>
          <p:nvPr>
            <p:ph type="dt" sz="half" idx="10"/>
          </p:nvPr>
        </p:nvSpPr>
        <p:spPr/>
        <p:txBody>
          <a:bodyPr/>
          <a:lstStyle/>
          <a:p>
            <a:fld id="{0DB0EBEF-BBF9-45A2-9F96-90F68316ACBB}" type="datetime1">
              <a:rPr lang="en-US" noProof="0" smtClean="0"/>
              <a:pPr/>
              <a:t>8/30/2024</a:t>
            </a:fld>
            <a:endParaRPr lang="en-US" noProof="0"/>
          </a:p>
        </p:txBody>
      </p:sp>
      <p:sp>
        <p:nvSpPr>
          <p:cNvPr id="9" name="Espace réservé du pied de page 8"/>
          <p:cNvSpPr>
            <a:spLocks noGrp="1"/>
          </p:cNvSpPr>
          <p:nvPr>
            <p:ph type="ftr" sz="quarter" idx="11"/>
          </p:nvPr>
        </p:nvSpPr>
        <p:spPr/>
        <p:txBody>
          <a:bodyPr/>
          <a:lstStyle/>
          <a:p>
            <a:endParaRPr lang="en-US" noProof="0"/>
          </a:p>
        </p:txBody>
      </p:sp>
      <p:sp>
        <p:nvSpPr>
          <p:cNvPr id="10" name="Espace réservé du numéro de diapositive 9"/>
          <p:cNvSpPr>
            <a:spLocks noGrp="1"/>
          </p:cNvSpPr>
          <p:nvPr>
            <p:ph type="sldNum" sz="quarter" idx="12"/>
          </p:nvPr>
        </p:nvSpPr>
        <p:spPr/>
        <p:txBody>
          <a:bodyPr/>
          <a:lstStyle/>
          <a:p>
            <a:fld id="{733122C9-A0B9-462F-8757-0847AD287B63}" type="slidenum">
              <a:rPr lang="en-US" noProof="0" smtClean="0"/>
              <a:pPr/>
              <a:t>8</a:t>
            </a:fld>
            <a:endParaRPr lang="en-US" noProof="0"/>
          </a:p>
        </p:txBody>
      </p:sp>
      <p:sp>
        <p:nvSpPr>
          <p:cNvPr id="19" name="Espace réservé du contenu 18"/>
          <p:cNvSpPr>
            <a:spLocks noGrp="1"/>
          </p:cNvSpPr>
          <p:nvPr>
            <p:ph sz="quarter" idx="28"/>
          </p:nvPr>
        </p:nvSpPr>
        <p:spPr>
          <a:xfrm>
            <a:off x="288495" y="1719752"/>
            <a:ext cx="4536000" cy="812823"/>
          </a:xfrm>
        </p:spPr>
        <p:txBody>
          <a:bodyPr/>
          <a:lstStyle/>
          <a:p>
            <a:pPr algn="just"/>
            <a:r>
              <a:rPr lang="en-US" sz="1200" dirty="0"/>
              <a:t>La </a:t>
            </a:r>
            <a:r>
              <a:rPr lang="en-US" sz="1200" dirty="0" err="1"/>
              <a:t>liste</a:t>
            </a:r>
            <a:r>
              <a:rPr lang="en-US" sz="1200" dirty="0"/>
              <a:t> des variables ci-dessous </a:t>
            </a:r>
            <a:r>
              <a:rPr lang="en-US" sz="1200" dirty="0" err="1"/>
              <a:t>est</a:t>
            </a:r>
            <a:r>
              <a:rPr lang="en-US" sz="1200" dirty="0"/>
              <a:t> necessaire pour la constitution du rapport. Pour le </a:t>
            </a:r>
            <a:r>
              <a:rPr lang="en-US" sz="1200" dirty="0" err="1"/>
              <a:t>projet</a:t>
            </a:r>
            <a:r>
              <a:rPr lang="en-US" sz="1200" dirty="0"/>
              <a:t> [</a:t>
            </a:r>
            <a:r>
              <a:rPr lang="en-US" sz="1200" dirty="0" err="1"/>
              <a:t>Projet</a:t>
            </a:r>
            <a:r>
              <a:rPr lang="en-US" sz="1200" dirty="0"/>
              <a:t>] </a:t>
            </a:r>
            <a:r>
              <a:rPr lang="en-US" sz="1200" dirty="0" err="1"/>
              <a:t>leur</a:t>
            </a:r>
            <a:r>
              <a:rPr lang="en-US" sz="1200" dirty="0"/>
              <a:t> equivalence doit </a:t>
            </a:r>
            <a:r>
              <a:rPr lang="en-US" sz="1200" dirty="0" err="1"/>
              <a:t>être</a:t>
            </a:r>
            <a:r>
              <a:rPr lang="en-US" sz="1200" dirty="0"/>
              <a:t> </a:t>
            </a:r>
            <a:r>
              <a:rPr lang="en-US" sz="1200" dirty="0" err="1"/>
              <a:t>fournie</a:t>
            </a:r>
            <a:r>
              <a:rPr lang="en-US" sz="1200" dirty="0"/>
              <a:t> avec la plage de Valeur </a:t>
            </a:r>
            <a:r>
              <a:rPr lang="en-US" sz="1200" dirty="0" err="1"/>
              <a:t>associée</a:t>
            </a:r>
            <a:r>
              <a:rPr lang="en-US" sz="1200" dirty="0"/>
              <a:t> </a:t>
            </a:r>
            <a:r>
              <a:rPr lang="en-US" sz="1200" dirty="0" err="1"/>
              <a:t>en</a:t>
            </a:r>
            <a:r>
              <a:rPr lang="en-US" sz="1200" dirty="0"/>
              <a:t> </a:t>
            </a:r>
            <a:r>
              <a:rPr lang="en-US" sz="1200" dirty="0" err="1"/>
              <a:t>cas</a:t>
            </a:r>
            <a:r>
              <a:rPr lang="en-US" sz="1200" dirty="0"/>
              <a:t> de </a:t>
            </a:r>
            <a:r>
              <a:rPr lang="en-US" sz="1200" dirty="0" err="1"/>
              <a:t>demande</a:t>
            </a:r>
            <a:r>
              <a:rPr lang="en-US" sz="1200" dirty="0"/>
              <a:t> de rapport.</a:t>
            </a:r>
          </a:p>
        </p:txBody>
      </p:sp>
      <p:sp>
        <p:nvSpPr>
          <p:cNvPr id="2" name="Espace réservé du texte 30">
            <a:extLst>
              <a:ext uri="{FF2B5EF4-FFF2-40B4-BE49-F238E27FC236}">
                <a16:creationId xmlns:a16="http://schemas.microsoft.com/office/drawing/2014/main" id="{2C63DCC8-13EB-84EE-95D0-27ED69097E50}"/>
              </a:ext>
            </a:extLst>
          </p:cNvPr>
          <p:cNvSpPr txBox="1">
            <a:spLocks/>
          </p:cNvSpPr>
          <p:nvPr/>
        </p:nvSpPr>
        <p:spPr>
          <a:xfrm>
            <a:off x="252240" y="1414689"/>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chemeClr val="accent1"/>
                </a:solidFill>
              </a:rPr>
              <a:t>GENERAL DESCRIPTION</a:t>
            </a:r>
          </a:p>
        </p:txBody>
      </p:sp>
      <p:graphicFrame>
        <p:nvGraphicFramePr>
          <p:cNvPr id="32" name="Espace réservé du contenu 31"/>
          <p:cNvGraphicFramePr>
            <a:graphicFrameLocks/>
          </p:cNvGraphicFramePr>
          <p:nvPr>
            <p:extLst>
              <p:ext uri="{D42A27DB-BD31-4B8C-83A1-F6EECF244321}">
                <p14:modId xmlns:p14="http://schemas.microsoft.com/office/powerpoint/2010/main" val="2076183794"/>
              </p:ext>
            </p:extLst>
          </p:nvPr>
        </p:nvGraphicFramePr>
        <p:xfrm>
          <a:off x="288495" y="2772592"/>
          <a:ext cx="6726306" cy="2692800"/>
        </p:xfrm>
        <a:graphic>
          <a:graphicData uri="http://schemas.openxmlformats.org/drawingml/2006/table">
            <a:tbl>
              <a:tblPr firstRow="1" bandRow="1">
                <a:tableStyleId>{5940675A-B579-460E-94D1-54222C63F5DA}</a:tableStyleId>
              </a:tblPr>
              <a:tblGrid>
                <a:gridCol w="1866733">
                  <a:extLst>
                    <a:ext uri="{9D8B030D-6E8A-4147-A177-3AD203B41FA5}">
                      <a16:colId xmlns:a16="http://schemas.microsoft.com/office/drawing/2014/main" val="20000"/>
                    </a:ext>
                  </a:extLst>
                </a:gridCol>
                <a:gridCol w="4859573">
                  <a:extLst>
                    <a:ext uri="{9D8B030D-6E8A-4147-A177-3AD203B41FA5}">
                      <a16:colId xmlns:a16="http://schemas.microsoft.com/office/drawing/2014/main" val="20001"/>
                    </a:ext>
                  </a:extLst>
                </a:gridCol>
              </a:tblGrid>
              <a:tr h="164211">
                <a:tc>
                  <a:txBody>
                    <a:bodyPr/>
                    <a:lstStyle/>
                    <a:p>
                      <a:r>
                        <a:rPr lang="en-US" sz="1000" dirty="0">
                          <a:solidFill>
                            <a:schemeClr val="bg1"/>
                          </a:solidFill>
                        </a:rPr>
                        <a:t>Variable</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bg1"/>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r h="164211">
                <a:tc>
                  <a:txBody>
                    <a:bodyPr/>
                    <a:lstStyle/>
                    <a:p>
                      <a:pPr marL="0" lvl="0" indent="0" algn="l">
                        <a:lnSpc>
                          <a:spcPct val="100000"/>
                        </a:lnSpc>
                        <a:buNone/>
                      </a:pPr>
                      <a:r>
                        <a:rPr lang="en-US" sz="1000" b="0" i="0" u="none" strike="noStrike" baseline="0" noProof="0" dirty="0">
                          <a:solidFill>
                            <a:srgbClr val="1E3246"/>
                          </a:solidFill>
                          <a:latin typeface="Alstom"/>
                        </a:rPr>
                        <a:t>OI</a:t>
                      </a:r>
                      <a:r>
                        <a:rPr lang="en-US" sz="1000" b="0" i="0" u="none" strike="noStrike" baseline="0" noProof="0" dirty="0" err="1">
                          <a:solidFill>
                            <a:srgbClr val="1E3246"/>
                          </a:solidFill>
                          <a:latin typeface="Alstom"/>
                        </a:rPr>
                        <a:t/>
                      </a:r>
                      <a:r>
                        <a:rPr lang="en-US" sz="1000" b="0" i="0" u="none" strike="noStrike" baseline="0" noProof="0" dirty="0">
                          <a:solidFill>
                            <a:srgbClr val="1E3246"/>
                          </a:solidFill>
                          <a:latin typeface="Alstom"/>
                        </a:rPr>
                        <a:t/>
                      </a:r>
                      <a:endParaRPr lang="fr-FR" dirty="0"/>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OI is an identifier used to distinguish different versions of hardware and software in train diagnostics. It helps track updates and versions across various components.</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OR</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tc>
                <a:tc>
                  <a:txBody>
                    <a:bodyPr/>
                    <a:lstStyle/>
                    <a:p>
                      <a:pPr marL="0" marR="0" lvl="0" indent="0" algn="l" defTabSz="914400">
                        <a:lnSpc>
                          <a:spcPct val="100000"/>
                        </a:lnSpc>
                        <a:spcBef>
                          <a:spcPts val="0"/>
                        </a:spcBef>
                        <a:spcAft>
                          <a:spcPts val="0"/>
                        </a:spcAft>
                        <a:buNone/>
                        <a:tabLst/>
                        <a:defRPr/>
                      </a:pPr>
                      <a:r>
                        <a:rPr lang="en-US" sz="1000" b="0" i="0" u="none" strike="noStrike" noProof="0" dirty="0">
                          <a:solidFill>
                            <a:srgbClr val="1E3246"/>
                          </a:solidFill>
                          <a:latin typeface="Alstom"/>
                        </a:rPr>
                        <a:t>Operational data for train parts, used in diagnostic dashboards.</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PC</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tc>
                <a:tc>
                  <a:txBody>
                    <a:bodyPr/>
                    <a:lstStyle/>
                    <a:p>
                      <a:pPr lvl="0">
                        <a:buNone/>
                      </a:pPr>
                      <a:r>
                        <a:rPr lang="en-US" sz="1000" b="0" i="0" u="none" strike="noStrike" noProof="0" dirty="0">
                          <a:solidFill>
                            <a:srgbClr val="1E3246"/>
                          </a:solidFill>
                          <a:latin typeface="Alstom"/>
                        </a:rPr>
                        <a:t>PC is a physical identifier used in operational data for train parts. It is recorded continuously.</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PN</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tc>
                <a:tc>
                  <a:txBody>
                    <a:bodyPr/>
                    <a:lstStyle/>
                    <a:p>
                      <a:pPr lvl="0">
                        <a:buNone/>
                      </a:pPr>
                      <a:r>
                        <a:rPr lang="en-US" sz="1000" b="0" i="0" u="none" strike="noStrike" noProof="0" dirty="0">
                          <a:solidFill>
                            <a:srgbClr val="1E3246"/>
                          </a:solidFill>
                          <a:latin typeface="Alstom"/>
                        </a:rPr>
                        <a:t>PN is recorded as operational data and used to identify specific parts of a train.</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SN</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tc>
                <a:tc>
                  <a:txBody>
                    <a:bodyPr/>
                    <a:lstStyle/>
                    <a:p>
                      <a:pPr lvl="0">
                        <a:buNone/>
                      </a:pPr>
                      <a:r>
                        <a:rPr lang="en-US" sz="1000" b="0" i="0" u="none" strike="noStrike" noProof="0" dirty="0">
                          <a:solidFill>
                            <a:srgbClr val="1E3246"/>
                          </a:solidFill>
                          <a:latin typeface="Alstom"/>
                        </a:rPr>
                        <a:t>Serial Number is a unique identifier for a part of a train. It is recorded as context data for events.</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5"/>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Unit</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tc>
                <a:tc>
                  <a:txBody>
                    <a:bodyPr/>
                    <a:lstStyle/>
                    <a:p>
                      <a:pPr lvl="0">
                        <a:buNone/>
                      </a:pPr>
                      <a:r>
                        <a:rPr lang="en-US" sz="1000" b="0" i="0" u="none" strike="noStrike" noProof="0" dirty="0">
                          <a:solidFill>
                            <a:srgbClr val="1E3246"/>
                          </a:solidFill>
                          <a:latin typeface="Alstom"/>
                        </a:rPr>
                        <a:t>This variable identifies different parts of a train. It is used across various operational and diagnostic dashboards.</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6"/>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rPr>
                        <a:t>evt_subloc</a:t>
                      </a:r>
                      <a:r>
                        <a:rPr lang="en-US" sz="1000" b="0" i="0" u="none" strike="noStrike" noProof="0" dirty="0" err="1">
                          <a:solidFill>
                            <a:srgbClr val="1E3246"/>
                          </a:solidFill>
                        </a:rPr>
                        <a:t/>
                      </a:r>
                      <a:r>
                        <a:rPr lang="en-US" sz="1000" b="0" i="0" u="none" strike="noStrike" noProof="0" dirty="0">
                          <a:solidFill>
                            <a:srgbClr val="1E3246"/>
                          </a:solidFill>
                        </a:rPr>
                        <a:t/>
                      </a:r>
                      <a:endParaRPr lang="en-US" sz="1000" b="0" i="0" u="none" strike="noStrike" noProof="0" dirty="0">
                        <a:solidFill>
                          <a:srgbClr val="000000"/>
                        </a:solidFill>
                      </a:endParaRPr>
                    </a:p>
                  </a:txBody>
                  <a:tcPr marT="36000" marB="36000"/>
                </a:tc>
                <a:tc>
                  <a:txBody>
                    <a:bodyPr/>
                    <a:lstStyle/>
                    <a:p>
                      <a:pPr lvl="0">
                        <a:buNone/>
                      </a:pPr>
                      <a:r>
                        <a:rPr lang="en-US" sz="1000" b="0" i="0" u="none" strike="noStrike" noProof="0" dirty="0">
                          <a:solidFill>
                            <a:srgbClr val="1E3246"/>
                          </a:solidFill>
                          <a:latin typeface="Alstom"/>
                        </a:rPr>
                        <a:t>The variable represents a specific sub-location event within the train system. It is used in diagnostic dashboards to track operational data.</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7"/>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last</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tc>
                <a:tc>
                  <a:txBody>
                    <a:bodyPr/>
                    <a:lstStyle/>
                    <a:p>
                      <a:pPr lvl="0">
                        <a:buNone/>
                      </a:pPr>
                      <a:r>
                        <a:rPr lang="en-US" sz="1000" b="0" i="0" u="none" strike="noStrike" noProof="0" dirty="0">
                          <a:solidFill>
                            <a:srgbClr val="1E3246"/>
                          </a:solidFill>
                          <a:latin typeface="Alstom"/>
                        </a:rPr>
                        <a:t>This variable represents the most recent recorded value. It is used in both software and hardware version dashboards.</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8"/>
                  </a:ext>
                </a:extLst>
              </a:tr>
              <a:tr h="164211">
                <a:tc>
                  <a:txBody>
                    <a:bodyPr/>
                    <a:lstStyle/>
                    <a:p>
                      <a:pPr marL="0" lvl="0" indent="0" algn="l">
                        <a:lnSpc>
                          <a:spcPct val="100000"/>
                        </a:lnSpc>
                        <a:buNone/>
                      </a:pPr>
                      <a:r>
                        <a:rPr lang="en-US" sz="1000" b="0" i="0" u="none" strike="noStrike" baseline="0" noProof="0" dirty="0">
                          <a:solidFill>
                            <a:srgbClr val="1E3246"/>
                          </a:solidFill>
                          <a:latin typeface="Alstom"/>
                        </a:rPr>
                        <a:t>ref_version_val</a:t>
                      </a:r>
                      <a:r>
                        <a:rPr lang="en-US" sz="1000" b="0" i="0" u="none" strike="noStrike" baseline="0" noProof="0" dirty="0" err="1">
                          <a:solidFill>
                            <a:srgbClr val="1E3246"/>
                          </a:solidFill>
                          <a:latin typeface="Alstom"/>
                        </a:rPr>
                        <a:t/>
                      </a:r>
                      <a:r>
                        <a:rPr lang="en-US" sz="1000" b="0" i="0" u="none" strike="noStrike" baseline="0" noProof="0" dirty="0">
                          <a:solidFill>
                            <a:srgbClr val="1E3246"/>
                          </a:solidFill>
                          <a:latin typeface="Alstom"/>
                        </a:rPr>
                        <a:t/>
                      </a:r>
                    </a:p>
                  </a:txBody>
                  <a:tcPr marT="36000" marB="36000"/>
                </a:tc>
                <a:tc>
                  <a:txBody>
                    <a:bodyPr/>
                    <a:lstStyle/>
                    <a:p>
                      <a:pPr lvl="0">
                        <a:buNone/>
                      </a:pPr>
                      <a:r>
                        <a:rPr lang="en-US" sz="1000" b="0" i="0" u="none" strike="noStrike" noProof="0" dirty="0">
                          <a:solidFill>
                            <a:srgbClr val="1E3246"/>
                          </a:solidFill>
                          <a:latin typeface="Alstom"/>
                        </a:rPr>
                        <a:t>The reference version value is used to identify the target version of software or hardware. It helps in distinguishing between up-to-date and other versions.</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9"/>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unit</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tc>
                <a:tc>
                  <a:txBody>
                    <a:bodyPr/>
                    <a:lstStyle/>
                    <a:p>
                      <a:pPr lvl="0">
                        <a:buNone/>
                      </a:pPr>
                      <a:r>
                        <a:rPr lang="en-US" sz="1000" b="0" i="0" u="none" strike="noStrike" noProof="0" dirty="0">
                          <a:solidFill>
                            <a:srgbClr val="1E3246"/>
                          </a:solidFill>
                          <a:latin typeface="Alstom"/>
                        </a:rPr>
                        <a:t>This variable identifies a part of the train. It is used in various dashboards for diagnostics and version tracking.</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517832494"/>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ver</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a:solidFill>
                          <a:srgbClr val="000000"/>
                        </a:solidFill>
                        <a:latin typeface="Alstom"/>
                      </a:endParaRPr>
                    </a:p>
                  </a:txBody>
                  <a:tcPr marT="36000" marB="36000">
                    <a:lnB w="12700" cap="flat" cmpd="sng" algn="ctr">
                      <a:noFill/>
                      <a:prstDash val="solid"/>
                      <a:round/>
                      <a:headEnd type="none" w="med" len="med"/>
                      <a:tailEnd type="none" w="med" len="med"/>
                    </a:lnB>
                  </a:tcPr>
                </a:tc>
                <a:tc>
                  <a:txBody>
                    <a:bodyPr/>
                    <a:lstStyle/>
                    <a:p>
                      <a:pPr lvl="0">
                        <a:buNone/>
                      </a:pPr>
                      <a:r>
                        <a:rPr lang="en-US" sz="1000" b="0" i="0" u="none" strike="noStrike" noProof="0" dirty="0">
                          <a:solidFill>
                            <a:srgbClr val="1E3246"/>
                          </a:solidFill>
                          <a:latin typeface="Alstom"/>
                        </a:rPr>
                        <a:t>This variable represents the version of the software or hardware component. It is used to determine if the component is up-to-date.</a:t>
                      </a:r>
                      <a:endParaRPr lang="en-US" sz="1000" dirty="0">
                        <a:solidFill>
                          <a:schemeClr val="accent3"/>
                        </a:solidFill>
                      </a:endParaRPr>
                    </a:p>
                  </a:txBody>
                  <a:tcPr marT="36000" marB="36000">
                    <a:lnR w="12700" cap="flat" cmpd="sng" algn="ctr">
                      <a:noFill/>
                      <a:prstDash val="solid"/>
                      <a:round/>
                      <a:headEnd type="none" w="med" len="med"/>
                      <a:tailEnd type="none" w="med" len="med"/>
                    </a:lnR>
                    <a:lnB w="12700" cap="flat" cmpd="sng" algn="ctr">
                      <a:noFill/>
                      <a:prstDash val="solid"/>
                      <a:round/>
                      <a:headEnd type="none" w="med" len="med"/>
                      <a:tailEnd type="none" w="med" len="med"/>
                    </a:lnB>
                  </a:tcPr>
                </a:tc>
                <a:extLst>
                  <a:ext uri="{0D108BD9-81ED-4DB2-BD59-A6C34878D82A}">
                    <a16:rowId xmlns:a16="http://schemas.microsoft.com/office/drawing/2014/main" val="873072045"/>
                  </a:ext>
                </a:extLst>
              </a:tr>
            </a:tbl>
          </a:graphicData>
        </a:graphic>
      </p:graphicFrame>
      <p:sp>
        <p:nvSpPr>
          <p:cNvPr id="5" name="Espace réservé du texte 30">
            <a:extLst>
              <a:ext uri="{FF2B5EF4-FFF2-40B4-BE49-F238E27FC236}">
                <a16:creationId xmlns:a16="http://schemas.microsoft.com/office/drawing/2014/main" id="{08BE0149-F380-F9A7-079E-0C74F69DCDF8}"/>
              </a:ext>
            </a:extLst>
          </p:cNvPr>
          <p:cNvSpPr txBox="1">
            <a:spLocks/>
          </p:cNvSpPr>
          <p:nvPr/>
        </p:nvSpPr>
        <p:spPr>
          <a:xfrm>
            <a:off x="223991" y="7363327"/>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chemeClr val="accent1"/>
                </a:solidFill>
              </a:rPr>
              <a:t>NOTE</a:t>
            </a:r>
          </a:p>
        </p:txBody>
      </p:sp>
      <p:sp>
        <p:nvSpPr>
          <p:cNvPr id="7" name="ZoneTexte 6">
            <a:extLst>
              <a:ext uri="{FF2B5EF4-FFF2-40B4-BE49-F238E27FC236}">
                <a16:creationId xmlns:a16="http://schemas.microsoft.com/office/drawing/2014/main" id="{574ED0B1-260D-CEBE-6DAE-2381826AACAB}"/>
              </a:ext>
            </a:extLst>
          </p:cNvPr>
          <p:cNvSpPr txBox="1"/>
          <p:nvPr/>
        </p:nvSpPr>
        <p:spPr>
          <a:xfrm>
            <a:off x="207296" y="7539148"/>
            <a:ext cx="4603427" cy="2462213"/>
          </a:xfrm>
          <a:prstGeom prst="rect">
            <a:avLst/>
          </a:prstGeom>
          <a:noFill/>
        </p:spPr>
        <p:txBody>
          <a:bodyPr wrap="square">
            <a:spAutoFit/>
          </a:bodyPr>
          <a:lstStyle/>
          <a:p>
            <a:pPr algn="just" rtl="0"/>
            <a:r>
              <a:rPr lang="fr-FR" sz="1200" dirty="0"/>
              <a:t>Les illustrations fournissent un aperçu des représentations graphiques et ne préjugent pas des données pouvant être contenues dans le rapport. En effet, les données peuvent évoluer au cours du projet et dépendent entièrement de celui-ci.</a:t>
            </a:r>
          </a:p>
          <a:p>
            <a:pPr algn="just" rtl="0"/>
            <a:endParaRPr lang="fr-FR" sz="1200" dirty="0"/>
          </a:p>
          <a:p>
            <a:pPr algn="just" rtl="0"/>
            <a:endParaRPr lang="fr-FR" sz="1200" dirty="0"/>
          </a:p>
          <a:p>
            <a:pPr algn="just" rtl="0"/>
            <a:endParaRPr lang="fr-FR" sz="1200" dirty="0"/>
          </a:p>
          <a:p>
            <a:pPr algn="just" rtl="0"/>
            <a:r>
              <a:rPr lang="fr-FR" sz="1000" dirty="0"/>
              <a:t>Toute reproduction ou distribution non autorisée de ce rapport est interdite. Les informations contenues dans ce document sont confidentielles et destinées uniquement aux parties mentionnées. L'utilisation ou la divulgation non autorisée de ces informations est passible de poursuites judiciaires. Les représentations graphiques sont fournies à titre indicatif et ne sauraient engager la responsabilité de l'émetteur quant à l'exhaustivité ou l'exactitude des données présentées. Les données sont sujettes à des modifications au fil du projet et doivent être interprétées dans ce contexte.</a:t>
            </a:r>
          </a:p>
        </p:txBody>
      </p:sp>
    </p:spTree>
    <p:extLst>
      <p:ext uri="{BB962C8B-B14F-4D97-AF65-F5344CB8AC3E}">
        <p14:creationId xmlns:p14="http://schemas.microsoft.com/office/powerpoint/2010/main" val="4278137385"/>
      </p:ext>
    </p:extLst>
  </p:cSld>
  <p:clrMapOvr>
    <a:masterClrMapping/>
  </p:clrMapOvr>
</p:sld>
</file>

<file path=ppt/theme/theme1.xml><?xml version="1.0" encoding="utf-8"?>
<a:theme xmlns:a="http://schemas.openxmlformats.org/drawingml/2006/main" name="ALSTOM">
  <a:themeElements>
    <a:clrScheme name="ALSTOM PPT">
      <a:dk1>
        <a:srgbClr val="000000"/>
      </a:dk1>
      <a:lt1>
        <a:srgbClr val="FFFFFF"/>
      </a:lt1>
      <a:dk2>
        <a:srgbClr val="7F7F7F"/>
      </a:dk2>
      <a:lt2>
        <a:srgbClr val="D8D8D8"/>
      </a:lt2>
      <a:accent1>
        <a:srgbClr val="DC3223"/>
      </a:accent1>
      <a:accent2>
        <a:srgbClr val="EB827D"/>
      </a:accent2>
      <a:accent3>
        <a:srgbClr val="1E3246"/>
      </a:accent3>
      <a:accent4>
        <a:srgbClr val="788291"/>
      </a:accent4>
      <a:accent5>
        <a:srgbClr val="19AA6E"/>
      </a:accent5>
      <a:accent6>
        <a:srgbClr val="73CDAA"/>
      </a:accent6>
      <a:hlink>
        <a:srgbClr val="6F98C1"/>
      </a:hlink>
      <a:folHlink>
        <a:srgbClr val="6F98C1"/>
      </a:folHlink>
    </a:clrScheme>
    <a:fontScheme name="Alstom Medium - Alstom">
      <a:majorFont>
        <a:latin typeface="Alstom Medium"/>
        <a:ea typeface=""/>
        <a:cs typeface=""/>
      </a:majorFont>
      <a:minorFont>
        <a:latin typeface="Alsto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1" id="{F069B430-CA6D-4036-92EC-2D1E457B67E1}" vid="{17128A8E-6F98-42B2-A86D-4C67A4960ACD}"/>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6179BC1CDF7284DB7669EAE248C61BD" ma:contentTypeVersion="21" ma:contentTypeDescription="Create a new document." ma:contentTypeScope="" ma:versionID="68a300b5487fbcb0ce7db9b6c57629a4">
  <xsd:schema xmlns:xsd="http://www.w3.org/2001/XMLSchema" xmlns:xs="http://www.w3.org/2001/XMLSchema" xmlns:p="http://schemas.microsoft.com/office/2006/metadata/properties" xmlns:ns2="c05ccd63-c30c-4a57-b842-f2b670a230ac" xmlns:ns3="4727953b-23bc-4ba4-8a57-3e403cc85a63" xmlns:ns4="e56652a7-f0cd-4c39-9267-b343502194c5" targetNamespace="http://schemas.microsoft.com/office/2006/metadata/properties" ma:root="true" ma:fieldsID="e35762ff5c8d632fa75571bc0b53a13a" ns2:_="" ns3:_="" ns4:_="">
    <xsd:import namespace="c05ccd63-c30c-4a57-b842-f2b670a230ac"/>
    <xsd:import namespace="4727953b-23bc-4ba4-8a57-3e403cc85a63"/>
    <xsd:import namespace="e56652a7-f0cd-4c39-9267-b343502194c5"/>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LengthInSeconds" minOccurs="0"/>
                <xsd:element ref="ns4:TaxCatchAll" minOccurs="0"/>
                <xsd:element ref="ns2:lcf76f155ced4ddcb4097134ff3c332f" minOccurs="0"/>
                <xsd:element ref="ns2:MediaServiceLocation"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05ccd63-c30c-4a57-b842-f2b670a230a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LengthInSeconds" ma:index="19"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94e9c50c-adad-47e0-bda4-8b73f4f42230" ma:termSetId="09814cd3-568e-fe90-9814-8d621ff8fb84" ma:anchorId="fba54fb3-c3e1-fe81-a776-ca4b69148c4d" ma:open="true" ma:isKeyword="false">
      <xsd:complexType>
        <xsd:sequence>
          <xsd:element ref="pc:Terms" minOccurs="0" maxOccurs="1"/>
        </xsd:sequence>
      </xsd:complexType>
    </xsd:element>
    <xsd:element name="MediaServiceLocation" ma:index="23" nillable="true" ma:displayName="Location" ma:indexed="true" ma:internalName="MediaServiceLocation" ma:readOnly="true">
      <xsd:simpleType>
        <xsd:restriction base="dms:Text"/>
      </xsd:simple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727953b-23bc-4ba4-8a57-3e403cc85a63"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56652a7-f0cd-4c39-9267-b343502194c5" elementFormDefault="qualified">
    <xsd:import namespace="http://schemas.microsoft.com/office/2006/documentManagement/types"/>
    <xsd:import namespace="http://schemas.microsoft.com/office/infopath/2007/PartnerControls"/>
    <xsd:element name="TaxCatchAll" ma:index="20" nillable="true" ma:displayName="Taxonomy Catch All Column" ma:hidden="true" ma:list="{cc3321ac-079c-4703-8e70-785dcef16c87}" ma:internalName="TaxCatchAll" ma:showField="CatchAllData" ma:web="4727953b-23bc-4ba4-8a57-3e403cc85a63">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e56652a7-f0cd-4c39-9267-b343502194c5" xsi:nil="true"/>
    <lcf76f155ced4ddcb4097134ff3c332f xmlns="c05ccd63-c30c-4a57-b842-f2b670a230ac">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C0CB7EBE-ACDA-4522-9317-34A52E4F7088}">
  <ds:schemaRefs>
    <ds:schemaRef ds:uri="4727953b-23bc-4ba4-8a57-3e403cc85a63"/>
    <ds:schemaRef ds:uri="c05ccd63-c30c-4a57-b842-f2b670a230ac"/>
    <ds:schemaRef ds:uri="e56652a7-f0cd-4c39-9267-b343502194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6348EA69-AA91-49B6-B9A4-890A546FEF89}">
  <ds:schemaRefs>
    <ds:schemaRef ds:uri="http://schemas.microsoft.com/sharepoint/v3/contenttype/forms"/>
  </ds:schemaRefs>
</ds:datastoreItem>
</file>

<file path=customXml/itemProps3.xml><?xml version="1.0" encoding="utf-8"?>
<ds:datastoreItem xmlns:ds="http://schemas.openxmlformats.org/officeDocument/2006/customXml" ds:itemID="{D908318D-F824-4648-BBD4-AE4919B94DA2}">
  <ds:schemaRefs>
    <ds:schemaRef ds:uri="http://purl.org/dc/dcmitype/"/>
    <ds:schemaRef ds:uri="http://schemas.microsoft.com/office/infopath/2007/PartnerControls"/>
    <ds:schemaRef ds:uri="http://purl.org/dc/terms/"/>
    <ds:schemaRef ds:uri="c05ccd63-c30c-4a57-b842-f2b670a230ac"/>
    <ds:schemaRef ds:uri="http://schemas.microsoft.com/office/2006/documentManagement/types"/>
    <ds:schemaRef ds:uri="http://purl.org/dc/elements/1.1/"/>
    <ds:schemaRef ds:uri="e56652a7-f0cd-4c39-9267-b343502194c5"/>
    <ds:schemaRef ds:uri="http://schemas.openxmlformats.org/package/2006/metadata/core-properties"/>
    <ds:schemaRef ds:uri="4727953b-23bc-4ba4-8a57-3e403cc85a63"/>
    <ds:schemaRef ds:uri="http://schemas.microsoft.com/office/2006/metadata/properties"/>
    <ds:schemaRef ds:uri="http://www.w3.org/XML/1998/namespace"/>
  </ds:schemaRefs>
</ds:datastoreItem>
</file>

<file path=docMetadata/LabelInfo.xml><?xml version="1.0" encoding="utf-8"?>
<clbl:labelList xmlns:clbl="http://schemas.microsoft.com/office/2020/mipLabelMetadata">
  <clbl:label id="{202412c0-1e7d-4ccc-99a7-7c8f0a21f86d}" enabled="1" method="Standard" siteId="{0d993ad3-fa73-421a-b129-1fe5590103f3}" removed="0"/>
</clbl:labelList>
</file>

<file path=docProps/app.xml><?xml version="1.0" encoding="utf-8"?>
<Properties xmlns="http://schemas.openxmlformats.org/officeDocument/2006/extended-properties" xmlns:vt="http://schemas.openxmlformats.org/officeDocument/2006/docPropsVTypes">
  <Template/>
  <TotalTime>1585</TotalTime>
  <Words>1228</Words>
  <Application>Microsoft Office PowerPoint</Application>
  <PresentationFormat>Personnalisé</PresentationFormat>
  <Paragraphs>194</Paragraphs>
  <Slides>8</Slides>
  <Notes>8</Notes>
  <HiddenSlides>0</HiddenSlides>
  <MMClips>0</MMClips>
  <ScaleCrop>false</ScaleCrop>
  <HeadingPairs>
    <vt:vector size="4" baseType="variant">
      <vt:variant>
        <vt:lpstr>Thème</vt:lpstr>
      </vt:variant>
      <vt:variant>
        <vt:i4>1</vt:i4>
      </vt:variant>
      <vt:variant>
        <vt:lpstr>Titres des diapositives</vt:lpstr>
      </vt:variant>
      <vt:variant>
        <vt:i4>8</vt:i4>
      </vt:variant>
    </vt:vector>
  </HeadingPairs>
  <TitlesOfParts>
    <vt:vector size="9" baseType="lpstr">
      <vt:lpstr>ALSTOM</vt:lpstr>
      <vt:lpstr>Présentation PowerPoint</vt:lpstr>
      <vt:lpstr>Constitution du rapport {{dashboard.index}}/{{dashboard.count}}</vt:lpstr>
      <vt:lpstr>Constitution du rapport {{dashboard.index}}/{{dashboard.count}}</vt:lpstr>
      <vt:lpstr>Constitution du rapport {{dashboard.index}}/{{dashboard.count}}</vt:lpstr>
      <vt:lpstr>Constitution du rapport {{dashboard.index}}/{{dashboard.count}}</vt:lpstr>
      <vt:lpstr>Constitution du rapport {{dashboard.index}}/{{dashboard.count}}</vt:lpstr>
      <vt:lpstr>Constitution du rapport {{dashboard.index}}/{{dashboard.count}}</vt:lpstr>
      <vt:lpstr>Liste des variables</vt:lpstr>
    </vt:vector>
  </TitlesOfParts>
  <Manager>ALSTOM</Manager>
  <Company>ALSTOM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ALSTOM</dc:subject>
  <dc:creator>LE-CARO Pauline</dc:creator>
  <cp:lastModifiedBy>JAFFRENNOU Marc</cp:lastModifiedBy>
  <cp:revision>290</cp:revision>
  <dcterms:created xsi:type="dcterms:W3CDTF">2020-01-20T13:41:19Z</dcterms:created>
  <dcterms:modified xsi:type="dcterms:W3CDTF">2024-08-30T07:39:48Z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0x01010016179BC1CDF7284DB7669EAE248C61BD</vt:lpwstr>
  </property>
  <property fmtid="{D5CDD505-2E9C-101B-9397-08002B2CF9AE}" pid="3" name="ClassificationContentMarkingHeaderLocations">
    <vt:lpwstr>ALSTOM:14</vt:lpwstr>
  </property>
  <property fmtid="{D5CDD505-2E9C-101B-9397-08002B2CF9AE}" pid="4" name="ClassificationContentMarkingHeaderText">
    <vt:lpwstr>RESTRICTED</vt:lpwstr>
  </property>
</Properties>
</file>