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'Version' report provides a comprehensive overview of software and hardware versions, allowing users to filter data based on specific conditions and explore detailed version statuses through interactive tables. It includes multiple worksheets that visualize the data in a tabular format, with cell colors indicating specific values.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ADMIN_version_Report_v10.4</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One
version_val
Unit
Version Id Sw
Upper version
Type
version_id
version_tp
version_val_max
version_uTs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Statistics,Operational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overview of software and hardware versions.
Allow users to filter data based on specific conditions.
Enable detailed exploration of version statuses through interactive tables.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Version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'Version' dashboard provides a comprehensive overview of software and hardware versions, allowing users to filter data based on specific conditions and explore detailed version statuses through interactive tables.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different versions of software and hardware based on the given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Description of a worksheet in a report.
A worksheet contains charts (plots) and addresses a specific question.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version status of the items based on the given conditions?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table visualizes the version_val data, categorizing it into a tabular format. Each cell is color-coded and displays the corresponding value.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Version Hw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'Version Hw' dashboard provides a comprehensive overview of the different hardware and software versions and their respective statuses. It allows users to filter and explore data in detail through a table format, with cell colors indicating specific values.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different versions of the hardware and software and their respective statuses?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'version_val' in a table format, with the 'One' variable used for cell color and value.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Version Sw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'Version Sw' dashboard is designed to analyze and visualize the distribution of version types and their values in the software version data. It allows for detailed data exploration through interactive tables and charts, enabling users to filter and drill down into specific version-related questions.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version types and their values in the software version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Description of a worksheet in a report.
A worksheet contains charts (plots) and addresses a specific question.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Unit</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represents an identifier for a part of a train. It is used extensively in both context data for events and operational data.</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last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The variable indicates the last recorded value for a specific train component. It is used to determine the most recent operational status.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version_id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different versions of software or hardware used in the trains. It is used in various dashboards to distinguish between software and hardware versions.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version_loc</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location version of a train component. It is used in both software and hardware version reports.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version_subLoc</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indicates the sub-location version of a train unit. It is used in various operational dashboards to distinguish between different hardware and software versions.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version_tp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distinguishes between software and hardware versions of train components. It is crucial for tracking updates and maintenance.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version_uTs</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The variable represents the timestamp of the version recorded. It is crucial for tracking changes over time.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version_val</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version value is used to identify software and hardware versions. It helps distinguish between the upper and lower versions.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version_val_max</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represents the maximum version value for a software or hardware component. It helps in identifying the highest version recorded.</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