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58" r:id="rId4"/>
    <p:sldId id="267" r:id="rId5"/>
    <p:sldId id="268" r:id="rId6"/>
    <p:sldId id="261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1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98C7-87D9-49A1-A669-DA2B486A15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B10E-FE09-4F43-A84F-33518C8AC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4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https://www.electronics-tutorials.ws/sequential/seq_5.html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4B10E-FE09-4F43-A84F-33518C8AC7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https://www.elprocus.com/siso-shift-register/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4B10E-FE09-4F43-A84F-33518C8AC7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3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https://www.elprocus.com/sipo-shift-register/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4B10E-FE09-4F43-A84F-33518C8AC7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6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https://www.elprocus.com/piso-shift-register/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https://www.electronics-tutorials.ws/sequential/seq_5.html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4B10E-FE09-4F43-A84F-33518C8AC7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https://www.elprocus.com/pipo-shift-register/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4B10E-FE09-4F43-A84F-33518C8AC7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https://www.elprocus.com/bidirectional-shift-register/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4B10E-FE09-4F43-A84F-33518C8AC7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4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508AD-2B92-F230-EC6E-D177B1522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E145E-B962-8C9B-A232-B32C87E7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2BF09-FFE4-F0D0-B662-D755A7C3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645F7-F785-8B89-727D-097B9107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934C3-F707-8E1B-92DB-83684343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0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DA285-AB2D-F202-30C4-7301F216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63A331-0B15-FBF7-C6DD-5FBB79FF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97FFD-3B81-5DB9-B27F-5CEE429A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27F8D-C99C-1B3D-A86C-8AADB7ED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071AA-7181-237A-15D1-9B7D4DC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3486B0-3D59-2FF0-BBC4-584444E78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9A43F-D670-9139-C182-C596FAD1D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DDCB0-DA06-4EB2-4B14-DCDF80F3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CAB0-AFFA-3B3F-25DA-8E4C09C0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DDFF8-796B-C461-0338-588EA4BD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5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FDA07-5EE5-4196-CBCB-4168A4EB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56478-0BA8-731D-BCB8-CE4231FA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0D9FF-6ACD-7CBE-D378-6A7CE4B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C7542-7C36-D8C4-1414-8BB6CDD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9AF5F-8DE3-CD9F-3B28-61E8FC16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8FC8B-1D6C-7D91-C833-C23D4AD7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AAFB-42E7-95A9-9DFF-837EF3FF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B5DC9-F84A-50FA-4DB8-CE0E7778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A5B0A-3CB9-E397-B702-E0FCCE50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706BD-9D9F-2E39-C9BD-2B959976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6C516-7901-BC94-E6DD-3875DFA6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E67F5-8B67-348A-AF08-737B350EF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317B4-93F3-45BD-EEE3-F7DC523F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6D946-F1C8-67C4-A788-55F157DB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D0E49-89DD-FD40-2F4D-771D78D6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8825D-0E65-6533-4A98-13E290BB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A524-288B-A6E9-619B-976AB956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63351-7786-8F59-88FA-1B98D89A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24D52-C4DF-74FE-57BA-7542E133A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32F298-2771-60CD-09F3-E854E95F3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EE17B-78A2-2521-8F84-B34B5C2EE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CC56AD-9F65-D368-8F54-B8A5086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22EEA1-07A0-4805-91FA-3C505E30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8AE0D4-35BD-BB40-290E-43446556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6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1B104-1A1D-9AD9-FD96-CFA7E87E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72D6C5-EA3D-7E27-1159-7AD8DA48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D47DA-3F26-9B99-B17D-98D8C003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FA196-A649-D10F-C6AB-BF8F82AB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5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EE461-1E55-CA87-A6A0-59DA575C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03B3D4-4A44-F65B-38DD-3C65D08C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18CBF-FED6-57A3-2268-7FC3DEEF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440D1-0119-FD66-74ED-0083D931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BB6A4-BE00-8EFA-68DA-4866588C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A084B-81B2-513E-330A-21A59B96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14005-763F-3919-6F98-8997AA11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CE7A2-6D59-AD29-083A-30368436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C430C6-5CC9-0CDB-897B-4882A9AD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5FE94-101B-A5A3-E063-C1AB9860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0ACF3E-695B-5FD2-BC41-0D6C37226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BF3F3-FD96-4BDE-377E-DBEFB23E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010C2-B768-0353-CB57-0A9DCFB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DCD4C-3D1A-4C26-2E50-1F0C2193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3C6A9-F4AF-A103-D08D-7BF87F43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4526B-ADA4-3DD3-8A55-2E554E40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7D1BD-54DC-5A50-DFE6-F3F79880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68D94-0131-70FF-FBDB-27C5B4F5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C0FF-68A2-46AA-8B12-2342EFC2D6D2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B651-DD8F-CE06-CB5E-4EDA70E6C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6810-7AEB-DABC-0481-60A531916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01A9-67A0-44E4-A975-FB0A203B4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8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sipo-shift-register/" TargetMode="External"/><Relationship Id="rId2" Type="http://schemas.openxmlformats.org/officeDocument/2006/relationships/hyperlink" Target="https://www.electronics-tutorials.ws/sequential/seq_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5BDB-140F-1ECD-7AEA-7201B623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shift register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64F499-7E2A-58E7-B5B1-743ACA62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0756"/>
            <a:ext cx="9144000" cy="1047044"/>
          </a:xfrm>
        </p:spPr>
        <p:txBody>
          <a:bodyPr/>
          <a:lstStyle/>
          <a:p>
            <a:r>
              <a:rPr lang="en-US" altLang="ko-KR" dirty="0"/>
              <a:t>20190963 </a:t>
            </a:r>
            <a:r>
              <a:rPr lang="ko-KR" altLang="en-US" dirty="0"/>
              <a:t>한다현</a:t>
            </a:r>
          </a:p>
        </p:txBody>
      </p:sp>
    </p:spTree>
    <p:extLst>
      <p:ext uri="{BB962C8B-B14F-4D97-AF65-F5344CB8AC3E}">
        <p14:creationId xmlns:p14="http://schemas.microsoft.com/office/powerpoint/2010/main" val="2792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B1A5A-C8CF-681A-00C1-A6FBC0D5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A6E73-8F4B-53E3-2011-7F030742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비트 크기의 데이터 저장 장치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플리플롭으로</a:t>
            </a:r>
            <a:r>
              <a:rPr lang="ko-KR" altLang="en-US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41903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EF62F-5D7B-2E5B-3628-8D8AD6FC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register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DC2CE-B41C-9ED1-D79E-3B6646DA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저장되어 있는 비트 데이터를 한 방향이나 양방향으로 측면 이동시킬 수 있는 기능을 가진 레지스터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직렬입력</a:t>
            </a:r>
            <a:r>
              <a:rPr lang="en-US" altLang="ko-KR" dirty="0"/>
              <a:t>-</a:t>
            </a:r>
            <a:r>
              <a:rPr lang="ko-KR" altLang="en-US" dirty="0"/>
              <a:t>직렬출력</a:t>
            </a:r>
            <a:r>
              <a:rPr lang="en-US" altLang="ko-KR" dirty="0"/>
              <a:t>(SISO)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직렬입력</a:t>
            </a:r>
            <a:r>
              <a:rPr lang="en-US" altLang="ko-KR" dirty="0"/>
              <a:t>-</a:t>
            </a:r>
            <a:r>
              <a:rPr lang="ko-KR" altLang="en-US" dirty="0"/>
              <a:t>병렬출력</a:t>
            </a:r>
            <a:r>
              <a:rPr lang="en-US" altLang="ko-KR" dirty="0"/>
              <a:t>(SIPO)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병렬입력</a:t>
            </a:r>
            <a:r>
              <a:rPr lang="en-US" altLang="ko-KR" dirty="0"/>
              <a:t>-</a:t>
            </a:r>
            <a:r>
              <a:rPr lang="ko-KR" altLang="en-US" dirty="0"/>
              <a:t>직렬출력</a:t>
            </a:r>
            <a:r>
              <a:rPr lang="en-US" altLang="ko-KR" dirty="0"/>
              <a:t>(PISO)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병렬입력</a:t>
            </a:r>
            <a:r>
              <a:rPr lang="en-US" altLang="ko-KR" dirty="0"/>
              <a:t>-</a:t>
            </a:r>
            <a:r>
              <a:rPr lang="ko-KR" altLang="en-US" dirty="0"/>
              <a:t>병렬출력</a:t>
            </a:r>
            <a:r>
              <a:rPr lang="en-US" altLang="ko-KR" dirty="0"/>
              <a:t>(PIPO)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7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C5524-5C28-4242-A3D7-3382E15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SISO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199FF0-328F-D18C-8D2E-7CDE0C70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117" t="48587" r="33364" b="18724"/>
          <a:stretch/>
        </p:blipFill>
        <p:spPr>
          <a:xfrm>
            <a:off x="527082" y="1638652"/>
            <a:ext cx="6359140" cy="199813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D9617A-BE48-B3ED-559F-38A36E97EA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1" t="33580" r="33148" b="24774"/>
          <a:stretch/>
        </p:blipFill>
        <p:spPr>
          <a:xfrm>
            <a:off x="4752622" y="3791304"/>
            <a:ext cx="6795911" cy="28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A240E-A569-B69C-5BAD-00A2BBB8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SIPO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33AB0C-CE8B-3AF1-6C8D-D404B4F6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81" t="28996" r="31316" b="28298"/>
          <a:stretch/>
        </p:blipFill>
        <p:spPr>
          <a:xfrm>
            <a:off x="688257" y="1690688"/>
            <a:ext cx="5950861" cy="2418736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CF8E46-9192-C234-86E4-BCD3715293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84" t="34553" r="44435" b="36344"/>
          <a:stretch/>
        </p:blipFill>
        <p:spPr>
          <a:xfrm>
            <a:off x="6096000" y="3695137"/>
            <a:ext cx="5732206" cy="28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0F50-A0D9-F9E8-2B99-7390C7AF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PISO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785005D-5C50-2BB0-3C3F-CA938D26A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41" t="30686" r="42558" b="41035"/>
          <a:stretch/>
        </p:blipFill>
        <p:spPr>
          <a:xfrm>
            <a:off x="838200" y="1614676"/>
            <a:ext cx="6390855" cy="226906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2BAC77-B6F2-E0AF-DCBA-328C24B6C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13" t="34122" r="32338" b="19569"/>
          <a:stretch/>
        </p:blipFill>
        <p:spPr>
          <a:xfrm>
            <a:off x="5438044" y="3683171"/>
            <a:ext cx="6386859" cy="29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731ED-C157-FC8C-90C2-11934A6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8B9B1C-8A14-6DAD-3920-A3758FA04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9" t="41721" r="32581" b="36344"/>
          <a:stretch/>
        </p:blipFill>
        <p:spPr>
          <a:xfrm>
            <a:off x="4670323" y="4876800"/>
            <a:ext cx="6862916" cy="15043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F9AAD4-676B-3C92-CFDA-FD81DE836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70" t="46595" r="41533" b="17993"/>
          <a:stretch/>
        </p:blipFill>
        <p:spPr>
          <a:xfrm>
            <a:off x="838200" y="1710352"/>
            <a:ext cx="5631426" cy="28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F9112-5013-318C-B2A9-1C42C358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시프트 레지스터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EF9085-5E80-0F30-55E7-4CA051C5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57" t="36848" r="34748" b="13836"/>
          <a:stretch/>
        </p:blipFill>
        <p:spPr>
          <a:xfrm>
            <a:off x="1671483" y="1688643"/>
            <a:ext cx="8849033" cy="4804232"/>
          </a:xfrm>
        </p:spPr>
      </p:pic>
    </p:spTree>
    <p:extLst>
      <p:ext uri="{BB962C8B-B14F-4D97-AF65-F5344CB8AC3E}">
        <p14:creationId xmlns:p14="http://schemas.microsoft.com/office/powerpoint/2010/main" val="191284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782E9-2E76-FE6A-8AA5-FCCAE2C6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6F878-C990-2C4C-6906-A41A3B4A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https://www.electronics-tutorials.ws/sequential/seq_5.html</a:t>
            </a:r>
            <a:endParaRPr lang="en-US" altLang="ko-KR" sz="1800" dirty="0"/>
          </a:p>
          <a:p>
            <a:r>
              <a:rPr lang="en-US" altLang="ko-KR" sz="1800" dirty="0"/>
              <a:t>https://www.elprocus.com/siso-shift-register/</a:t>
            </a:r>
            <a:endParaRPr lang="ko-KR" altLang="en-US" sz="1800" dirty="0"/>
          </a:p>
          <a:p>
            <a:r>
              <a:rPr lang="en-US" altLang="ko-KR" sz="1800" dirty="0">
                <a:hlinkClick r:id="rId3"/>
              </a:rPr>
              <a:t>https://www.elprocus.com/sipo-shift-register/</a:t>
            </a:r>
            <a:endParaRPr lang="en-US" altLang="ko-KR" sz="1800" dirty="0"/>
          </a:p>
          <a:p>
            <a:r>
              <a:rPr lang="en-US" altLang="ko-KR" sz="1800" dirty="0"/>
              <a:t>https://www.elprocus.com/piso-shift-register/</a:t>
            </a:r>
            <a:endParaRPr lang="ko-KR" altLang="en-US" sz="1800" dirty="0"/>
          </a:p>
          <a:p>
            <a:r>
              <a:rPr lang="en-US" altLang="ko-KR" sz="1800" dirty="0"/>
              <a:t>https://www.elprocus.com/pipo-shift-register/</a:t>
            </a:r>
            <a:endParaRPr lang="ko-KR" altLang="en-US" sz="1800" dirty="0"/>
          </a:p>
          <a:p>
            <a:r>
              <a:rPr lang="en-US" altLang="ko-KR" sz="1800" dirty="0"/>
              <a:t>https://www.elprocus.com/bidirectional-shift-register/</a:t>
            </a:r>
            <a:endParaRPr lang="ko-KR" altLang="en-US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17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217</Words>
  <Application>Microsoft Office PowerPoint</Application>
  <PresentationFormat>와이드스크린</PresentationFormat>
  <Paragraphs>37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13주차 shift register</vt:lpstr>
      <vt:lpstr>Register</vt:lpstr>
      <vt:lpstr>Shift register</vt:lpstr>
      <vt:lpstr>SISO</vt:lpstr>
      <vt:lpstr>SIPO</vt:lpstr>
      <vt:lpstr>PISO</vt:lpstr>
      <vt:lpstr>PIPO</vt:lpstr>
      <vt:lpstr>양방향 시프트 레지스터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한다현</dc:creator>
  <cp:lastModifiedBy>한다현</cp:lastModifiedBy>
  <cp:revision>8</cp:revision>
  <dcterms:created xsi:type="dcterms:W3CDTF">2022-12-04T15:05:12Z</dcterms:created>
  <dcterms:modified xsi:type="dcterms:W3CDTF">2022-12-05T07:15:27Z</dcterms:modified>
</cp:coreProperties>
</file>