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9" r:id="rId5"/>
    <p:sldId id="259" r:id="rId6"/>
    <p:sldId id="267" r:id="rId7"/>
    <p:sldId id="261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74DA4-A257-4D34-BE36-F1FA28DD874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D335D-8D56-4385-A474-D103CDB0F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D335D-8D56-4385-A474-D103CDB0FE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0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7E795-C38B-82A2-4C1B-8DCCFA5C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A8372-F650-313E-CDF9-7E2815E1C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5CD63-95CB-477B-3461-03A81D4C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68B9F-BC56-E9C9-677D-B1D6989A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A02E3-E64C-B5E2-795C-6F9B56FB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8DE1B-99A5-AB44-E512-B4A8329A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11033-49CC-E27A-FBBC-EF8E1D4CF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458FA-3D02-85B1-B12B-F9397EC5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FB2A-DE50-0075-A0EE-62BF1F52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BAB05-A8B8-20C1-3FB7-84D49F99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2EDF6-C8A4-0CE9-B5E5-4EA756464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C418A-CFAE-DE0B-E3DE-32404291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41113-33EC-0782-578E-073F29BA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12228-A58E-520E-4F0D-68D22B3A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B5D13-FDD6-99FA-746C-78165DB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6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1050D-18C5-380B-CBF2-E7C654C9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10B28-C11E-BC9B-E728-6D0A8C15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3007A-AD84-9018-4FBF-EFE81E01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EF6B5-16F7-B5EE-10CE-ED82F626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10B4F-941F-5E62-7AD0-97F01570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7E2D6-6B3D-22EC-CDC0-CB2781C7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13D66-4041-6CD4-CE45-3AE24A59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303B2-EDC3-D029-F4E1-A0C37384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D7080-CA52-D6C2-D956-C7C68CDC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23549-1EC4-D61E-559E-53E80CA6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9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3A788-B791-1380-EFA4-03CCF21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4E45F-E7C0-4D0C-99DB-5C4BC8251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439A3-02B2-3168-1A81-CD5F1D193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F1496-F047-E873-3D85-2A4F71D9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47D50-A2DB-D499-3CCB-69F1301A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A0347-A566-0FF6-993D-FBE75B26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2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C945-B577-23E1-3B8C-2BDBE066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13631-C031-B022-AD41-46ADA007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01316-C27D-1126-77C6-4B04D362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F09A0A-CEB0-B044-5255-63029AF8F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44E3CC-4039-8927-578A-251011C02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BAE81E-F682-E62F-C059-6DC21027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9BD5F2-DD97-501B-EC59-DE4FA402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B15BFC-1D8D-3B51-DE90-D0D3A7D6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7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274BA-36E3-D5EF-8C97-5A39144F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7C40C-FD8E-AF86-134A-9852CBA3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989D38-B8A4-4290-2854-3947DD5A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CA3D91-6621-39C7-6A28-E35B9C3A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3DFA83-6170-B91D-1528-B992A4EA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536AAA-88D9-96B6-0343-E3B57E27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6F098-40E8-467B-20FC-6463FBD0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6FF3D-AADD-D7A4-87E2-F44818F1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E6843-9F6E-1CE1-7239-5121629A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1E8A6-4FA3-76BD-3D77-1081CC3F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690BF-0189-7A45-04AF-B6FB47A1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F8591-E749-CE10-15E7-DDC76D75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210D4-690E-FE40-91BD-B8D120A3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8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5BF38-E49F-50F7-78D4-0D5F1E33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F3FED6-515D-5947-9C6E-4C47CF3BB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18A4E-10DC-7E66-C230-E4F6526A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10B7C-CB2A-F174-1FFA-38987AD8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668AD-50B9-1519-8438-C0E5F9E4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43233-EDB3-C8ED-FBE4-37D00566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9FCD05-97F8-9958-7554-A75FB563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45AC0-F850-4B5F-627A-C433D12F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28F5C-8184-D17A-9C8D-13DA18154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F537-29D2-44FB-9B66-64EA61778CC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36494-BC1E-46CB-43AF-4C7A9589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1063B-8D82-66C8-5403-A0C33E01C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7180-1C88-4DED-984B-9D26CDD9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BC0020-5A32-8A73-A3B1-71818C2B4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6600"/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008EE-FF5A-FFE5-A2E2-4EE30496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20190963 </a:t>
            </a:r>
            <a:r>
              <a:rPr lang="ko-KR" altLang="en-US" dirty="0"/>
              <a:t>한다현</a:t>
            </a:r>
            <a:endParaRPr lang="ko-KR" alt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B28A9-694A-F55E-3EF2-AD0C35DF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</a:t>
            </a:r>
            <a:endParaRPr lang="ko-KR" altLang="en-US" dirty="0"/>
          </a:p>
        </p:txBody>
      </p:sp>
      <p:pic>
        <p:nvPicPr>
          <p:cNvPr id="5" name="내용 개체 틀 4" descr="텍스트, 도표, 영수증, 스케치이(가) 표시된 사진&#10;&#10;자동 생성된 설명">
            <a:extLst>
              <a:ext uri="{FF2B5EF4-FFF2-40B4-BE49-F238E27FC236}">
                <a16:creationId xmlns:a16="http://schemas.microsoft.com/office/drawing/2014/main" id="{FDA1DF64-84E1-244E-E146-55476F8FC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716" y="365125"/>
            <a:ext cx="2009774" cy="6194305"/>
          </a:xfrm>
        </p:spPr>
      </p:pic>
      <p:pic>
        <p:nvPicPr>
          <p:cNvPr id="9" name="그림 8" descr="텍스트, 도표, 스케치, 평면도이(가) 표시된 사진&#10;&#10;자동 생성된 설명">
            <a:extLst>
              <a:ext uri="{FF2B5EF4-FFF2-40B4-BE49-F238E27FC236}">
                <a16:creationId xmlns:a16="http://schemas.microsoft.com/office/drawing/2014/main" id="{EC93E5FC-2B2A-998F-DBA9-4F303B0D0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87" y="365125"/>
            <a:ext cx="3908527" cy="5985522"/>
          </a:xfrm>
          <a:prstGeom prst="rect">
            <a:avLst/>
          </a:prstGeom>
        </p:spPr>
      </p:pic>
      <p:pic>
        <p:nvPicPr>
          <p:cNvPr id="13" name="그림 12" descr="텍스트, 도표, 라인, 스케치이(가) 표시된 사진&#10;&#10;자동 생성된 설명">
            <a:extLst>
              <a:ext uri="{FF2B5EF4-FFF2-40B4-BE49-F238E27FC236}">
                <a16:creationId xmlns:a16="http://schemas.microsoft.com/office/drawing/2014/main" id="{EEEACDD0-6C80-9ADA-B306-D2F064123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164"/>
            <a:ext cx="2009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4F3A5-AD71-C6C4-49AA-949C036C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시연</a:t>
            </a:r>
          </a:p>
        </p:txBody>
      </p:sp>
      <p:pic>
        <p:nvPicPr>
          <p:cNvPr id="6" name="video1725716793">
            <a:hlinkClick r:id="" action="ppaction://media"/>
            <a:extLst>
              <a:ext uri="{FF2B5EF4-FFF2-40B4-BE49-F238E27FC236}">
                <a16:creationId xmlns:a16="http://schemas.microsoft.com/office/drawing/2014/main" id="{0C743ABE-C612-38CF-C475-D3E7C96C2A6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32113" y="1825625"/>
            <a:ext cx="6327775" cy="4351338"/>
          </a:xfrm>
        </p:spPr>
      </p:pic>
    </p:spTree>
    <p:extLst>
      <p:ext uri="{BB962C8B-B14F-4D97-AF65-F5344CB8AC3E}">
        <p14:creationId xmlns:p14="http://schemas.microsoft.com/office/powerpoint/2010/main" val="10073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5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A41908-B0B5-DCA6-1BB5-EB1B71F0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프로젝트 구현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CE391-B858-1FD2-A25E-CA60A5FF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ko-KR" sz="2200" b="1"/>
              <a:t>Show DFS</a:t>
            </a:r>
          </a:p>
          <a:p>
            <a:pPr marL="0" indent="0">
              <a:buNone/>
            </a:pPr>
            <a:r>
              <a:rPr lang="en-US" altLang="ko-KR" sz="2200"/>
              <a:t>- DFS </a:t>
            </a:r>
            <a:r>
              <a:rPr lang="ko-KR" altLang="en-US" sz="2200"/>
              <a:t>알고리즘을 통해 전체 경로와 최적 경로를 화면에 그리는 기능</a:t>
            </a:r>
            <a:r>
              <a:rPr lang="en-US" altLang="ko-KR" sz="2200"/>
              <a:t> </a:t>
            </a:r>
          </a:p>
          <a:p>
            <a:endParaRPr lang="en-US" altLang="ko-KR" sz="2200" b="1"/>
          </a:p>
          <a:p>
            <a:r>
              <a:rPr lang="en-US" altLang="ko-KR" sz="2200" b="1"/>
              <a:t>Show BFS</a:t>
            </a:r>
          </a:p>
          <a:p>
            <a:pPr marL="0" indent="0">
              <a:buNone/>
            </a:pPr>
            <a:r>
              <a:rPr lang="en-US" altLang="ko-KR" sz="2200"/>
              <a:t>- BFS</a:t>
            </a:r>
            <a:r>
              <a:rPr lang="ko-KR" altLang="en-US" sz="2200"/>
              <a:t> 알고리즘을 통해 전체 경로와 최적 경로를 화면에 그리는 기능</a:t>
            </a:r>
            <a:endParaRPr lang="en-US" altLang="ko-KR" sz="2200"/>
          </a:p>
          <a:p>
            <a:endParaRPr lang="en-US" altLang="ko-KR" sz="2200" b="1"/>
          </a:p>
          <a:p>
            <a:r>
              <a:rPr lang="en-US" altLang="ko-KR" sz="2200" b="1"/>
              <a:t>Play</a:t>
            </a:r>
          </a:p>
          <a:p>
            <a:pPr marL="0" indent="0">
              <a:buNone/>
            </a:pPr>
            <a:r>
              <a:rPr lang="en-US" altLang="ko-KR" sz="2200"/>
              <a:t>- </a:t>
            </a:r>
            <a:r>
              <a:rPr lang="ko-KR" altLang="en-US" sz="2200"/>
              <a:t>사용자가 방향키를 입력하여 미로를 탈출하는 기능</a:t>
            </a: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- </a:t>
            </a:r>
            <a:r>
              <a:rPr lang="ko-KR" altLang="en-US" sz="2200"/>
              <a:t>사용자가 이동하는 경로를 화면에 표시</a:t>
            </a: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- </a:t>
            </a:r>
            <a:r>
              <a:rPr lang="ko-KR" altLang="en-US" sz="2200"/>
              <a:t>목적지에 도착하면 미로 탈출을 화면에 표시</a:t>
            </a:r>
          </a:p>
        </p:txBody>
      </p:sp>
    </p:spTree>
    <p:extLst>
      <p:ext uri="{BB962C8B-B14F-4D97-AF65-F5344CB8AC3E}">
        <p14:creationId xmlns:p14="http://schemas.microsoft.com/office/powerpoint/2010/main" val="143346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413F0-F1FB-DD9D-86CD-A66852F9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03421"/>
            <a:ext cx="3894574" cy="740641"/>
          </a:xfrm>
        </p:spPr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flowchart</a:t>
            </a:r>
            <a:endParaRPr lang="ko-KR" altLang="en-US" dirty="0"/>
          </a:p>
        </p:txBody>
      </p:sp>
      <p:pic>
        <p:nvPicPr>
          <p:cNvPr id="5" name="내용 개체 틀 4" descr="텍스트, 스케치, 도표, 기술 도면이(가) 표시된 사진&#10;&#10;자동 생성된 설명">
            <a:extLst>
              <a:ext uri="{FF2B5EF4-FFF2-40B4-BE49-F238E27FC236}">
                <a16:creationId xmlns:a16="http://schemas.microsoft.com/office/drawing/2014/main" id="{EAC40B7F-ED27-17B4-B8BA-E37D72504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09"/>
          <a:stretch/>
        </p:blipFill>
        <p:spPr>
          <a:xfrm>
            <a:off x="1703693" y="840877"/>
            <a:ext cx="8784613" cy="5913702"/>
          </a:xfrm>
        </p:spPr>
      </p:pic>
    </p:spTree>
    <p:extLst>
      <p:ext uri="{BB962C8B-B14F-4D97-AF65-F5344CB8AC3E}">
        <p14:creationId xmlns:p14="http://schemas.microsoft.com/office/powerpoint/2010/main" val="331996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39E8B-E296-CE7B-E9B5-00AEE0C9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314884"/>
            <a:ext cx="6686452" cy="8205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flowchart (draw()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텍스트, 스케치, 도표, 기술 도면이(가) 표시된 사진&#10;&#10;자동 생성된 설명">
            <a:extLst>
              <a:ext uri="{FF2B5EF4-FFF2-40B4-BE49-F238E27FC236}">
                <a16:creationId xmlns:a16="http://schemas.microsoft.com/office/drawing/2014/main" id="{E4B96EBF-F42A-0EEB-E363-327C9C305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1" t="44731" r="18491"/>
          <a:stretch/>
        </p:blipFill>
        <p:spPr>
          <a:xfrm>
            <a:off x="2689506" y="1066162"/>
            <a:ext cx="6812988" cy="57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2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FEBCC-5D4B-6229-7727-0E052F92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Show DFS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D2A0918-DE88-0497-4AAC-9E48D6FC2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649451"/>
              </p:ext>
            </p:extLst>
          </p:nvPr>
        </p:nvGraphicFramePr>
        <p:xfrm>
          <a:off x="838200" y="1690177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65">
                  <a:extLst>
                    <a:ext uri="{9D8B030D-6E8A-4147-A177-3AD203B41FA5}">
                      <a16:colId xmlns:a16="http://schemas.microsoft.com/office/drawing/2014/main" val="2705068993"/>
                    </a:ext>
                  </a:extLst>
                </a:gridCol>
                <a:gridCol w="5698435">
                  <a:extLst>
                    <a:ext uri="{9D8B030D-6E8A-4147-A177-3AD203B41FA5}">
                      <a16:colId xmlns:a16="http://schemas.microsoft.com/office/drawing/2014/main" val="371392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0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r>
                        <a:rPr lang="ko-KR" altLang="en-US" dirty="0"/>
                        <a:t> 배열에 들어 있는 노드의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1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best_num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best </a:t>
                      </a:r>
                      <a:r>
                        <a:rPr lang="ko-KR" altLang="en-US" dirty="0"/>
                        <a:t>배열에 들어 있는 노드의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maze_row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미로의 방의 행의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maze_col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미로의 방의 열의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Isdfs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DFS </a:t>
                      </a:r>
                      <a:r>
                        <a:rPr lang="ko-KR" altLang="en-US" dirty="0"/>
                        <a:t>알고리즘이 실행되었는지 여부를 나타내는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46065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E392A4A3-A028-22A1-1BB4-7EF6775BD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773652"/>
              </p:ext>
            </p:extLst>
          </p:nvPr>
        </p:nvGraphicFramePr>
        <p:xfrm>
          <a:off x="838200" y="4055303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65">
                  <a:extLst>
                    <a:ext uri="{9D8B030D-6E8A-4147-A177-3AD203B41FA5}">
                      <a16:colId xmlns:a16="http://schemas.microsoft.com/office/drawing/2014/main" val="2705068993"/>
                    </a:ext>
                  </a:extLst>
                </a:gridCol>
                <a:gridCol w="5698435">
                  <a:extLst>
                    <a:ext uri="{9D8B030D-6E8A-4147-A177-3AD203B41FA5}">
                      <a16:colId xmlns:a16="http://schemas.microsoft.com/office/drawing/2014/main" val="371392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0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Stack&lt;int&gt;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DFS </a:t>
                      </a:r>
                      <a:r>
                        <a:rPr lang="ko-KR" altLang="en-US" dirty="0"/>
                        <a:t>알고리즘을 위해 사용되는 </a:t>
                      </a:r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1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Int* visited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방들의 방문 여부를 저장하는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Int* 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경로를 저장하는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Int* best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최적 경로를 저장하는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Dot* rooms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방의 </a:t>
                      </a:r>
                      <a:r>
                        <a:rPr lang="en-US" altLang="ko-KR" dirty="0"/>
                        <a:t>x, y </a:t>
                      </a:r>
                      <a:r>
                        <a:rPr lang="ko-KR" altLang="en-US" dirty="0"/>
                        <a:t>좌표를 저장하는 구조체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Vecter</a:t>
                      </a:r>
                      <a:r>
                        <a:rPr lang="en-US" altLang="ko-KR" dirty="0"/>
                        <a:t>&lt;int&gt;* graph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인접한 노드를 저장하는 벡터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1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90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651CD-EEEA-3119-24CB-D7D4C1F9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6213" cy="1325563"/>
          </a:xfrm>
        </p:spPr>
        <p:txBody>
          <a:bodyPr/>
          <a:lstStyle/>
          <a:p>
            <a:r>
              <a:rPr lang="en-US" altLang="ko-KR" dirty="0"/>
              <a:t>Show DFS</a:t>
            </a:r>
            <a:endParaRPr lang="ko-KR" altLang="en-US" dirty="0"/>
          </a:p>
        </p:txBody>
      </p:sp>
      <p:pic>
        <p:nvPicPr>
          <p:cNvPr id="4" name="내용 개체 틀 12" descr="도표, 스케치, 텍스트, 기술 도면이(가) 표시된 사진&#10;&#10;자동 생성된 설명">
            <a:extLst>
              <a:ext uri="{FF2B5EF4-FFF2-40B4-BE49-F238E27FC236}">
                <a16:creationId xmlns:a16="http://schemas.microsoft.com/office/drawing/2014/main" id="{F1CE67D2-C079-BFB3-0516-8E94A6715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19" y="365125"/>
            <a:ext cx="3490314" cy="6179351"/>
          </a:xfrm>
          <a:prstGeom prst="rect">
            <a:avLst/>
          </a:prstGeom>
        </p:spPr>
      </p:pic>
      <p:pic>
        <p:nvPicPr>
          <p:cNvPr id="5" name="내용 개체 틀 14" descr="텍스트, 도표, 스케치, 라인이(가) 표시된 사진&#10;&#10;자동 생성된 설명">
            <a:extLst>
              <a:ext uri="{FF2B5EF4-FFF2-40B4-BE49-F238E27FC236}">
                <a16:creationId xmlns:a16="http://schemas.microsoft.com/office/drawing/2014/main" id="{481C66DE-F112-50B6-139F-5C256EFCB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18" y="717665"/>
            <a:ext cx="1779459" cy="54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6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43994-347D-D112-1546-0E63F0C4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Show BFS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C8854D-DA41-CC2C-1391-B2211F21CB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094684"/>
              </p:ext>
            </p:extLst>
          </p:nvPr>
        </p:nvGraphicFramePr>
        <p:xfrm>
          <a:off x="838200" y="1825625"/>
          <a:ext cx="10515600" cy="189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65">
                  <a:extLst>
                    <a:ext uri="{9D8B030D-6E8A-4147-A177-3AD203B41FA5}">
                      <a16:colId xmlns:a16="http://schemas.microsoft.com/office/drawing/2014/main" val="2705068993"/>
                    </a:ext>
                  </a:extLst>
                </a:gridCol>
                <a:gridCol w="5698435">
                  <a:extLst>
                    <a:ext uri="{9D8B030D-6E8A-4147-A177-3AD203B41FA5}">
                      <a16:colId xmlns:a16="http://schemas.microsoft.com/office/drawing/2014/main" val="371392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02840"/>
                  </a:ext>
                </a:extLst>
              </a:tr>
              <a:tr h="407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q_path</a:t>
                      </a:r>
                      <a:r>
                        <a:rPr lang="ko-KR" altLang="en-US" dirty="0"/>
                        <a:t> 배열에 들어 있는 노드의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1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maze_row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미로의 방의 행의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maze_col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미로의 방의 열의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Isbfs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BFS </a:t>
                      </a:r>
                      <a:r>
                        <a:rPr lang="ko-KR" altLang="en-US" dirty="0"/>
                        <a:t>알고리즘이 실행되었는지 여부를 나타내는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6537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4480D4-F36B-0916-BB51-1CDA12F25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524664"/>
              </p:ext>
            </p:extLst>
          </p:nvPr>
        </p:nvGraphicFramePr>
        <p:xfrm>
          <a:off x="838200" y="4055303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65">
                  <a:extLst>
                    <a:ext uri="{9D8B030D-6E8A-4147-A177-3AD203B41FA5}">
                      <a16:colId xmlns:a16="http://schemas.microsoft.com/office/drawing/2014/main" val="2705068993"/>
                    </a:ext>
                  </a:extLst>
                </a:gridCol>
                <a:gridCol w="5698435">
                  <a:extLst>
                    <a:ext uri="{9D8B030D-6E8A-4147-A177-3AD203B41FA5}">
                      <a16:colId xmlns:a16="http://schemas.microsoft.com/office/drawing/2014/main" val="371392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0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queue&lt;int&gt;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queue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BFS </a:t>
                      </a:r>
                      <a:r>
                        <a:rPr lang="ko-KR" altLang="en-US" dirty="0"/>
                        <a:t>알고리즘을 위해 사용되는 </a:t>
                      </a:r>
                      <a:r>
                        <a:rPr lang="en-US" altLang="ko-KR" dirty="0"/>
                        <a:t>queue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1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Int* visited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방들의 방문 여부를 저장하는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Int* </a:t>
                      </a:r>
                      <a:r>
                        <a:rPr lang="en-US" altLang="ko-KR" dirty="0" err="1"/>
                        <a:t>q_path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경로를 저장하는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vector&lt;int&gt;* parent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노드의 부모 노드를 저장하는 벡터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Dot* rooms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방의 </a:t>
                      </a:r>
                      <a:r>
                        <a:rPr lang="en-US" altLang="ko-KR" dirty="0"/>
                        <a:t>x, y </a:t>
                      </a:r>
                      <a:r>
                        <a:rPr lang="ko-KR" altLang="en-US" dirty="0"/>
                        <a:t>좌표를 저장하는 구조체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Vector&lt;int&gt;* graph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인접한 노드를 </a:t>
                      </a:r>
                      <a:r>
                        <a:rPr lang="ko-KR" altLang="en-US" dirty="0" err="1"/>
                        <a:t>저정하는</a:t>
                      </a:r>
                      <a:r>
                        <a:rPr lang="ko-KR" altLang="en-US" dirty="0"/>
                        <a:t> 벡터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0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2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F22F0-F317-7BFD-5A66-FA27132E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16811" cy="1325563"/>
          </a:xfrm>
        </p:spPr>
        <p:txBody>
          <a:bodyPr/>
          <a:lstStyle/>
          <a:p>
            <a:r>
              <a:rPr lang="en-US" altLang="ko-KR" dirty="0"/>
              <a:t>Show BFS</a:t>
            </a:r>
            <a:endParaRPr lang="ko-KR" altLang="en-US" dirty="0"/>
          </a:p>
        </p:txBody>
      </p:sp>
      <p:pic>
        <p:nvPicPr>
          <p:cNvPr id="6" name="그림 5" descr="텍스트, 도표, 스케치, 라인이(가) 표시된 사진&#10;&#10;자동 생성된 설명">
            <a:extLst>
              <a:ext uri="{FF2B5EF4-FFF2-40B4-BE49-F238E27FC236}">
                <a16:creationId xmlns:a16="http://schemas.microsoft.com/office/drawing/2014/main" id="{49156159-D355-EE1C-1381-2124D89C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93" y="284470"/>
            <a:ext cx="2197790" cy="6289060"/>
          </a:xfrm>
          <a:prstGeom prst="rect">
            <a:avLst/>
          </a:prstGeom>
        </p:spPr>
      </p:pic>
      <p:pic>
        <p:nvPicPr>
          <p:cNvPr id="12" name="내용 개체 틀 11" descr="도표, 텍스트, 스케치, 그림이(가) 표시된 사진&#10;&#10;자동 생성된 설명">
            <a:extLst>
              <a:ext uri="{FF2B5EF4-FFF2-40B4-BE49-F238E27FC236}">
                <a16:creationId xmlns:a16="http://schemas.microsoft.com/office/drawing/2014/main" id="{F98D9578-C8C3-C787-0DE2-1283F3AD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81" y="447312"/>
            <a:ext cx="2618067" cy="5963376"/>
          </a:xfrm>
        </p:spPr>
      </p:pic>
    </p:spTree>
    <p:extLst>
      <p:ext uri="{BB962C8B-B14F-4D97-AF65-F5344CB8AC3E}">
        <p14:creationId xmlns:p14="http://schemas.microsoft.com/office/powerpoint/2010/main" val="199901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F5D98-2D04-5867-E7E5-F8F94278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BC5C500-B419-FB92-220D-43B24B977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962068"/>
              </p:ext>
            </p:extLst>
          </p:nvPr>
        </p:nvGraphicFramePr>
        <p:xfrm>
          <a:off x="720213" y="1667317"/>
          <a:ext cx="10515600" cy="155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65">
                  <a:extLst>
                    <a:ext uri="{9D8B030D-6E8A-4147-A177-3AD203B41FA5}">
                      <a16:colId xmlns:a16="http://schemas.microsoft.com/office/drawing/2014/main" val="2705068993"/>
                    </a:ext>
                  </a:extLst>
                </a:gridCol>
                <a:gridCol w="5698435">
                  <a:extLst>
                    <a:ext uri="{9D8B030D-6E8A-4147-A177-3AD203B41FA5}">
                      <a16:colId xmlns:a16="http://schemas.microsoft.com/office/drawing/2014/main" val="371392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02840"/>
                  </a:ext>
                </a:extLst>
              </a:tr>
              <a:tr h="407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미로의 높이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1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미로의 너비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04264"/>
                  </a:ext>
                </a:extLst>
              </a:tr>
              <a:tr h="40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isplay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</a:t>
                      </a:r>
                      <a:r>
                        <a:rPr lang="en-US" altLang="ko-KR" dirty="0"/>
                        <a:t>play </a:t>
                      </a:r>
                      <a:r>
                        <a:rPr lang="ko-KR" altLang="en-US" dirty="0"/>
                        <a:t>여부를 나타내는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307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177037-6DEF-4188-DC02-02DDF4C7C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862785"/>
              </p:ext>
            </p:extLst>
          </p:nvPr>
        </p:nvGraphicFramePr>
        <p:xfrm>
          <a:off x="720213" y="3739679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65">
                  <a:extLst>
                    <a:ext uri="{9D8B030D-6E8A-4147-A177-3AD203B41FA5}">
                      <a16:colId xmlns:a16="http://schemas.microsoft.com/office/drawing/2014/main" val="2705068993"/>
                    </a:ext>
                  </a:extLst>
                </a:gridCol>
                <a:gridCol w="5698435">
                  <a:extLst>
                    <a:ext uri="{9D8B030D-6E8A-4147-A177-3AD203B41FA5}">
                      <a16:colId xmlns:a16="http://schemas.microsoft.com/office/drawing/2014/main" val="371392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0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Int* </a:t>
                      </a:r>
                      <a:r>
                        <a:rPr lang="en-US" altLang="ko-KR" dirty="0" err="1"/>
                        <a:t>play_visited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방들의 방문 여부를 저장하는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Vector&lt;int&gt; </a:t>
                      </a:r>
                      <a:r>
                        <a:rPr lang="en-US" altLang="ko-KR" dirty="0" err="1"/>
                        <a:t>p_path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이동 경로를 저장하는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Int**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maze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미로를 저장하는 이차원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Dot* rooms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방의 </a:t>
                      </a:r>
                      <a:r>
                        <a:rPr lang="en-US" altLang="ko-KR" dirty="0"/>
                        <a:t>x, y </a:t>
                      </a:r>
                      <a:r>
                        <a:rPr lang="ko-KR" altLang="en-US" dirty="0"/>
                        <a:t>좌표를 저장하는 구조체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Vector&lt;int&gt;* graph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인접한 노드를 </a:t>
                      </a:r>
                      <a:r>
                        <a:rPr lang="ko-KR" altLang="en-US" dirty="0" err="1"/>
                        <a:t>저정하는</a:t>
                      </a:r>
                      <a:r>
                        <a:rPr lang="ko-KR" altLang="en-US" dirty="0"/>
                        <a:t> 벡터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0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79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332</Words>
  <Application>Microsoft Office PowerPoint</Application>
  <PresentationFormat>와이드스크린</PresentationFormat>
  <Paragraphs>93</Paragraphs>
  <Slides>11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최종 프로젝트</vt:lpstr>
      <vt:lpstr>프로젝트 구현</vt:lpstr>
      <vt:lpstr>전체 flowchart</vt:lpstr>
      <vt:lpstr>전체 flowchart (draw() 함수)</vt:lpstr>
      <vt:lpstr>Show DFS</vt:lpstr>
      <vt:lpstr>Show DFS</vt:lpstr>
      <vt:lpstr>Show BFS</vt:lpstr>
      <vt:lpstr>Show BFS</vt:lpstr>
      <vt:lpstr>Play</vt:lpstr>
      <vt:lpstr>Play</vt:lpstr>
      <vt:lpstr>프로그램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한다현</dc:creator>
  <cp:lastModifiedBy>한다현</cp:lastModifiedBy>
  <cp:revision>4</cp:revision>
  <dcterms:created xsi:type="dcterms:W3CDTF">2023-06-22T08:23:46Z</dcterms:created>
  <dcterms:modified xsi:type="dcterms:W3CDTF">2023-06-23T06:18:12Z</dcterms:modified>
</cp:coreProperties>
</file>