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5"/>
    <p:sldMasterId id="2147483704" r:id="rId6"/>
    <p:sldMasterId id="2147483719" r:id="rId7"/>
  </p:sldMasterIdLst>
  <p:notesMasterIdLst>
    <p:notesMasterId r:id="rId13"/>
  </p:notesMasterIdLst>
  <p:handoutMasterIdLst>
    <p:handoutMasterId r:id="rId14"/>
  </p:handoutMasterIdLst>
  <p:sldIdLst>
    <p:sldId id="348" r:id="rId8"/>
    <p:sldId id="533" r:id="rId9"/>
    <p:sldId id="534" r:id="rId10"/>
    <p:sldId id="535" r:id="rId11"/>
    <p:sldId id="41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376" userDrawn="1">
          <p15:clr>
            <a:srgbClr val="A4A3A4"/>
          </p15:clr>
        </p15:guide>
        <p15:guide id="2" orient="horz" pos="1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F5FF"/>
    <a:srgbClr val="FFFFCC"/>
    <a:srgbClr val="FFEBF7"/>
    <a:srgbClr val="FAE8DA"/>
    <a:srgbClr val="FBE5E8"/>
    <a:srgbClr val="DDF2FF"/>
    <a:srgbClr val="FFE1F4"/>
    <a:srgbClr val="FCEEF0"/>
    <a:srgbClr val="EE1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5" autoAdjust="0"/>
    <p:restoredTop sz="80269" autoAdjust="0"/>
  </p:normalViewPr>
  <p:slideViewPr>
    <p:cSldViewPr>
      <p:cViewPr varScale="1">
        <p:scale>
          <a:sx n="95" d="100"/>
          <a:sy n="95" d="100"/>
        </p:scale>
        <p:origin x="1296" y="78"/>
      </p:cViewPr>
      <p:guideLst>
        <p:guide pos="5376"/>
        <p:guide orient="horz" pos="132"/>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1" d="100"/>
          <a:sy n="51" d="100"/>
        </p:scale>
        <p:origin x="-188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A3917-3341-4360-BE03-CCB97CD4C535}" type="doc">
      <dgm:prSet loTypeId="urn:microsoft.com/office/officeart/2005/8/layout/hierarchy4" loCatId="relationship" qsTypeId="urn:microsoft.com/office/officeart/2005/8/quickstyle/3d2" qsCatId="3D" csTypeId="urn:microsoft.com/office/officeart/2005/8/colors/accent1_2" csCatId="accent1" phldr="1"/>
      <dgm:spPr/>
      <dgm:t>
        <a:bodyPr/>
        <a:lstStyle/>
        <a:p>
          <a:endParaRPr lang="en-US"/>
        </a:p>
      </dgm:t>
    </dgm:pt>
    <dgm:pt modelId="{98F7C124-8717-4A5E-BD6C-9CF8CDE1C696}">
      <dgm:prSet phldrT="[Text]" custT="1"/>
      <dgm:spPr/>
      <dgm:t>
        <a:bodyPr/>
        <a:lstStyle/>
        <a:p>
          <a:endParaRPr lang="en-US" sz="1100" dirty="0"/>
        </a:p>
      </dgm:t>
    </dgm:pt>
    <dgm:pt modelId="{0BF0679F-C107-4D9D-AF14-99C07292051C}" type="parTrans" cxnId="{09DD83D7-D162-4A3A-9F6B-ED10F70FCCB1}">
      <dgm:prSet/>
      <dgm:spPr/>
      <dgm:t>
        <a:bodyPr/>
        <a:lstStyle/>
        <a:p>
          <a:endParaRPr lang="en-US"/>
        </a:p>
      </dgm:t>
    </dgm:pt>
    <dgm:pt modelId="{62930AAD-2F51-431B-95BA-0EC1A43B99F2}" type="sibTrans" cxnId="{09DD83D7-D162-4A3A-9F6B-ED10F70FCCB1}">
      <dgm:prSet/>
      <dgm:spPr/>
      <dgm:t>
        <a:bodyPr/>
        <a:lstStyle/>
        <a:p>
          <a:endParaRPr lang="en-US"/>
        </a:p>
      </dgm:t>
    </dgm:pt>
    <dgm:pt modelId="{7C55169F-6929-4B5B-BA1F-93AA6E26406A}">
      <dgm:prSet phldrT="[Text]" custT="1"/>
      <dgm:spPr/>
      <dgm:t>
        <a:bodyPr/>
        <a:lstStyle/>
        <a:p>
          <a:endParaRPr lang="en-US" sz="1400" dirty="0"/>
        </a:p>
      </dgm:t>
    </dgm:pt>
    <dgm:pt modelId="{731146E5-FD60-4509-8F45-6DC41DCCDE0D}" type="parTrans" cxnId="{512B0039-3598-49A9-BF4C-BC9337760E55}">
      <dgm:prSet/>
      <dgm:spPr/>
      <dgm:t>
        <a:bodyPr/>
        <a:lstStyle/>
        <a:p>
          <a:endParaRPr lang="en-US"/>
        </a:p>
      </dgm:t>
    </dgm:pt>
    <dgm:pt modelId="{BECC003A-5254-481C-9161-1078593C269E}" type="sibTrans" cxnId="{512B0039-3598-49A9-BF4C-BC9337760E55}">
      <dgm:prSet/>
      <dgm:spPr/>
      <dgm:t>
        <a:bodyPr/>
        <a:lstStyle/>
        <a:p>
          <a:endParaRPr lang="en-US"/>
        </a:p>
      </dgm:t>
    </dgm:pt>
    <dgm:pt modelId="{EE54F789-1ED2-496A-BA4E-59EE0BE872D9}" type="pres">
      <dgm:prSet presAssocID="{B1FA3917-3341-4360-BE03-CCB97CD4C535}" presName="Name0" presStyleCnt="0">
        <dgm:presLayoutVars>
          <dgm:chPref val="1"/>
          <dgm:dir/>
          <dgm:animOne val="branch"/>
          <dgm:animLvl val="lvl"/>
          <dgm:resizeHandles/>
        </dgm:presLayoutVars>
      </dgm:prSet>
      <dgm:spPr/>
    </dgm:pt>
    <dgm:pt modelId="{857248CF-674C-4D30-AEA7-4A3A95D59731}" type="pres">
      <dgm:prSet presAssocID="{98F7C124-8717-4A5E-BD6C-9CF8CDE1C696}" presName="vertOne" presStyleCnt="0"/>
      <dgm:spPr/>
    </dgm:pt>
    <dgm:pt modelId="{0A1B8D3A-2F08-4655-9A6F-CAFE8C44B17F}" type="pres">
      <dgm:prSet presAssocID="{98F7C124-8717-4A5E-BD6C-9CF8CDE1C696}" presName="txOne" presStyleLbl="node0" presStyleIdx="0" presStyleCnt="1" custScaleY="172623" custLinFactNeighborX="-11" custLinFactNeighborY="-1357">
        <dgm:presLayoutVars>
          <dgm:chPref val="3"/>
        </dgm:presLayoutVars>
      </dgm:prSet>
      <dgm:spPr/>
    </dgm:pt>
    <dgm:pt modelId="{BBE21166-2198-4090-9021-F9C1934B3FFA}" type="pres">
      <dgm:prSet presAssocID="{98F7C124-8717-4A5E-BD6C-9CF8CDE1C696}" presName="parTransOne" presStyleCnt="0"/>
      <dgm:spPr/>
    </dgm:pt>
    <dgm:pt modelId="{335BA996-350B-46B7-91DD-2B9050006C40}" type="pres">
      <dgm:prSet presAssocID="{98F7C124-8717-4A5E-BD6C-9CF8CDE1C696}" presName="horzOne" presStyleCnt="0"/>
      <dgm:spPr/>
    </dgm:pt>
    <dgm:pt modelId="{0FAEBA60-B7AE-40BB-AF1B-3A1F5CFD92EF}" type="pres">
      <dgm:prSet presAssocID="{7C55169F-6929-4B5B-BA1F-93AA6E26406A}" presName="vertTwo" presStyleCnt="0"/>
      <dgm:spPr/>
    </dgm:pt>
    <dgm:pt modelId="{78B7398A-B5B8-4BEE-99E8-A2386CBBB663}" type="pres">
      <dgm:prSet presAssocID="{7C55169F-6929-4B5B-BA1F-93AA6E26406A}" presName="txTwo" presStyleLbl="node2" presStyleIdx="0" presStyleCnt="1" custScaleY="123971" custLinFactNeighborX="1268" custLinFactNeighborY="-4972">
        <dgm:presLayoutVars>
          <dgm:chPref val="3"/>
        </dgm:presLayoutVars>
      </dgm:prSet>
      <dgm:spPr/>
      <dgm:t>
        <a:bodyPr/>
        <a:lstStyle/>
        <a:p>
          <a:endParaRPr lang="en-US"/>
        </a:p>
      </dgm:t>
    </dgm:pt>
    <dgm:pt modelId="{F2BBC173-1E81-40A8-A168-E1B404568840}" type="pres">
      <dgm:prSet presAssocID="{7C55169F-6929-4B5B-BA1F-93AA6E26406A}" presName="horzTwo" presStyleCnt="0"/>
      <dgm:spPr/>
    </dgm:pt>
  </dgm:ptLst>
  <dgm:cxnLst>
    <dgm:cxn modelId="{082B1EEB-48EA-4DF1-925E-AFD265E7DF35}" type="presOf" srcId="{7C55169F-6929-4B5B-BA1F-93AA6E26406A}" destId="{78B7398A-B5B8-4BEE-99E8-A2386CBBB663}" srcOrd="0" destOrd="0" presId="urn:microsoft.com/office/officeart/2005/8/layout/hierarchy4"/>
    <dgm:cxn modelId="{CFE62D23-D563-4D12-A2DC-6A4E0CA8ABD8}" type="presOf" srcId="{98F7C124-8717-4A5E-BD6C-9CF8CDE1C696}" destId="{0A1B8D3A-2F08-4655-9A6F-CAFE8C44B17F}" srcOrd="0" destOrd="0" presId="urn:microsoft.com/office/officeart/2005/8/layout/hierarchy4"/>
    <dgm:cxn modelId="{512B0039-3598-49A9-BF4C-BC9337760E55}" srcId="{98F7C124-8717-4A5E-BD6C-9CF8CDE1C696}" destId="{7C55169F-6929-4B5B-BA1F-93AA6E26406A}" srcOrd="0" destOrd="0" parTransId="{731146E5-FD60-4509-8F45-6DC41DCCDE0D}" sibTransId="{BECC003A-5254-481C-9161-1078593C269E}"/>
    <dgm:cxn modelId="{09DD83D7-D162-4A3A-9F6B-ED10F70FCCB1}" srcId="{B1FA3917-3341-4360-BE03-CCB97CD4C535}" destId="{98F7C124-8717-4A5E-BD6C-9CF8CDE1C696}" srcOrd="0" destOrd="0" parTransId="{0BF0679F-C107-4D9D-AF14-99C07292051C}" sibTransId="{62930AAD-2F51-431B-95BA-0EC1A43B99F2}"/>
    <dgm:cxn modelId="{890C7E16-4804-4B11-AA65-CD8E654392FE}" type="presOf" srcId="{B1FA3917-3341-4360-BE03-CCB97CD4C535}" destId="{EE54F789-1ED2-496A-BA4E-59EE0BE872D9}" srcOrd="0" destOrd="0" presId="urn:microsoft.com/office/officeart/2005/8/layout/hierarchy4"/>
    <dgm:cxn modelId="{ED37BA6B-EAF1-46AF-9E8B-D251B276A615}" type="presParOf" srcId="{EE54F789-1ED2-496A-BA4E-59EE0BE872D9}" destId="{857248CF-674C-4D30-AEA7-4A3A95D59731}" srcOrd="0" destOrd="0" presId="urn:microsoft.com/office/officeart/2005/8/layout/hierarchy4"/>
    <dgm:cxn modelId="{09803EF4-6D99-4E24-83D0-171B36818F04}" type="presParOf" srcId="{857248CF-674C-4D30-AEA7-4A3A95D59731}" destId="{0A1B8D3A-2F08-4655-9A6F-CAFE8C44B17F}" srcOrd="0" destOrd="0" presId="urn:microsoft.com/office/officeart/2005/8/layout/hierarchy4"/>
    <dgm:cxn modelId="{9C608E62-4977-4C6C-98F7-CB9AC5C66BE9}" type="presParOf" srcId="{857248CF-674C-4D30-AEA7-4A3A95D59731}" destId="{BBE21166-2198-4090-9021-F9C1934B3FFA}" srcOrd="1" destOrd="0" presId="urn:microsoft.com/office/officeart/2005/8/layout/hierarchy4"/>
    <dgm:cxn modelId="{54172335-D86D-4FE3-AFB5-3E6D3E430204}" type="presParOf" srcId="{857248CF-674C-4D30-AEA7-4A3A95D59731}" destId="{335BA996-350B-46B7-91DD-2B9050006C40}" srcOrd="2" destOrd="0" presId="urn:microsoft.com/office/officeart/2005/8/layout/hierarchy4"/>
    <dgm:cxn modelId="{F4C1E5F6-8DA6-470C-9DF4-5CECA7354315}" type="presParOf" srcId="{335BA996-350B-46B7-91DD-2B9050006C40}" destId="{0FAEBA60-B7AE-40BB-AF1B-3A1F5CFD92EF}" srcOrd="0" destOrd="0" presId="urn:microsoft.com/office/officeart/2005/8/layout/hierarchy4"/>
    <dgm:cxn modelId="{B59EC821-5A99-4E58-A3B7-317AFA40B6B1}" type="presParOf" srcId="{0FAEBA60-B7AE-40BB-AF1B-3A1F5CFD92EF}" destId="{78B7398A-B5B8-4BEE-99E8-A2386CBBB663}" srcOrd="0" destOrd="0" presId="urn:microsoft.com/office/officeart/2005/8/layout/hierarchy4"/>
    <dgm:cxn modelId="{C4BBF279-81BE-4CF9-88BB-76B4D4573413}" type="presParOf" srcId="{0FAEBA60-B7AE-40BB-AF1B-3A1F5CFD92EF}" destId="{F2BBC173-1E81-40A8-A168-E1B40456884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E5F7A0-E433-465A-BBAB-787F0689DB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764E0F9-086D-4A21-9781-FE54B0F04A0C}">
      <dgm:prSet phldrT="[Text]" custT="1"/>
      <dgm:spPr/>
      <dgm:t>
        <a:bodyPr/>
        <a:lstStyle/>
        <a:p>
          <a:endParaRPr lang="en-US" sz="1400" dirty="0"/>
        </a:p>
      </dgm:t>
    </dgm:pt>
    <dgm:pt modelId="{467F3CF9-C788-4E72-969C-63D038FC9B30}" type="parTrans" cxnId="{BD2A6EDF-7FB1-469A-9B76-52C6AE0A8676}">
      <dgm:prSet/>
      <dgm:spPr/>
      <dgm:t>
        <a:bodyPr/>
        <a:lstStyle/>
        <a:p>
          <a:endParaRPr lang="en-US"/>
        </a:p>
      </dgm:t>
    </dgm:pt>
    <dgm:pt modelId="{D2E37BCB-0891-46FE-B91A-D40DD9BC8BC9}" type="sibTrans" cxnId="{BD2A6EDF-7FB1-469A-9B76-52C6AE0A8676}">
      <dgm:prSet/>
      <dgm:spPr/>
      <dgm:t>
        <a:bodyPr/>
        <a:lstStyle/>
        <a:p>
          <a:endParaRPr lang="en-US"/>
        </a:p>
      </dgm:t>
    </dgm:pt>
    <dgm:pt modelId="{45CD99EE-8602-4522-817C-A9A8899301B2}">
      <dgm:prSet phldrT="[Text]" custT="1"/>
      <dgm:spPr/>
      <dgm:t>
        <a:bodyPr/>
        <a:lstStyle/>
        <a:p>
          <a:endParaRPr lang="en-US" sz="1400" dirty="0"/>
        </a:p>
      </dgm:t>
    </dgm:pt>
    <dgm:pt modelId="{86BAFB59-256F-4FEC-88F3-D70A3AE0F11B}" type="parTrans" cxnId="{A8C11D1C-D0B4-4040-BDE9-BCBB1D0A80A2}">
      <dgm:prSet/>
      <dgm:spPr/>
      <dgm:t>
        <a:bodyPr/>
        <a:lstStyle/>
        <a:p>
          <a:endParaRPr lang="en-US"/>
        </a:p>
      </dgm:t>
    </dgm:pt>
    <dgm:pt modelId="{F877DDE2-9770-4B10-85F0-16D520D25CD6}" type="sibTrans" cxnId="{A8C11D1C-D0B4-4040-BDE9-BCBB1D0A80A2}">
      <dgm:prSet/>
      <dgm:spPr/>
      <dgm:t>
        <a:bodyPr/>
        <a:lstStyle/>
        <a:p>
          <a:endParaRPr lang="en-US"/>
        </a:p>
      </dgm:t>
    </dgm:pt>
    <dgm:pt modelId="{1A0C68D7-1956-48A1-9886-B7243170EDAC}">
      <dgm:prSet phldrT="[Text]" custT="1"/>
      <dgm:spPr/>
      <dgm:t>
        <a:bodyPr/>
        <a:lstStyle/>
        <a:p>
          <a:endParaRPr lang="en-US" sz="1100" dirty="0"/>
        </a:p>
      </dgm:t>
    </dgm:pt>
    <dgm:pt modelId="{AA007E1A-8FFC-4936-9126-F0EE8FC8B610}" type="sibTrans" cxnId="{F5CCBA45-BF76-4784-BF13-DD42F908933E}">
      <dgm:prSet/>
      <dgm:spPr/>
      <dgm:t>
        <a:bodyPr/>
        <a:lstStyle/>
        <a:p>
          <a:endParaRPr lang="en-US"/>
        </a:p>
      </dgm:t>
    </dgm:pt>
    <dgm:pt modelId="{0D947387-38E8-405B-9B62-B269734602A6}" type="parTrans" cxnId="{F5CCBA45-BF76-4784-BF13-DD42F908933E}">
      <dgm:prSet/>
      <dgm:spPr/>
      <dgm:t>
        <a:bodyPr/>
        <a:lstStyle/>
        <a:p>
          <a:endParaRPr lang="en-US"/>
        </a:p>
      </dgm:t>
    </dgm:pt>
    <dgm:pt modelId="{F2ECF202-1F6C-4767-80DE-2F10490B47B0}">
      <dgm:prSet phldrT="[Text]" custT="1"/>
      <dgm:spPr/>
      <dgm:t>
        <a:bodyPr/>
        <a:lstStyle/>
        <a:p>
          <a:endParaRPr lang="en-US" sz="1100" dirty="0"/>
        </a:p>
      </dgm:t>
    </dgm:pt>
    <dgm:pt modelId="{F3DA40F0-CF8A-4FB0-B1C4-560DB9A6CCF0}" type="sibTrans" cxnId="{9B966646-13C8-4925-BC48-7930912E6BDD}">
      <dgm:prSet/>
      <dgm:spPr/>
      <dgm:t>
        <a:bodyPr/>
        <a:lstStyle/>
        <a:p>
          <a:endParaRPr lang="en-US"/>
        </a:p>
      </dgm:t>
    </dgm:pt>
    <dgm:pt modelId="{61B83770-7528-4360-A45C-8A3B042E3957}" type="parTrans" cxnId="{9B966646-13C8-4925-BC48-7930912E6BDD}">
      <dgm:prSet/>
      <dgm:spPr/>
      <dgm:t>
        <a:bodyPr/>
        <a:lstStyle/>
        <a:p>
          <a:endParaRPr lang="en-US"/>
        </a:p>
      </dgm:t>
    </dgm:pt>
    <dgm:pt modelId="{B490EA89-598C-4CCF-B12E-EF3D248C79B9}" type="pres">
      <dgm:prSet presAssocID="{8DE5F7A0-E433-465A-BBAB-787F0689DBCE}" presName="hierChild1" presStyleCnt="0">
        <dgm:presLayoutVars>
          <dgm:orgChart val="1"/>
          <dgm:chPref val="1"/>
          <dgm:dir/>
          <dgm:animOne val="branch"/>
          <dgm:animLvl val="lvl"/>
          <dgm:resizeHandles/>
        </dgm:presLayoutVars>
      </dgm:prSet>
      <dgm:spPr/>
    </dgm:pt>
    <dgm:pt modelId="{4285D6D6-5041-4D19-8592-3F56B7AC11D5}" type="pres">
      <dgm:prSet presAssocID="{5764E0F9-086D-4A21-9781-FE54B0F04A0C}" presName="hierRoot1" presStyleCnt="0">
        <dgm:presLayoutVars>
          <dgm:hierBranch val="init"/>
        </dgm:presLayoutVars>
      </dgm:prSet>
      <dgm:spPr/>
    </dgm:pt>
    <dgm:pt modelId="{2BA78719-0ED1-4EA0-B4A0-0478032A25BE}" type="pres">
      <dgm:prSet presAssocID="{5764E0F9-086D-4A21-9781-FE54B0F04A0C}" presName="rootComposite1" presStyleCnt="0"/>
      <dgm:spPr/>
    </dgm:pt>
    <dgm:pt modelId="{160ACC28-251F-4B05-A43E-59000A060328}" type="pres">
      <dgm:prSet presAssocID="{5764E0F9-086D-4A21-9781-FE54B0F04A0C}" presName="rootText1" presStyleLbl="node0" presStyleIdx="0" presStyleCnt="1" custScaleX="168962">
        <dgm:presLayoutVars>
          <dgm:chPref val="3"/>
        </dgm:presLayoutVars>
      </dgm:prSet>
      <dgm:spPr/>
    </dgm:pt>
    <dgm:pt modelId="{8BBA22BF-A283-4FAB-A267-CDCEBA0DFB8E}" type="pres">
      <dgm:prSet presAssocID="{5764E0F9-086D-4A21-9781-FE54B0F04A0C}" presName="rootConnector1" presStyleLbl="node1" presStyleIdx="0" presStyleCnt="0"/>
      <dgm:spPr/>
    </dgm:pt>
    <dgm:pt modelId="{342E2EC2-75DD-4273-A012-2BA9B1555985}" type="pres">
      <dgm:prSet presAssocID="{5764E0F9-086D-4A21-9781-FE54B0F04A0C}" presName="hierChild2" presStyleCnt="0"/>
      <dgm:spPr/>
    </dgm:pt>
    <dgm:pt modelId="{D55B7986-8B39-4E97-893C-10ED8B2600AB}" type="pres">
      <dgm:prSet presAssocID="{86BAFB59-256F-4FEC-88F3-D70A3AE0F11B}" presName="Name37" presStyleLbl="parChTrans1D2" presStyleIdx="0" presStyleCnt="3"/>
      <dgm:spPr/>
    </dgm:pt>
    <dgm:pt modelId="{8FE97675-5EAC-4DA6-90CD-EEDF0EB56167}" type="pres">
      <dgm:prSet presAssocID="{45CD99EE-8602-4522-817C-A9A8899301B2}" presName="hierRoot2" presStyleCnt="0">
        <dgm:presLayoutVars>
          <dgm:hierBranch val="init"/>
        </dgm:presLayoutVars>
      </dgm:prSet>
      <dgm:spPr/>
    </dgm:pt>
    <dgm:pt modelId="{9997DAF3-EC38-430D-9E68-BB1463D90CF3}" type="pres">
      <dgm:prSet presAssocID="{45CD99EE-8602-4522-817C-A9A8899301B2}" presName="rootComposite" presStyleCnt="0"/>
      <dgm:spPr/>
    </dgm:pt>
    <dgm:pt modelId="{45FF4400-EEC2-4440-9A76-037D836DCAF5}" type="pres">
      <dgm:prSet presAssocID="{45CD99EE-8602-4522-817C-A9A8899301B2}" presName="rootText" presStyleLbl="node2" presStyleIdx="0" presStyleCnt="3" custLinFactNeighborX="-3366" custLinFactNeighborY="4327">
        <dgm:presLayoutVars>
          <dgm:chPref val="3"/>
        </dgm:presLayoutVars>
      </dgm:prSet>
      <dgm:spPr/>
    </dgm:pt>
    <dgm:pt modelId="{EE2BB176-EBBB-483B-B83B-87B11232E104}" type="pres">
      <dgm:prSet presAssocID="{45CD99EE-8602-4522-817C-A9A8899301B2}" presName="rootConnector" presStyleLbl="node2" presStyleIdx="0" presStyleCnt="3"/>
      <dgm:spPr/>
    </dgm:pt>
    <dgm:pt modelId="{5C559AB5-983E-428A-885E-6C1EE8D6BF32}" type="pres">
      <dgm:prSet presAssocID="{45CD99EE-8602-4522-817C-A9A8899301B2}" presName="hierChild4" presStyleCnt="0"/>
      <dgm:spPr/>
    </dgm:pt>
    <dgm:pt modelId="{25D129E3-DB82-4D33-8602-78D71035EF0B}" type="pres">
      <dgm:prSet presAssocID="{45CD99EE-8602-4522-817C-A9A8899301B2}" presName="hierChild5" presStyleCnt="0"/>
      <dgm:spPr/>
    </dgm:pt>
    <dgm:pt modelId="{09BD3A0A-7772-44A0-8CC3-FA6CF3E5936E}" type="pres">
      <dgm:prSet presAssocID="{61B83770-7528-4360-A45C-8A3B042E3957}" presName="Name37" presStyleLbl="parChTrans1D2" presStyleIdx="1" presStyleCnt="3"/>
      <dgm:spPr/>
    </dgm:pt>
    <dgm:pt modelId="{96FA5EE5-CADB-49BB-98C7-93B701651AFE}" type="pres">
      <dgm:prSet presAssocID="{F2ECF202-1F6C-4767-80DE-2F10490B47B0}" presName="hierRoot2" presStyleCnt="0">
        <dgm:presLayoutVars>
          <dgm:hierBranch val="init"/>
        </dgm:presLayoutVars>
      </dgm:prSet>
      <dgm:spPr/>
    </dgm:pt>
    <dgm:pt modelId="{5F2854E7-50E6-4E90-934E-DEA9EA4317A0}" type="pres">
      <dgm:prSet presAssocID="{F2ECF202-1F6C-4767-80DE-2F10490B47B0}" presName="rootComposite" presStyleCnt="0"/>
      <dgm:spPr/>
    </dgm:pt>
    <dgm:pt modelId="{BBFF8B1D-EAA8-46F1-8FCD-F135C6776AFF}" type="pres">
      <dgm:prSet presAssocID="{F2ECF202-1F6C-4767-80DE-2F10490B47B0}" presName="rootText" presStyleLbl="node2" presStyleIdx="1" presStyleCnt="3" custLinFactNeighborX="951" custLinFactNeighborY="4327">
        <dgm:presLayoutVars>
          <dgm:chPref val="3"/>
        </dgm:presLayoutVars>
      </dgm:prSet>
      <dgm:spPr/>
      <dgm:t>
        <a:bodyPr/>
        <a:lstStyle/>
        <a:p>
          <a:endParaRPr lang="en-US"/>
        </a:p>
      </dgm:t>
    </dgm:pt>
    <dgm:pt modelId="{06B56D69-B54E-4CB8-8879-95308B490776}" type="pres">
      <dgm:prSet presAssocID="{F2ECF202-1F6C-4767-80DE-2F10490B47B0}" presName="rootConnector" presStyleLbl="node2" presStyleIdx="1" presStyleCnt="3"/>
      <dgm:spPr/>
    </dgm:pt>
    <dgm:pt modelId="{CBCBC12A-A5EA-4430-ABD6-1FBE9EE20BA9}" type="pres">
      <dgm:prSet presAssocID="{F2ECF202-1F6C-4767-80DE-2F10490B47B0}" presName="hierChild4" presStyleCnt="0"/>
      <dgm:spPr/>
    </dgm:pt>
    <dgm:pt modelId="{C96553A5-1AAB-4382-BDDC-ECAE5553D2C0}" type="pres">
      <dgm:prSet presAssocID="{F2ECF202-1F6C-4767-80DE-2F10490B47B0}" presName="hierChild5" presStyleCnt="0"/>
      <dgm:spPr/>
    </dgm:pt>
    <dgm:pt modelId="{A331D65C-42F4-4C43-B6E1-B887A62ED1FB}" type="pres">
      <dgm:prSet presAssocID="{0D947387-38E8-405B-9B62-B269734602A6}" presName="Name37" presStyleLbl="parChTrans1D2" presStyleIdx="2" presStyleCnt="3"/>
      <dgm:spPr/>
    </dgm:pt>
    <dgm:pt modelId="{3CF9B85B-2104-4BA4-AC53-75B761F1568D}" type="pres">
      <dgm:prSet presAssocID="{1A0C68D7-1956-48A1-9886-B7243170EDAC}" presName="hierRoot2" presStyleCnt="0">
        <dgm:presLayoutVars>
          <dgm:hierBranch val="init"/>
        </dgm:presLayoutVars>
      </dgm:prSet>
      <dgm:spPr/>
    </dgm:pt>
    <dgm:pt modelId="{58F31B64-17A6-4D25-A4C1-BD7E3376881F}" type="pres">
      <dgm:prSet presAssocID="{1A0C68D7-1956-48A1-9886-B7243170EDAC}" presName="rootComposite" presStyleCnt="0"/>
      <dgm:spPr/>
    </dgm:pt>
    <dgm:pt modelId="{8978888B-50B3-4032-A398-D3047F6372ED}" type="pres">
      <dgm:prSet presAssocID="{1A0C68D7-1956-48A1-9886-B7243170EDAC}" presName="rootText" presStyleLbl="node2" presStyleIdx="2" presStyleCnt="3" custLinFactNeighborX="-3003" custLinFactNeighborY="7137">
        <dgm:presLayoutVars>
          <dgm:chPref val="3"/>
        </dgm:presLayoutVars>
      </dgm:prSet>
      <dgm:spPr/>
      <dgm:t>
        <a:bodyPr/>
        <a:lstStyle/>
        <a:p>
          <a:endParaRPr lang="en-US"/>
        </a:p>
      </dgm:t>
    </dgm:pt>
    <dgm:pt modelId="{54B3675D-96E9-4864-93CD-83F1348E77F0}" type="pres">
      <dgm:prSet presAssocID="{1A0C68D7-1956-48A1-9886-B7243170EDAC}" presName="rootConnector" presStyleLbl="node2" presStyleIdx="2" presStyleCnt="3"/>
      <dgm:spPr/>
    </dgm:pt>
    <dgm:pt modelId="{098C3A54-0BB0-48E7-9533-D9B9A3C0A5D7}" type="pres">
      <dgm:prSet presAssocID="{1A0C68D7-1956-48A1-9886-B7243170EDAC}" presName="hierChild4" presStyleCnt="0"/>
      <dgm:spPr/>
    </dgm:pt>
    <dgm:pt modelId="{5F53642D-82CB-4341-88E0-E35A576EBF41}" type="pres">
      <dgm:prSet presAssocID="{1A0C68D7-1956-48A1-9886-B7243170EDAC}" presName="hierChild5" presStyleCnt="0"/>
      <dgm:spPr/>
    </dgm:pt>
    <dgm:pt modelId="{F3CBB648-4A94-416B-BD78-2C69BA9A86B3}" type="pres">
      <dgm:prSet presAssocID="{5764E0F9-086D-4A21-9781-FE54B0F04A0C}" presName="hierChild3" presStyleCnt="0"/>
      <dgm:spPr/>
    </dgm:pt>
  </dgm:ptLst>
  <dgm:cxnLst>
    <dgm:cxn modelId="{1AF3D6F5-5028-4B31-8509-4DF8901D7D21}" type="presOf" srcId="{61B83770-7528-4360-A45C-8A3B042E3957}" destId="{09BD3A0A-7772-44A0-8CC3-FA6CF3E5936E}" srcOrd="0" destOrd="0" presId="urn:microsoft.com/office/officeart/2005/8/layout/orgChart1"/>
    <dgm:cxn modelId="{B63AA198-6686-4DD6-8EC3-FD6846B85CA2}" type="presOf" srcId="{5764E0F9-086D-4A21-9781-FE54B0F04A0C}" destId="{8BBA22BF-A283-4FAB-A267-CDCEBA0DFB8E}" srcOrd="1" destOrd="0" presId="urn:microsoft.com/office/officeart/2005/8/layout/orgChart1"/>
    <dgm:cxn modelId="{A8C11D1C-D0B4-4040-BDE9-BCBB1D0A80A2}" srcId="{5764E0F9-086D-4A21-9781-FE54B0F04A0C}" destId="{45CD99EE-8602-4522-817C-A9A8899301B2}" srcOrd="0" destOrd="0" parTransId="{86BAFB59-256F-4FEC-88F3-D70A3AE0F11B}" sibTransId="{F877DDE2-9770-4B10-85F0-16D520D25CD6}"/>
    <dgm:cxn modelId="{493DBF00-B4A9-4E77-B7F4-72CD64F6D4B4}" type="presOf" srcId="{1A0C68D7-1956-48A1-9886-B7243170EDAC}" destId="{8978888B-50B3-4032-A398-D3047F6372ED}" srcOrd="0" destOrd="0" presId="urn:microsoft.com/office/officeart/2005/8/layout/orgChart1"/>
    <dgm:cxn modelId="{8C1F94BA-6169-44EF-9CE2-7417795129B3}" type="presOf" srcId="{0D947387-38E8-405B-9B62-B269734602A6}" destId="{A331D65C-42F4-4C43-B6E1-B887A62ED1FB}" srcOrd="0" destOrd="0" presId="urn:microsoft.com/office/officeart/2005/8/layout/orgChart1"/>
    <dgm:cxn modelId="{BB1B6879-3220-4546-822F-05D355F501BE}" type="presOf" srcId="{F2ECF202-1F6C-4767-80DE-2F10490B47B0}" destId="{06B56D69-B54E-4CB8-8879-95308B490776}" srcOrd="1" destOrd="0" presId="urn:microsoft.com/office/officeart/2005/8/layout/orgChart1"/>
    <dgm:cxn modelId="{73FD1EC2-74B5-41B4-8B93-6797D69F8512}" type="presOf" srcId="{86BAFB59-256F-4FEC-88F3-D70A3AE0F11B}" destId="{D55B7986-8B39-4E97-893C-10ED8B2600AB}" srcOrd="0" destOrd="0" presId="urn:microsoft.com/office/officeart/2005/8/layout/orgChart1"/>
    <dgm:cxn modelId="{F5CCBA45-BF76-4784-BF13-DD42F908933E}" srcId="{5764E0F9-086D-4A21-9781-FE54B0F04A0C}" destId="{1A0C68D7-1956-48A1-9886-B7243170EDAC}" srcOrd="2" destOrd="0" parTransId="{0D947387-38E8-405B-9B62-B269734602A6}" sibTransId="{AA007E1A-8FFC-4936-9126-F0EE8FC8B610}"/>
    <dgm:cxn modelId="{BD2A6EDF-7FB1-469A-9B76-52C6AE0A8676}" srcId="{8DE5F7A0-E433-465A-BBAB-787F0689DBCE}" destId="{5764E0F9-086D-4A21-9781-FE54B0F04A0C}" srcOrd="0" destOrd="0" parTransId="{467F3CF9-C788-4E72-969C-63D038FC9B30}" sibTransId="{D2E37BCB-0891-46FE-B91A-D40DD9BC8BC9}"/>
    <dgm:cxn modelId="{9B966646-13C8-4925-BC48-7930912E6BDD}" srcId="{5764E0F9-086D-4A21-9781-FE54B0F04A0C}" destId="{F2ECF202-1F6C-4767-80DE-2F10490B47B0}" srcOrd="1" destOrd="0" parTransId="{61B83770-7528-4360-A45C-8A3B042E3957}" sibTransId="{F3DA40F0-CF8A-4FB0-B1C4-560DB9A6CCF0}"/>
    <dgm:cxn modelId="{90FA1D5F-DCA6-4685-B076-CD8C570091CE}" type="presOf" srcId="{5764E0F9-086D-4A21-9781-FE54B0F04A0C}" destId="{160ACC28-251F-4B05-A43E-59000A060328}" srcOrd="0" destOrd="0" presId="urn:microsoft.com/office/officeart/2005/8/layout/orgChart1"/>
    <dgm:cxn modelId="{C9919533-BCF0-4FF7-8FBB-C3DB73D62E27}" type="presOf" srcId="{1A0C68D7-1956-48A1-9886-B7243170EDAC}" destId="{54B3675D-96E9-4864-93CD-83F1348E77F0}" srcOrd="1" destOrd="0" presId="urn:microsoft.com/office/officeart/2005/8/layout/orgChart1"/>
    <dgm:cxn modelId="{440B6DE8-3F1C-4ABC-97FE-2694D33DB725}" type="presOf" srcId="{8DE5F7A0-E433-465A-BBAB-787F0689DBCE}" destId="{B490EA89-598C-4CCF-B12E-EF3D248C79B9}" srcOrd="0" destOrd="0" presId="urn:microsoft.com/office/officeart/2005/8/layout/orgChart1"/>
    <dgm:cxn modelId="{5DE32F43-1013-4138-AD24-498B8CAB178F}" type="presOf" srcId="{F2ECF202-1F6C-4767-80DE-2F10490B47B0}" destId="{BBFF8B1D-EAA8-46F1-8FCD-F135C6776AFF}" srcOrd="0" destOrd="0" presId="urn:microsoft.com/office/officeart/2005/8/layout/orgChart1"/>
    <dgm:cxn modelId="{E222F391-D256-47CC-A0A9-A4711D01DFA8}" type="presOf" srcId="{45CD99EE-8602-4522-817C-A9A8899301B2}" destId="{45FF4400-EEC2-4440-9A76-037D836DCAF5}" srcOrd="0" destOrd="0" presId="urn:microsoft.com/office/officeart/2005/8/layout/orgChart1"/>
    <dgm:cxn modelId="{2C719073-97DB-41AF-9DBE-4A913424C6B2}" type="presOf" srcId="{45CD99EE-8602-4522-817C-A9A8899301B2}" destId="{EE2BB176-EBBB-483B-B83B-87B11232E104}" srcOrd="1" destOrd="0" presId="urn:microsoft.com/office/officeart/2005/8/layout/orgChart1"/>
    <dgm:cxn modelId="{3EDF995C-E8AD-4490-8E66-4719909E0672}" type="presParOf" srcId="{B490EA89-598C-4CCF-B12E-EF3D248C79B9}" destId="{4285D6D6-5041-4D19-8592-3F56B7AC11D5}" srcOrd="0" destOrd="0" presId="urn:microsoft.com/office/officeart/2005/8/layout/orgChart1"/>
    <dgm:cxn modelId="{108D9CB3-1C72-4CEB-B753-763E11202B03}" type="presParOf" srcId="{4285D6D6-5041-4D19-8592-3F56B7AC11D5}" destId="{2BA78719-0ED1-4EA0-B4A0-0478032A25BE}" srcOrd="0" destOrd="0" presId="urn:microsoft.com/office/officeart/2005/8/layout/orgChart1"/>
    <dgm:cxn modelId="{D1AB4A02-198D-49AB-8BDC-E83AF90F8495}" type="presParOf" srcId="{2BA78719-0ED1-4EA0-B4A0-0478032A25BE}" destId="{160ACC28-251F-4B05-A43E-59000A060328}" srcOrd="0" destOrd="0" presId="urn:microsoft.com/office/officeart/2005/8/layout/orgChart1"/>
    <dgm:cxn modelId="{77EE1F1A-68E0-4B88-A8D2-368DEF749100}" type="presParOf" srcId="{2BA78719-0ED1-4EA0-B4A0-0478032A25BE}" destId="{8BBA22BF-A283-4FAB-A267-CDCEBA0DFB8E}" srcOrd="1" destOrd="0" presId="urn:microsoft.com/office/officeart/2005/8/layout/orgChart1"/>
    <dgm:cxn modelId="{96CA09FC-83FD-4111-A4DE-7CD7DB742DED}" type="presParOf" srcId="{4285D6D6-5041-4D19-8592-3F56B7AC11D5}" destId="{342E2EC2-75DD-4273-A012-2BA9B1555985}" srcOrd="1" destOrd="0" presId="urn:microsoft.com/office/officeart/2005/8/layout/orgChart1"/>
    <dgm:cxn modelId="{8FEAB92F-0B99-4332-8EB8-820DD5885AFD}" type="presParOf" srcId="{342E2EC2-75DD-4273-A012-2BA9B1555985}" destId="{D55B7986-8B39-4E97-893C-10ED8B2600AB}" srcOrd="0" destOrd="0" presId="urn:microsoft.com/office/officeart/2005/8/layout/orgChart1"/>
    <dgm:cxn modelId="{335528E0-1AAD-4857-ABBB-602A38075051}" type="presParOf" srcId="{342E2EC2-75DD-4273-A012-2BA9B1555985}" destId="{8FE97675-5EAC-4DA6-90CD-EEDF0EB56167}" srcOrd="1" destOrd="0" presId="urn:microsoft.com/office/officeart/2005/8/layout/orgChart1"/>
    <dgm:cxn modelId="{E351E815-6808-469A-9171-7B4EB15A74CE}" type="presParOf" srcId="{8FE97675-5EAC-4DA6-90CD-EEDF0EB56167}" destId="{9997DAF3-EC38-430D-9E68-BB1463D90CF3}" srcOrd="0" destOrd="0" presId="urn:microsoft.com/office/officeart/2005/8/layout/orgChart1"/>
    <dgm:cxn modelId="{B28B3E38-E521-4338-B253-A79790467E34}" type="presParOf" srcId="{9997DAF3-EC38-430D-9E68-BB1463D90CF3}" destId="{45FF4400-EEC2-4440-9A76-037D836DCAF5}" srcOrd="0" destOrd="0" presId="urn:microsoft.com/office/officeart/2005/8/layout/orgChart1"/>
    <dgm:cxn modelId="{B0F92C5D-C463-4112-82A9-9F1F2C6B4151}" type="presParOf" srcId="{9997DAF3-EC38-430D-9E68-BB1463D90CF3}" destId="{EE2BB176-EBBB-483B-B83B-87B11232E104}" srcOrd="1" destOrd="0" presId="urn:microsoft.com/office/officeart/2005/8/layout/orgChart1"/>
    <dgm:cxn modelId="{2AE01DDE-D2E9-494D-BB8A-1202829C25A0}" type="presParOf" srcId="{8FE97675-5EAC-4DA6-90CD-EEDF0EB56167}" destId="{5C559AB5-983E-428A-885E-6C1EE8D6BF32}" srcOrd="1" destOrd="0" presId="urn:microsoft.com/office/officeart/2005/8/layout/orgChart1"/>
    <dgm:cxn modelId="{D7C8B46D-DAFA-4BFC-A5E5-AE9018F19E5F}" type="presParOf" srcId="{8FE97675-5EAC-4DA6-90CD-EEDF0EB56167}" destId="{25D129E3-DB82-4D33-8602-78D71035EF0B}" srcOrd="2" destOrd="0" presId="urn:microsoft.com/office/officeart/2005/8/layout/orgChart1"/>
    <dgm:cxn modelId="{E1C4F396-2116-4BD1-9101-34CFCB115AD8}" type="presParOf" srcId="{342E2EC2-75DD-4273-A012-2BA9B1555985}" destId="{09BD3A0A-7772-44A0-8CC3-FA6CF3E5936E}" srcOrd="2" destOrd="0" presId="urn:microsoft.com/office/officeart/2005/8/layout/orgChart1"/>
    <dgm:cxn modelId="{621B988F-7065-4869-9DBD-0F5CF4DA1608}" type="presParOf" srcId="{342E2EC2-75DD-4273-A012-2BA9B1555985}" destId="{96FA5EE5-CADB-49BB-98C7-93B701651AFE}" srcOrd="3" destOrd="0" presId="urn:microsoft.com/office/officeart/2005/8/layout/orgChart1"/>
    <dgm:cxn modelId="{543953C4-EAED-4537-AEA8-CC655569A83D}" type="presParOf" srcId="{96FA5EE5-CADB-49BB-98C7-93B701651AFE}" destId="{5F2854E7-50E6-4E90-934E-DEA9EA4317A0}" srcOrd="0" destOrd="0" presId="urn:microsoft.com/office/officeart/2005/8/layout/orgChart1"/>
    <dgm:cxn modelId="{3584C675-13A9-4D0F-A07A-2999BBC53CF8}" type="presParOf" srcId="{5F2854E7-50E6-4E90-934E-DEA9EA4317A0}" destId="{BBFF8B1D-EAA8-46F1-8FCD-F135C6776AFF}" srcOrd="0" destOrd="0" presId="urn:microsoft.com/office/officeart/2005/8/layout/orgChart1"/>
    <dgm:cxn modelId="{947FD392-7C07-4476-9AFC-E15573568CD7}" type="presParOf" srcId="{5F2854E7-50E6-4E90-934E-DEA9EA4317A0}" destId="{06B56D69-B54E-4CB8-8879-95308B490776}" srcOrd="1" destOrd="0" presId="urn:microsoft.com/office/officeart/2005/8/layout/orgChart1"/>
    <dgm:cxn modelId="{1AA71ACB-00FB-4741-A34F-226D08817FC9}" type="presParOf" srcId="{96FA5EE5-CADB-49BB-98C7-93B701651AFE}" destId="{CBCBC12A-A5EA-4430-ABD6-1FBE9EE20BA9}" srcOrd="1" destOrd="0" presId="urn:microsoft.com/office/officeart/2005/8/layout/orgChart1"/>
    <dgm:cxn modelId="{502CE7F8-E3CE-4EEE-81D1-46B02746D844}" type="presParOf" srcId="{96FA5EE5-CADB-49BB-98C7-93B701651AFE}" destId="{C96553A5-1AAB-4382-BDDC-ECAE5553D2C0}" srcOrd="2" destOrd="0" presId="urn:microsoft.com/office/officeart/2005/8/layout/orgChart1"/>
    <dgm:cxn modelId="{C746F620-A0CA-4D23-A8FC-68A7FEC5EC86}" type="presParOf" srcId="{342E2EC2-75DD-4273-A012-2BA9B1555985}" destId="{A331D65C-42F4-4C43-B6E1-B887A62ED1FB}" srcOrd="4" destOrd="0" presId="urn:microsoft.com/office/officeart/2005/8/layout/orgChart1"/>
    <dgm:cxn modelId="{1B73A73E-C63D-40EB-A3B2-28BF3A4B8DA6}" type="presParOf" srcId="{342E2EC2-75DD-4273-A012-2BA9B1555985}" destId="{3CF9B85B-2104-4BA4-AC53-75B761F1568D}" srcOrd="5" destOrd="0" presId="urn:microsoft.com/office/officeart/2005/8/layout/orgChart1"/>
    <dgm:cxn modelId="{B915AC7F-B8B6-44F0-990B-9457E9A4C023}" type="presParOf" srcId="{3CF9B85B-2104-4BA4-AC53-75B761F1568D}" destId="{58F31B64-17A6-4D25-A4C1-BD7E3376881F}" srcOrd="0" destOrd="0" presId="urn:microsoft.com/office/officeart/2005/8/layout/orgChart1"/>
    <dgm:cxn modelId="{E8364AB6-D2CA-4913-A739-EFA64986C32B}" type="presParOf" srcId="{58F31B64-17A6-4D25-A4C1-BD7E3376881F}" destId="{8978888B-50B3-4032-A398-D3047F6372ED}" srcOrd="0" destOrd="0" presId="urn:microsoft.com/office/officeart/2005/8/layout/orgChart1"/>
    <dgm:cxn modelId="{A6C4B813-356F-42DD-8C89-D8AA61925D00}" type="presParOf" srcId="{58F31B64-17A6-4D25-A4C1-BD7E3376881F}" destId="{54B3675D-96E9-4864-93CD-83F1348E77F0}" srcOrd="1" destOrd="0" presId="urn:microsoft.com/office/officeart/2005/8/layout/orgChart1"/>
    <dgm:cxn modelId="{4FDF348C-A328-4C35-BE23-2A3EC31117A5}" type="presParOf" srcId="{3CF9B85B-2104-4BA4-AC53-75B761F1568D}" destId="{098C3A54-0BB0-48E7-9533-D9B9A3C0A5D7}" srcOrd="1" destOrd="0" presId="urn:microsoft.com/office/officeart/2005/8/layout/orgChart1"/>
    <dgm:cxn modelId="{3155C25F-7436-4266-B1A3-CDE77384345B}" type="presParOf" srcId="{3CF9B85B-2104-4BA4-AC53-75B761F1568D}" destId="{5F53642D-82CB-4341-88E0-E35A576EBF41}" srcOrd="2" destOrd="0" presId="urn:microsoft.com/office/officeart/2005/8/layout/orgChart1"/>
    <dgm:cxn modelId="{FB856948-2DB3-403B-831A-255F513EDA0D}" type="presParOf" srcId="{4285D6D6-5041-4D19-8592-3F56B7AC11D5}" destId="{F3CBB648-4A94-416B-BD78-2C69BA9A86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4C0-113B-4F67-ADB0-AE11614FC3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9794C06-B201-4ECB-B680-AB21CECB2469}">
      <dgm:prSet phldrT="[Text]" custT="1"/>
      <dgm:spPr/>
      <dgm:t>
        <a:bodyPr/>
        <a:lstStyle/>
        <a:p>
          <a:r>
            <a:rPr lang="en-US" sz="2000" dirty="0" smtClean="0"/>
            <a:t>Master</a:t>
          </a:r>
          <a:endParaRPr lang="en-US" sz="2000" dirty="0"/>
        </a:p>
      </dgm:t>
    </dgm:pt>
    <dgm:pt modelId="{928D432A-FC66-48A5-B731-DB41B5EBF39B}" type="parTrans" cxnId="{AF29DE70-DFF3-415C-903A-A8A6F9218204}">
      <dgm:prSet/>
      <dgm:spPr/>
      <dgm:t>
        <a:bodyPr/>
        <a:lstStyle/>
        <a:p>
          <a:endParaRPr lang="en-US"/>
        </a:p>
      </dgm:t>
    </dgm:pt>
    <dgm:pt modelId="{E8EAED13-36BC-4450-9CAC-1BAFE851F7E7}" type="sibTrans" cxnId="{AF29DE70-DFF3-415C-903A-A8A6F9218204}">
      <dgm:prSet/>
      <dgm:spPr/>
      <dgm:t>
        <a:bodyPr/>
        <a:lstStyle/>
        <a:p>
          <a:endParaRPr lang="en-US"/>
        </a:p>
      </dgm:t>
    </dgm:pt>
    <dgm:pt modelId="{7A4BBF36-A909-403B-9AB5-672696274A30}">
      <dgm:prSet phldrT="[Text]" custT="1"/>
      <dgm:spPr/>
      <dgm:t>
        <a:bodyPr/>
        <a:lstStyle/>
        <a:p>
          <a:endParaRPr lang="en-US" sz="1200" dirty="0"/>
        </a:p>
      </dgm:t>
    </dgm:pt>
    <dgm:pt modelId="{ADBE0F18-E243-4B13-A614-7DCD66ADDD91}" type="parTrans" cxnId="{35DDFB84-96F8-404B-AB08-63A140F167C1}">
      <dgm:prSet/>
      <dgm:spPr/>
      <dgm:t>
        <a:bodyPr/>
        <a:lstStyle/>
        <a:p>
          <a:endParaRPr lang="en-US"/>
        </a:p>
      </dgm:t>
    </dgm:pt>
    <dgm:pt modelId="{4ADB4BA3-1BAC-48A1-9B0F-DA0C0CF093D3}" type="sibTrans" cxnId="{35DDFB84-96F8-404B-AB08-63A140F167C1}">
      <dgm:prSet/>
      <dgm:spPr/>
      <dgm:t>
        <a:bodyPr/>
        <a:lstStyle/>
        <a:p>
          <a:endParaRPr lang="en-US"/>
        </a:p>
      </dgm:t>
    </dgm:pt>
    <dgm:pt modelId="{51615CEF-9164-48A6-8AA9-155E597FC93D}">
      <dgm:prSet phldrT="[Text]" custT="1"/>
      <dgm:spPr/>
      <dgm:t>
        <a:bodyPr/>
        <a:lstStyle/>
        <a:p>
          <a:endParaRPr lang="en-US" sz="1100" dirty="0"/>
        </a:p>
      </dgm:t>
    </dgm:pt>
    <dgm:pt modelId="{959BBFFE-7267-47E8-A9DF-3134E38E868F}" type="parTrans" cxnId="{4306648F-154C-48F7-B80A-E2BEDA7B9310}">
      <dgm:prSet/>
      <dgm:spPr/>
      <dgm:t>
        <a:bodyPr/>
        <a:lstStyle/>
        <a:p>
          <a:endParaRPr lang="en-US"/>
        </a:p>
      </dgm:t>
    </dgm:pt>
    <dgm:pt modelId="{C385CF67-1829-485E-9B18-702C903DC2A8}" type="sibTrans" cxnId="{4306648F-154C-48F7-B80A-E2BEDA7B9310}">
      <dgm:prSet/>
      <dgm:spPr/>
      <dgm:t>
        <a:bodyPr/>
        <a:lstStyle/>
        <a:p>
          <a:endParaRPr lang="en-US"/>
        </a:p>
      </dgm:t>
    </dgm:pt>
    <dgm:pt modelId="{9AE2055E-D8FA-49C2-B4E2-56D8C9F8A683}">
      <dgm:prSet phldrT="[Text]" custT="1"/>
      <dgm:spPr/>
      <dgm:t>
        <a:bodyPr/>
        <a:lstStyle/>
        <a:p>
          <a:endParaRPr lang="en-US" sz="1100" dirty="0"/>
        </a:p>
      </dgm:t>
    </dgm:pt>
    <dgm:pt modelId="{A1C9D9DB-2848-404D-AE3B-FE8D0A505F22}" type="parTrans" cxnId="{512CDC60-95E0-4798-AFC2-599B2DE49F63}">
      <dgm:prSet/>
      <dgm:spPr/>
      <dgm:t>
        <a:bodyPr/>
        <a:lstStyle/>
        <a:p>
          <a:endParaRPr lang="en-US"/>
        </a:p>
      </dgm:t>
    </dgm:pt>
    <dgm:pt modelId="{0C153998-A2C8-4E75-8AE1-A49BA4F09719}" type="sibTrans" cxnId="{512CDC60-95E0-4798-AFC2-599B2DE49F63}">
      <dgm:prSet/>
      <dgm:spPr/>
      <dgm:t>
        <a:bodyPr/>
        <a:lstStyle/>
        <a:p>
          <a:endParaRPr lang="en-US"/>
        </a:p>
      </dgm:t>
    </dgm:pt>
    <dgm:pt modelId="{674D2E08-00CC-45CF-BD4D-8F40CD6E2A3D}" type="pres">
      <dgm:prSet presAssocID="{B45344C0-113B-4F67-ADB0-AE11614FC353}" presName="diagram" presStyleCnt="0">
        <dgm:presLayoutVars>
          <dgm:chPref val="1"/>
          <dgm:dir/>
          <dgm:animOne val="branch"/>
          <dgm:animLvl val="lvl"/>
          <dgm:resizeHandles val="exact"/>
        </dgm:presLayoutVars>
      </dgm:prSet>
      <dgm:spPr/>
    </dgm:pt>
    <dgm:pt modelId="{D3BC5AC7-8C40-4558-BA6E-36D404535D5D}" type="pres">
      <dgm:prSet presAssocID="{69794C06-B201-4ECB-B680-AB21CECB2469}" presName="root1" presStyleCnt="0"/>
      <dgm:spPr/>
    </dgm:pt>
    <dgm:pt modelId="{AA1B6BD8-7672-4494-A8F9-D0452938E3E1}" type="pres">
      <dgm:prSet presAssocID="{69794C06-B201-4ECB-B680-AB21CECB2469}" presName="LevelOneTextNode" presStyleLbl="node0" presStyleIdx="0" presStyleCnt="1">
        <dgm:presLayoutVars>
          <dgm:chPref val="3"/>
        </dgm:presLayoutVars>
      </dgm:prSet>
      <dgm:spPr/>
    </dgm:pt>
    <dgm:pt modelId="{3FE765C4-2F61-4DC9-9DA7-ACC5E397E6F3}" type="pres">
      <dgm:prSet presAssocID="{69794C06-B201-4ECB-B680-AB21CECB2469}" presName="level2hierChild" presStyleCnt="0"/>
      <dgm:spPr/>
    </dgm:pt>
    <dgm:pt modelId="{4D3FF331-7701-4E31-98E6-B0FBCFCC37DA}" type="pres">
      <dgm:prSet presAssocID="{ADBE0F18-E243-4B13-A614-7DCD66ADDD91}" presName="conn2-1" presStyleLbl="parChTrans1D2" presStyleIdx="0" presStyleCnt="3"/>
      <dgm:spPr/>
    </dgm:pt>
    <dgm:pt modelId="{9E2A8316-3713-442D-8A5B-82DC03E7A8CF}" type="pres">
      <dgm:prSet presAssocID="{ADBE0F18-E243-4B13-A614-7DCD66ADDD91}" presName="connTx" presStyleLbl="parChTrans1D2" presStyleIdx="0" presStyleCnt="3"/>
      <dgm:spPr/>
    </dgm:pt>
    <dgm:pt modelId="{BFD5012E-15F2-422A-B670-3D118AF9495F}" type="pres">
      <dgm:prSet presAssocID="{7A4BBF36-A909-403B-9AB5-672696274A30}" presName="root2" presStyleCnt="0"/>
      <dgm:spPr/>
    </dgm:pt>
    <dgm:pt modelId="{A5A6D196-290E-4ECC-BF70-7CF709FC3924}" type="pres">
      <dgm:prSet presAssocID="{7A4BBF36-A909-403B-9AB5-672696274A30}" presName="LevelTwoTextNode" presStyleLbl="node2" presStyleIdx="0" presStyleCnt="3" custScaleX="229176" custLinFactNeighborX="2541" custLinFactNeighborY="-7259">
        <dgm:presLayoutVars>
          <dgm:chPref val="3"/>
        </dgm:presLayoutVars>
      </dgm:prSet>
      <dgm:spPr/>
      <dgm:t>
        <a:bodyPr/>
        <a:lstStyle/>
        <a:p>
          <a:endParaRPr lang="en-US"/>
        </a:p>
      </dgm:t>
    </dgm:pt>
    <dgm:pt modelId="{DC4020F7-2936-42A8-BF53-93D2E77C7405}" type="pres">
      <dgm:prSet presAssocID="{7A4BBF36-A909-403B-9AB5-672696274A30}" presName="level3hierChild" presStyleCnt="0"/>
      <dgm:spPr/>
    </dgm:pt>
    <dgm:pt modelId="{ACB98637-9D62-4D29-9663-DC56EE5EF97F}" type="pres">
      <dgm:prSet presAssocID="{959BBFFE-7267-47E8-A9DF-3134E38E868F}" presName="conn2-1" presStyleLbl="parChTrans1D2" presStyleIdx="1" presStyleCnt="3"/>
      <dgm:spPr/>
    </dgm:pt>
    <dgm:pt modelId="{7A524097-B1F1-4BD2-81A6-030E91E2D95A}" type="pres">
      <dgm:prSet presAssocID="{959BBFFE-7267-47E8-A9DF-3134E38E868F}" presName="connTx" presStyleLbl="parChTrans1D2" presStyleIdx="1" presStyleCnt="3"/>
      <dgm:spPr/>
    </dgm:pt>
    <dgm:pt modelId="{E67CCB0C-B802-4024-830E-AA87DEDC8D81}" type="pres">
      <dgm:prSet presAssocID="{51615CEF-9164-48A6-8AA9-155E597FC93D}" presName="root2" presStyleCnt="0"/>
      <dgm:spPr/>
    </dgm:pt>
    <dgm:pt modelId="{28138555-B73A-45AF-84B9-36DC2F490C65}" type="pres">
      <dgm:prSet presAssocID="{51615CEF-9164-48A6-8AA9-155E597FC93D}" presName="LevelTwoTextNode" presStyleLbl="node2" presStyleIdx="1" presStyleCnt="3" custScaleX="229176">
        <dgm:presLayoutVars>
          <dgm:chPref val="3"/>
        </dgm:presLayoutVars>
      </dgm:prSet>
      <dgm:spPr/>
      <dgm:t>
        <a:bodyPr/>
        <a:lstStyle/>
        <a:p>
          <a:endParaRPr lang="en-US"/>
        </a:p>
      </dgm:t>
    </dgm:pt>
    <dgm:pt modelId="{49317FCE-EB04-4AD7-BD26-0C2C27202337}" type="pres">
      <dgm:prSet presAssocID="{51615CEF-9164-48A6-8AA9-155E597FC93D}" presName="level3hierChild" presStyleCnt="0"/>
      <dgm:spPr/>
    </dgm:pt>
    <dgm:pt modelId="{74062E19-C40A-4DC1-8315-F72EC1AA15EF}" type="pres">
      <dgm:prSet presAssocID="{A1C9D9DB-2848-404D-AE3B-FE8D0A505F22}" presName="conn2-1" presStyleLbl="parChTrans1D2" presStyleIdx="2" presStyleCnt="3"/>
      <dgm:spPr/>
    </dgm:pt>
    <dgm:pt modelId="{FCAC63AE-176C-416F-9089-A64DB15140F7}" type="pres">
      <dgm:prSet presAssocID="{A1C9D9DB-2848-404D-AE3B-FE8D0A505F22}" presName="connTx" presStyleLbl="parChTrans1D2" presStyleIdx="2" presStyleCnt="3"/>
      <dgm:spPr/>
    </dgm:pt>
    <dgm:pt modelId="{F96E22DB-62B0-4DC1-A24B-79EF49D94075}" type="pres">
      <dgm:prSet presAssocID="{9AE2055E-D8FA-49C2-B4E2-56D8C9F8A683}" presName="root2" presStyleCnt="0"/>
      <dgm:spPr/>
    </dgm:pt>
    <dgm:pt modelId="{29FBB00E-9BA8-47AF-8A0E-AEDD675B88D1}" type="pres">
      <dgm:prSet presAssocID="{9AE2055E-D8FA-49C2-B4E2-56D8C9F8A683}" presName="LevelTwoTextNode" presStyleLbl="node2" presStyleIdx="2" presStyleCnt="3" custScaleX="229176">
        <dgm:presLayoutVars>
          <dgm:chPref val="3"/>
        </dgm:presLayoutVars>
      </dgm:prSet>
      <dgm:spPr/>
      <dgm:t>
        <a:bodyPr/>
        <a:lstStyle/>
        <a:p>
          <a:endParaRPr lang="en-US"/>
        </a:p>
      </dgm:t>
    </dgm:pt>
    <dgm:pt modelId="{8319973C-7910-4F9F-9102-BC61CCB0EEDB}" type="pres">
      <dgm:prSet presAssocID="{9AE2055E-D8FA-49C2-B4E2-56D8C9F8A683}" presName="level3hierChild" presStyleCnt="0"/>
      <dgm:spPr/>
    </dgm:pt>
  </dgm:ptLst>
  <dgm:cxnLst>
    <dgm:cxn modelId="{C2A7EF9C-FB33-4901-A1CE-356499D307A7}" type="presOf" srcId="{69794C06-B201-4ECB-B680-AB21CECB2469}" destId="{AA1B6BD8-7672-4494-A8F9-D0452938E3E1}" srcOrd="0" destOrd="0" presId="urn:microsoft.com/office/officeart/2005/8/layout/hierarchy2"/>
    <dgm:cxn modelId="{35DDFB84-96F8-404B-AB08-63A140F167C1}" srcId="{69794C06-B201-4ECB-B680-AB21CECB2469}" destId="{7A4BBF36-A909-403B-9AB5-672696274A30}" srcOrd="0" destOrd="0" parTransId="{ADBE0F18-E243-4B13-A614-7DCD66ADDD91}" sibTransId="{4ADB4BA3-1BAC-48A1-9B0F-DA0C0CF093D3}"/>
    <dgm:cxn modelId="{AF29DE70-DFF3-415C-903A-A8A6F9218204}" srcId="{B45344C0-113B-4F67-ADB0-AE11614FC353}" destId="{69794C06-B201-4ECB-B680-AB21CECB2469}" srcOrd="0" destOrd="0" parTransId="{928D432A-FC66-48A5-B731-DB41B5EBF39B}" sibTransId="{E8EAED13-36BC-4450-9CAC-1BAFE851F7E7}"/>
    <dgm:cxn modelId="{2B6EE22A-67CD-4945-B6A1-DFA1D1F1861A}" type="presOf" srcId="{51615CEF-9164-48A6-8AA9-155E597FC93D}" destId="{28138555-B73A-45AF-84B9-36DC2F490C65}" srcOrd="0" destOrd="0" presId="urn:microsoft.com/office/officeart/2005/8/layout/hierarchy2"/>
    <dgm:cxn modelId="{6C44C15B-EE95-4A0E-8240-665467CC35EA}" type="presOf" srcId="{7A4BBF36-A909-403B-9AB5-672696274A30}" destId="{A5A6D196-290E-4ECC-BF70-7CF709FC3924}" srcOrd="0" destOrd="0" presId="urn:microsoft.com/office/officeart/2005/8/layout/hierarchy2"/>
    <dgm:cxn modelId="{5B6D0B86-B71E-4579-9E60-B497C889D873}" type="presOf" srcId="{959BBFFE-7267-47E8-A9DF-3134E38E868F}" destId="{ACB98637-9D62-4D29-9663-DC56EE5EF97F}" srcOrd="0" destOrd="0" presId="urn:microsoft.com/office/officeart/2005/8/layout/hierarchy2"/>
    <dgm:cxn modelId="{9A9027E2-2A03-4EE9-8933-DDBF22B0B1F0}" type="presOf" srcId="{A1C9D9DB-2848-404D-AE3B-FE8D0A505F22}" destId="{74062E19-C40A-4DC1-8315-F72EC1AA15EF}" srcOrd="0" destOrd="0" presId="urn:microsoft.com/office/officeart/2005/8/layout/hierarchy2"/>
    <dgm:cxn modelId="{B2D515B1-C898-4387-96AB-396C1D0D0D20}" type="presOf" srcId="{ADBE0F18-E243-4B13-A614-7DCD66ADDD91}" destId="{4D3FF331-7701-4E31-98E6-B0FBCFCC37DA}" srcOrd="0" destOrd="0" presId="urn:microsoft.com/office/officeart/2005/8/layout/hierarchy2"/>
    <dgm:cxn modelId="{78A93FFB-7529-479A-8150-6F08573DC89D}" type="presOf" srcId="{959BBFFE-7267-47E8-A9DF-3134E38E868F}" destId="{7A524097-B1F1-4BD2-81A6-030E91E2D95A}" srcOrd="1" destOrd="0" presId="urn:microsoft.com/office/officeart/2005/8/layout/hierarchy2"/>
    <dgm:cxn modelId="{B70BA40C-1F63-44B2-9570-86D56AB63ED5}" type="presOf" srcId="{B45344C0-113B-4F67-ADB0-AE11614FC353}" destId="{674D2E08-00CC-45CF-BD4D-8F40CD6E2A3D}" srcOrd="0" destOrd="0" presId="urn:microsoft.com/office/officeart/2005/8/layout/hierarchy2"/>
    <dgm:cxn modelId="{3A5F5EB2-A598-4BF8-85F5-3F9220DD6903}" type="presOf" srcId="{9AE2055E-D8FA-49C2-B4E2-56D8C9F8A683}" destId="{29FBB00E-9BA8-47AF-8A0E-AEDD675B88D1}" srcOrd="0" destOrd="0" presId="urn:microsoft.com/office/officeart/2005/8/layout/hierarchy2"/>
    <dgm:cxn modelId="{4306648F-154C-48F7-B80A-E2BEDA7B9310}" srcId="{69794C06-B201-4ECB-B680-AB21CECB2469}" destId="{51615CEF-9164-48A6-8AA9-155E597FC93D}" srcOrd="1" destOrd="0" parTransId="{959BBFFE-7267-47E8-A9DF-3134E38E868F}" sibTransId="{C385CF67-1829-485E-9B18-702C903DC2A8}"/>
    <dgm:cxn modelId="{627629C3-8B0E-4D1D-A3FB-D3309B0A4041}" type="presOf" srcId="{ADBE0F18-E243-4B13-A614-7DCD66ADDD91}" destId="{9E2A8316-3713-442D-8A5B-82DC03E7A8CF}" srcOrd="1" destOrd="0" presId="urn:microsoft.com/office/officeart/2005/8/layout/hierarchy2"/>
    <dgm:cxn modelId="{E44143A4-9E18-4E42-B04F-66718DF5B3E1}" type="presOf" srcId="{A1C9D9DB-2848-404D-AE3B-FE8D0A505F22}" destId="{FCAC63AE-176C-416F-9089-A64DB15140F7}" srcOrd="1" destOrd="0" presId="urn:microsoft.com/office/officeart/2005/8/layout/hierarchy2"/>
    <dgm:cxn modelId="{512CDC60-95E0-4798-AFC2-599B2DE49F63}" srcId="{69794C06-B201-4ECB-B680-AB21CECB2469}" destId="{9AE2055E-D8FA-49C2-B4E2-56D8C9F8A683}" srcOrd="2" destOrd="0" parTransId="{A1C9D9DB-2848-404D-AE3B-FE8D0A505F22}" sibTransId="{0C153998-A2C8-4E75-8AE1-A49BA4F09719}"/>
    <dgm:cxn modelId="{AA4A79FA-13B5-4B9C-9B63-AB93FB11232A}" type="presParOf" srcId="{674D2E08-00CC-45CF-BD4D-8F40CD6E2A3D}" destId="{D3BC5AC7-8C40-4558-BA6E-36D404535D5D}" srcOrd="0" destOrd="0" presId="urn:microsoft.com/office/officeart/2005/8/layout/hierarchy2"/>
    <dgm:cxn modelId="{FFCC8B98-732C-4941-92A7-7D38ED410F84}" type="presParOf" srcId="{D3BC5AC7-8C40-4558-BA6E-36D404535D5D}" destId="{AA1B6BD8-7672-4494-A8F9-D0452938E3E1}" srcOrd="0" destOrd="0" presId="urn:microsoft.com/office/officeart/2005/8/layout/hierarchy2"/>
    <dgm:cxn modelId="{BC3A50BE-234C-4A03-88FA-4500728CEB34}" type="presParOf" srcId="{D3BC5AC7-8C40-4558-BA6E-36D404535D5D}" destId="{3FE765C4-2F61-4DC9-9DA7-ACC5E397E6F3}" srcOrd="1" destOrd="0" presId="urn:microsoft.com/office/officeart/2005/8/layout/hierarchy2"/>
    <dgm:cxn modelId="{DBD569FC-4677-42B2-988C-5C21D149D32A}" type="presParOf" srcId="{3FE765C4-2F61-4DC9-9DA7-ACC5E397E6F3}" destId="{4D3FF331-7701-4E31-98E6-B0FBCFCC37DA}" srcOrd="0" destOrd="0" presId="urn:microsoft.com/office/officeart/2005/8/layout/hierarchy2"/>
    <dgm:cxn modelId="{88088701-580D-4296-8E8C-F377294496F8}" type="presParOf" srcId="{4D3FF331-7701-4E31-98E6-B0FBCFCC37DA}" destId="{9E2A8316-3713-442D-8A5B-82DC03E7A8CF}" srcOrd="0" destOrd="0" presId="urn:microsoft.com/office/officeart/2005/8/layout/hierarchy2"/>
    <dgm:cxn modelId="{2ABE15C4-3B98-4D19-974B-1AB56E5A7A86}" type="presParOf" srcId="{3FE765C4-2F61-4DC9-9DA7-ACC5E397E6F3}" destId="{BFD5012E-15F2-422A-B670-3D118AF9495F}" srcOrd="1" destOrd="0" presId="urn:microsoft.com/office/officeart/2005/8/layout/hierarchy2"/>
    <dgm:cxn modelId="{D2FB5609-8EA0-407D-A445-F01D5E3823CF}" type="presParOf" srcId="{BFD5012E-15F2-422A-B670-3D118AF9495F}" destId="{A5A6D196-290E-4ECC-BF70-7CF709FC3924}" srcOrd="0" destOrd="0" presId="urn:microsoft.com/office/officeart/2005/8/layout/hierarchy2"/>
    <dgm:cxn modelId="{0EA623E4-B0A3-4718-BB2C-5F5A16C01639}" type="presParOf" srcId="{BFD5012E-15F2-422A-B670-3D118AF9495F}" destId="{DC4020F7-2936-42A8-BF53-93D2E77C7405}" srcOrd="1" destOrd="0" presId="urn:microsoft.com/office/officeart/2005/8/layout/hierarchy2"/>
    <dgm:cxn modelId="{88C75DCA-5263-434E-91D8-AAF4BC943E08}" type="presParOf" srcId="{3FE765C4-2F61-4DC9-9DA7-ACC5E397E6F3}" destId="{ACB98637-9D62-4D29-9663-DC56EE5EF97F}" srcOrd="2" destOrd="0" presId="urn:microsoft.com/office/officeart/2005/8/layout/hierarchy2"/>
    <dgm:cxn modelId="{BD657E3C-4F1C-4F33-B2B6-71803B99ABF6}" type="presParOf" srcId="{ACB98637-9D62-4D29-9663-DC56EE5EF97F}" destId="{7A524097-B1F1-4BD2-81A6-030E91E2D95A}" srcOrd="0" destOrd="0" presId="urn:microsoft.com/office/officeart/2005/8/layout/hierarchy2"/>
    <dgm:cxn modelId="{9BFEB4BB-7C23-44FD-9F1B-B647933420E3}" type="presParOf" srcId="{3FE765C4-2F61-4DC9-9DA7-ACC5E397E6F3}" destId="{E67CCB0C-B802-4024-830E-AA87DEDC8D81}" srcOrd="3" destOrd="0" presId="urn:microsoft.com/office/officeart/2005/8/layout/hierarchy2"/>
    <dgm:cxn modelId="{CD877EEB-A528-41E4-A518-A82333DFCDBA}" type="presParOf" srcId="{E67CCB0C-B802-4024-830E-AA87DEDC8D81}" destId="{28138555-B73A-45AF-84B9-36DC2F490C65}" srcOrd="0" destOrd="0" presId="urn:microsoft.com/office/officeart/2005/8/layout/hierarchy2"/>
    <dgm:cxn modelId="{26D341CB-1BC7-4E9F-A2BB-B8ED63178B36}" type="presParOf" srcId="{E67CCB0C-B802-4024-830E-AA87DEDC8D81}" destId="{49317FCE-EB04-4AD7-BD26-0C2C27202337}" srcOrd="1" destOrd="0" presId="urn:microsoft.com/office/officeart/2005/8/layout/hierarchy2"/>
    <dgm:cxn modelId="{6D39150C-3578-4F64-8E4C-0B17319C1C78}" type="presParOf" srcId="{3FE765C4-2F61-4DC9-9DA7-ACC5E397E6F3}" destId="{74062E19-C40A-4DC1-8315-F72EC1AA15EF}" srcOrd="4" destOrd="0" presId="urn:microsoft.com/office/officeart/2005/8/layout/hierarchy2"/>
    <dgm:cxn modelId="{536DEE28-E169-40FA-9C30-DE147389413F}" type="presParOf" srcId="{74062E19-C40A-4DC1-8315-F72EC1AA15EF}" destId="{FCAC63AE-176C-416F-9089-A64DB15140F7}" srcOrd="0" destOrd="0" presId="urn:microsoft.com/office/officeart/2005/8/layout/hierarchy2"/>
    <dgm:cxn modelId="{7E2B2FC3-27BC-40FE-97DC-0C7C94313873}" type="presParOf" srcId="{3FE765C4-2F61-4DC9-9DA7-ACC5E397E6F3}" destId="{F96E22DB-62B0-4DC1-A24B-79EF49D94075}" srcOrd="5" destOrd="0" presId="urn:microsoft.com/office/officeart/2005/8/layout/hierarchy2"/>
    <dgm:cxn modelId="{8B169C07-D2ED-4706-B7EF-85D04807F0BB}" type="presParOf" srcId="{F96E22DB-62B0-4DC1-A24B-79EF49D94075}" destId="{29FBB00E-9BA8-47AF-8A0E-AEDD675B88D1}" srcOrd="0" destOrd="0" presId="urn:microsoft.com/office/officeart/2005/8/layout/hierarchy2"/>
    <dgm:cxn modelId="{6BBE9309-E995-4C24-B7B4-045213C100AF}" type="presParOf" srcId="{F96E22DB-62B0-4DC1-A24B-79EF49D94075}" destId="{8319973C-7910-4F9F-9102-BC61CCB0EED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B8D3A-2F08-4655-9A6F-CAFE8C44B17F}">
      <dsp:nvSpPr>
        <dsp:cNvPr id="0" name=""/>
        <dsp:cNvSpPr/>
      </dsp:nvSpPr>
      <dsp:spPr>
        <a:xfrm>
          <a:off x="2191" y="0"/>
          <a:ext cx="5785544" cy="17110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endParaRPr lang="en-US" sz="1100" kern="1200" dirty="0"/>
        </a:p>
      </dsp:txBody>
      <dsp:txXfrm>
        <a:off x="52305" y="50114"/>
        <a:ext cx="5685316" cy="1610803"/>
      </dsp:txXfrm>
    </dsp:sp>
    <dsp:sp modelId="{78B7398A-B5B8-4BEE-99E8-A2386CBBB663}">
      <dsp:nvSpPr>
        <dsp:cNvPr id="0" name=""/>
        <dsp:cNvSpPr/>
      </dsp:nvSpPr>
      <dsp:spPr>
        <a:xfrm>
          <a:off x="16949" y="1768567"/>
          <a:ext cx="5774250" cy="12287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kern="1200" dirty="0"/>
        </a:p>
      </dsp:txBody>
      <dsp:txXfrm>
        <a:off x="52939" y="1804557"/>
        <a:ext cx="5702270" cy="1156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1D65C-42F4-4C43-B6E1-B887A62ED1FB}">
      <dsp:nvSpPr>
        <dsp:cNvPr id="0" name=""/>
        <dsp:cNvSpPr/>
      </dsp:nvSpPr>
      <dsp:spPr>
        <a:xfrm>
          <a:off x="3162300" y="1324293"/>
          <a:ext cx="2181823" cy="454283"/>
        </a:xfrm>
        <a:custGeom>
          <a:avLst/>
          <a:gdLst/>
          <a:ahLst/>
          <a:cxnLst/>
          <a:rect l="0" t="0" r="0" b="0"/>
          <a:pathLst>
            <a:path>
              <a:moveTo>
                <a:pt x="0" y="0"/>
              </a:moveTo>
              <a:lnTo>
                <a:pt x="0" y="260133"/>
              </a:lnTo>
              <a:lnTo>
                <a:pt x="2181823" y="260133"/>
              </a:lnTo>
              <a:lnTo>
                <a:pt x="2181823" y="4542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D3A0A-7772-44A0-8CC3-FA6CF3E5936E}">
      <dsp:nvSpPr>
        <dsp:cNvPr id="0" name=""/>
        <dsp:cNvSpPr/>
      </dsp:nvSpPr>
      <dsp:spPr>
        <a:xfrm>
          <a:off x="3116580" y="1324293"/>
          <a:ext cx="91440" cy="428304"/>
        </a:xfrm>
        <a:custGeom>
          <a:avLst/>
          <a:gdLst/>
          <a:ahLst/>
          <a:cxnLst/>
          <a:rect l="0" t="0" r="0" b="0"/>
          <a:pathLst>
            <a:path>
              <a:moveTo>
                <a:pt x="45720" y="0"/>
              </a:moveTo>
              <a:lnTo>
                <a:pt x="45720" y="234154"/>
              </a:lnTo>
              <a:lnTo>
                <a:pt x="63304" y="234154"/>
              </a:lnTo>
              <a:lnTo>
                <a:pt x="63304" y="4283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5B7986-8B39-4E97-893C-10ED8B2600AB}">
      <dsp:nvSpPr>
        <dsp:cNvPr id="0" name=""/>
        <dsp:cNvSpPr/>
      </dsp:nvSpPr>
      <dsp:spPr>
        <a:xfrm>
          <a:off x="924525" y="1324293"/>
          <a:ext cx="2237775" cy="428304"/>
        </a:xfrm>
        <a:custGeom>
          <a:avLst/>
          <a:gdLst/>
          <a:ahLst/>
          <a:cxnLst/>
          <a:rect l="0" t="0" r="0" b="0"/>
          <a:pathLst>
            <a:path>
              <a:moveTo>
                <a:pt x="2237775" y="0"/>
              </a:moveTo>
              <a:lnTo>
                <a:pt x="2237775" y="234154"/>
              </a:lnTo>
              <a:lnTo>
                <a:pt x="0" y="234154"/>
              </a:lnTo>
              <a:lnTo>
                <a:pt x="0" y="4283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0ACC28-251F-4B05-A43E-59000A060328}">
      <dsp:nvSpPr>
        <dsp:cNvPr id="0" name=""/>
        <dsp:cNvSpPr/>
      </dsp:nvSpPr>
      <dsp:spPr>
        <a:xfrm>
          <a:off x="1600204" y="399768"/>
          <a:ext cx="3124192" cy="92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1600204" y="399768"/>
        <a:ext cx="3124192" cy="924525"/>
      </dsp:txXfrm>
    </dsp:sp>
    <dsp:sp modelId="{45FF4400-EEC2-4440-9A76-037D836DCAF5}">
      <dsp:nvSpPr>
        <dsp:cNvPr id="0" name=""/>
        <dsp:cNvSpPr/>
      </dsp:nvSpPr>
      <dsp:spPr>
        <a:xfrm>
          <a:off x="0" y="1752598"/>
          <a:ext cx="1849050" cy="92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dirty="0"/>
        </a:p>
      </dsp:txBody>
      <dsp:txXfrm>
        <a:off x="0" y="1752598"/>
        <a:ext cx="1849050" cy="924525"/>
      </dsp:txXfrm>
    </dsp:sp>
    <dsp:sp modelId="{BBFF8B1D-EAA8-46F1-8FCD-F135C6776AFF}">
      <dsp:nvSpPr>
        <dsp:cNvPr id="0" name=""/>
        <dsp:cNvSpPr/>
      </dsp:nvSpPr>
      <dsp:spPr>
        <a:xfrm>
          <a:off x="2255359" y="1752598"/>
          <a:ext cx="1849050" cy="92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a:off x="2255359" y="1752598"/>
        <a:ext cx="1849050" cy="924525"/>
      </dsp:txXfrm>
    </dsp:sp>
    <dsp:sp modelId="{8978888B-50B3-4032-A398-D3047F6372ED}">
      <dsp:nvSpPr>
        <dsp:cNvPr id="0" name=""/>
        <dsp:cNvSpPr/>
      </dsp:nvSpPr>
      <dsp:spPr>
        <a:xfrm>
          <a:off x="4419599" y="1778577"/>
          <a:ext cx="1849050" cy="92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a:off x="4419599" y="1778577"/>
        <a:ext cx="1849050" cy="924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B6BD8-7672-4494-A8F9-D0452938E3E1}">
      <dsp:nvSpPr>
        <dsp:cNvPr id="0" name=""/>
        <dsp:cNvSpPr/>
      </dsp:nvSpPr>
      <dsp:spPr>
        <a:xfrm>
          <a:off x="1900" y="1272612"/>
          <a:ext cx="2050126" cy="10250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Master</a:t>
          </a:r>
          <a:endParaRPr lang="en-US" sz="2000" kern="1200" dirty="0"/>
        </a:p>
      </dsp:txBody>
      <dsp:txXfrm>
        <a:off x="31923" y="1302635"/>
        <a:ext cx="1990080" cy="965017"/>
      </dsp:txXfrm>
    </dsp:sp>
    <dsp:sp modelId="{4D3FF331-7701-4E31-98E6-B0FBCFCC37DA}">
      <dsp:nvSpPr>
        <dsp:cNvPr id="0" name=""/>
        <dsp:cNvSpPr/>
      </dsp:nvSpPr>
      <dsp:spPr>
        <a:xfrm rot="18195568">
          <a:off x="1713636" y="1132688"/>
          <a:ext cx="1498730" cy="51679"/>
        </a:xfrm>
        <a:custGeom>
          <a:avLst/>
          <a:gdLst/>
          <a:ahLst/>
          <a:cxnLst/>
          <a:rect l="0" t="0" r="0" b="0"/>
          <a:pathLst>
            <a:path>
              <a:moveTo>
                <a:pt x="0" y="25839"/>
              </a:moveTo>
              <a:lnTo>
                <a:pt x="1498730" y="258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25533" y="1121059"/>
        <a:ext cx="74936" cy="74936"/>
      </dsp:txXfrm>
    </dsp:sp>
    <dsp:sp modelId="{A5A6D196-290E-4ECC-BF70-7CF709FC3924}">
      <dsp:nvSpPr>
        <dsp:cNvPr id="0" name=""/>
        <dsp:cNvSpPr/>
      </dsp:nvSpPr>
      <dsp:spPr>
        <a:xfrm>
          <a:off x="2873977" y="19380"/>
          <a:ext cx="4698397" cy="10250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kern="1200" dirty="0"/>
        </a:p>
      </dsp:txBody>
      <dsp:txXfrm>
        <a:off x="2904000" y="49403"/>
        <a:ext cx="4638351" cy="965017"/>
      </dsp:txXfrm>
    </dsp:sp>
    <dsp:sp modelId="{ACB98637-9D62-4D29-9663-DC56EE5EF97F}">
      <dsp:nvSpPr>
        <dsp:cNvPr id="0" name=""/>
        <dsp:cNvSpPr/>
      </dsp:nvSpPr>
      <dsp:spPr>
        <a:xfrm>
          <a:off x="2052026" y="1759304"/>
          <a:ext cx="820050" cy="51679"/>
        </a:xfrm>
        <a:custGeom>
          <a:avLst/>
          <a:gdLst/>
          <a:ahLst/>
          <a:cxnLst/>
          <a:rect l="0" t="0" r="0" b="0"/>
          <a:pathLst>
            <a:path>
              <a:moveTo>
                <a:pt x="0" y="25839"/>
              </a:moveTo>
              <a:lnTo>
                <a:pt x="820050" y="258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41550" y="1764642"/>
        <a:ext cx="41002" cy="41002"/>
      </dsp:txXfrm>
    </dsp:sp>
    <dsp:sp modelId="{28138555-B73A-45AF-84B9-36DC2F490C65}">
      <dsp:nvSpPr>
        <dsp:cNvPr id="0" name=""/>
        <dsp:cNvSpPr/>
      </dsp:nvSpPr>
      <dsp:spPr>
        <a:xfrm>
          <a:off x="2872077" y="1272612"/>
          <a:ext cx="4698397" cy="10250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a:off x="2902100" y="1302635"/>
        <a:ext cx="4638351" cy="965017"/>
      </dsp:txXfrm>
    </dsp:sp>
    <dsp:sp modelId="{74062E19-C40A-4DC1-8315-F72EC1AA15EF}">
      <dsp:nvSpPr>
        <dsp:cNvPr id="0" name=""/>
        <dsp:cNvSpPr/>
      </dsp:nvSpPr>
      <dsp:spPr>
        <a:xfrm rot="3310531">
          <a:off x="1744050" y="2348715"/>
          <a:ext cx="1436003" cy="51679"/>
        </a:xfrm>
        <a:custGeom>
          <a:avLst/>
          <a:gdLst/>
          <a:ahLst/>
          <a:cxnLst/>
          <a:rect l="0" t="0" r="0" b="0"/>
          <a:pathLst>
            <a:path>
              <a:moveTo>
                <a:pt x="0" y="25839"/>
              </a:moveTo>
              <a:lnTo>
                <a:pt x="1436003" y="258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26151" y="2338655"/>
        <a:ext cx="71800" cy="71800"/>
      </dsp:txXfrm>
    </dsp:sp>
    <dsp:sp modelId="{29FBB00E-9BA8-47AF-8A0E-AEDD675B88D1}">
      <dsp:nvSpPr>
        <dsp:cNvPr id="0" name=""/>
        <dsp:cNvSpPr/>
      </dsp:nvSpPr>
      <dsp:spPr>
        <a:xfrm>
          <a:off x="2872077" y="2451435"/>
          <a:ext cx="4698397" cy="10250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a:off x="2902100" y="2481458"/>
        <a:ext cx="4638351" cy="9650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DD9B54-0630-4361-B7C4-1ECDC67EDC99}" type="datetimeFigureOut">
              <a:rPr lang="en-US" smtClean="0"/>
              <a:t>6/13/2017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F1EC8C-0FD3-471F-8D74-9038AB8383D0}" type="slidenum">
              <a:rPr lang="en-US" smtClean="0"/>
              <a:t>‹#›</a:t>
            </a:fld>
            <a:endParaRPr lang="en-US"/>
          </a:p>
        </p:txBody>
      </p:sp>
    </p:spTree>
    <p:extLst>
      <p:ext uri="{BB962C8B-B14F-4D97-AF65-F5344CB8AC3E}">
        <p14:creationId xmlns:p14="http://schemas.microsoft.com/office/powerpoint/2010/main" val="4121590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CB482-CE55-4E3C-AB38-A039A8E6ED29}" type="datetimeFigureOut">
              <a:rPr lang="en-US" smtClean="0"/>
              <a:t>6/13/2017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7F000-D361-4330-BAD3-67F2F46E226B}" type="slidenum">
              <a:rPr lang="en-US" smtClean="0"/>
              <a:t>‹#›</a:t>
            </a:fld>
            <a:endParaRPr lang="en-US"/>
          </a:p>
        </p:txBody>
      </p:sp>
    </p:spTree>
    <p:extLst>
      <p:ext uri="{BB962C8B-B14F-4D97-AF65-F5344CB8AC3E}">
        <p14:creationId xmlns:p14="http://schemas.microsoft.com/office/powerpoint/2010/main" val="272604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cos.io/"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s.berkeley.edu/~alig/papers/drf.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87F000-D361-4330-BAD3-67F2F46E226B}" type="slidenum">
              <a:rPr lang="en-US" smtClean="0"/>
              <a:t>1</a:t>
            </a:fld>
            <a:endParaRPr lang="en-US"/>
          </a:p>
        </p:txBody>
      </p:sp>
    </p:spTree>
    <p:extLst>
      <p:ext uri="{BB962C8B-B14F-4D97-AF65-F5344CB8AC3E}">
        <p14:creationId xmlns:p14="http://schemas.microsoft.com/office/powerpoint/2010/main" val="78301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DC/OS (the datacenter operating system) is an open-source, distributed operating system based on the Apache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distributed systems kernel. It helps in</a:t>
            </a:r>
            <a:r>
              <a:rPr lang="en-US" sz="1200" b="0" i="0" kern="1200" baseline="0" dirty="0" smtClean="0">
                <a:solidFill>
                  <a:schemeClr val="tx1"/>
                </a:solidFill>
                <a:effectLst/>
                <a:latin typeface="+mn-lt"/>
                <a:ea typeface="+mn-ea"/>
                <a:cs typeface="+mn-cs"/>
              </a:rPr>
              <a:t> management of multiple machines as if they were a single computer. </a:t>
            </a:r>
            <a:r>
              <a:rPr lang="en-US" sz="1200" b="0" i="0" kern="1200" dirty="0" smtClean="0">
                <a:solidFill>
                  <a:schemeClr val="tx1"/>
                </a:solidFill>
                <a:effectLst/>
                <a:latin typeface="+mn-lt"/>
                <a:ea typeface="+mn-ea"/>
                <a:cs typeface="+mn-cs"/>
              </a:rPr>
              <a:t>It automates resource management, schedules process placement, facilitates inter-process communication, and simplifies the installation and management of distributed services.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is built using the same principles as the Linux kernel, only at a different level of abstraction. The </a:t>
            </a:r>
            <a:r>
              <a:rPr lang="en-US" sz="1200" b="0" i="0" kern="1200" dirty="0" err="1" smtClean="0">
                <a:solidFill>
                  <a:schemeClr val="tx1"/>
                </a:solidFill>
                <a:effectLst/>
                <a:latin typeface="+mn-lt"/>
                <a:ea typeface="+mn-ea"/>
                <a:cs typeface="+mn-cs"/>
              </a:rPr>
              <a:t>Mesos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kernel runs on every machine and provides applications (e.g., Hadoop, Spark, Kafka,</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Elasticsearch</a:t>
            </a:r>
            <a:r>
              <a:rPr lang="en-US" sz="1200" b="0" i="0" kern="1200" dirty="0" smtClean="0">
                <a:solidFill>
                  <a:schemeClr val="tx1"/>
                </a:solidFill>
                <a:effectLst/>
                <a:latin typeface="+mn-lt"/>
                <a:ea typeface="+mn-ea"/>
                <a:cs typeface="+mn-cs"/>
              </a:rPr>
              <a:t>) with API’s for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resource management and scheduling across entire datacenter and cloud environments. </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Marathon is a production-grade container orchestration platform for Mesosphere’s </a:t>
            </a:r>
            <a:r>
              <a:rPr lang="en-US" sz="1200" b="0" i="0" u="none" strike="noStrike" kern="1200" dirty="0" smtClean="0">
                <a:solidFill>
                  <a:schemeClr val="tx1"/>
                </a:solidFill>
                <a:effectLst/>
                <a:latin typeface="+mn-lt"/>
                <a:ea typeface="+mn-ea"/>
                <a:cs typeface="+mn-cs"/>
                <a:hlinkClick r:id="rId3"/>
              </a:rPr>
              <a:t>Datacenter Operating System (DC/OS)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Apache</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Mesos</a:t>
            </a:r>
            <a:r>
              <a:rPr lang="en-US" sz="1200" b="0" i="0" u="none" strike="noStrike" kern="1200" baseline="0" dirty="0" smtClean="0">
                <a:solidFill>
                  <a:schemeClr val="tx1"/>
                </a:solidFill>
                <a:effectLst/>
                <a:latin typeface="+mn-lt"/>
                <a:ea typeface="+mn-ea"/>
                <a:cs typeface="+mn-cs"/>
              </a:rPr>
              <a:t>.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Here the containers that run can be </a:t>
            </a:r>
            <a:r>
              <a:rPr lang="en-US" sz="1200" b="0" i="0" u="none" strike="noStrike" kern="1200" baseline="0" dirty="0" err="1" smtClean="0">
                <a:solidFill>
                  <a:schemeClr val="tx1"/>
                </a:solidFill>
                <a:effectLst/>
                <a:latin typeface="+mn-lt"/>
                <a:ea typeface="+mn-ea"/>
                <a:cs typeface="+mn-cs"/>
              </a:rPr>
              <a:t>mesos</a:t>
            </a:r>
            <a:r>
              <a:rPr lang="en-US" sz="1200" b="0" i="0" u="none" strike="noStrike" kern="1200" baseline="0" dirty="0" smtClean="0">
                <a:solidFill>
                  <a:schemeClr val="tx1"/>
                </a:solidFill>
                <a:effectLst/>
                <a:latin typeface="+mn-lt"/>
                <a:ea typeface="+mn-ea"/>
                <a:cs typeface="+mn-cs"/>
              </a:rPr>
              <a:t> containers or </a:t>
            </a:r>
            <a:r>
              <a:rPr lang="en-US" sz="1200" b="0" i="0" u="none" strike="noStrike" kern="1200" baseline="0" dirty="0" err="1" smtClean="0">
                <a:solidFill>
                  <a:schemeClr val="tx1"/>
                </a:solidFill>
                <a:effectLst/>
                <a:latin typeface="+mn-lt"/>
                <a:ea typeface="+mn-ea"/>
                <a:cs typeface="+mn-cs"/>
              </a:rPr>
              <a:t>docker</a:t>
            </a:r>
            <a:r>
              <a:rPr lang="en-US" sz="1200" b="0" i="0" u="none" strike="noStrike" kern="1200" baseline="0" dirty="0" smtClean="0">
                <a:solidFill>
                  <a:schemeClr val="tx1"/>
                </a:solidFill>
                <a:effectLst/>
                <a:latin typeface="+mn-lt"/>
                <a:ea typeface="+mn-ea"/>
                <a:cs typeface="+mn-cs"/>
              </a:rPr>
              <a:t> containers .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Different DC/OS components:</a:t>
            </a:r>
          </a:p>
          <a:p>
            <a:pPr marL="228600" indent="-228600">
              <a:buAutoNum type="arabicPeriod"/>
            </a:pPr>
            <a:r>
              <a:rPr lang="en-US" sz="1200" b="0" i="0" kern="1200" dirty="0" smtClean="0">
                <a:solidFill>
                  <a:schemeClr val="tx1"/>
                </a:solidFill>
                <a:effectLst/>
                <a:latin typeface="+mn-lt"/>
                <a:ea typeface="+mn-ea"/>
                <a:cs typeface="+mn-cs"/>
              </a:rPr>
              <a:t>Master - aggregates resource offers from all slave/agent nodes and provides them to registered frameworks.</a:t>
            </a:r>
          </a:p>
          <a:p>
            <a:pPr marL="228600" indent="-228600">
              <a:buAutoNum type="arabicPeriod"/>
            </a:pPr>
            <a:r>
              <a:rPr lang="en-US" sz="1200" b="0" i="0" kern="1200" dirty="0" smtClean="0">
                <a:solidFill>
                  <a:schemeClr val="tx1"/>
                </a:solidFill>
                <a:effectLst/>
                <a:latin typeface="+mn-lt"/>
                <a:ea typeface="+mn-ea"/>
                <a:cs typeface="+mn-cs"/>
              </a:rPr>
              <a:t>Scheduler - the scheduler component of a service, for example the Marathon scheduler.</a:t>
            </a:r>
          </a:p>
          <a:p>
            <a:pPr fontAlgn="base"/>
            <a:r>
              <a:rPr lang="en-US" sz="1200" b="0" i="0" kern="1200" dirty="0" smtClean="0">
                <a:solidFill>
                  <a:schemeClr val="tx1"/>
                </a:solidFill>
                <a:effectLst/>
                <a:latin typeface="+mn-lt"/>
                <a:ea typeface="+mn-ea"/>
                <a:cs typeface="+mn-cs"/>
              </a:rPr>
              <a:t>3. User: also known as Client, is an application either internal or external to the cluster that kicks off a process, for example a human user that submits a Marathon app spec.</a:t>
            </a:r>
          </a:p>
          <a:p>
            <a:pPr fontAlgn="base"/>
            <a:r>
              <a:rPr lang="en-US" sz="1200" b="0" i="0" kern="1200" dirty="0" smtClean="0">
                <a:solidFill>
                  <a:schemeClr val="tx1"/>
                </a:solidFill>
                <a:effectLst/>
                <a:latin typeface="+mn-lt"/>
                <a:ea typeface="+mn-ea"/>
                <a:cs typeface="+mn-cs"/>
              </a:rPr>
              <a:t>4. Agent/Slave: runs a discrete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task on behalf of a framework. It is an agent instance registered with the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master. The synonym of agent node is worker or slave node. You can have private or public agent nodes.</a:t>
            </a:r>
          </a:p>
          <a:p>
            <a:pPr fontAlgn="base"/>
            <a:r>
              <a:rPr lang="en-US" sz="1200" b="0" i="0" kern="1200" dirty="0" smtClean="0">
                <a:solidFill>
                  <a:schemeClr val="tx1"/>
                </a:solidFill>
                <a:effectLst/>
                <a:latin typeface="+mn-lt"/>
                <a:ea typeface="+mn-ea"/>
                <a:cs typeface="+mn-cs"/>
              </a:rPr>
              <a:t>5. Executor: launched on agent nodes to run tasks for a service.</a:t>
            </a:r>
          </a:p>
          <a:p>
            <a:pPr fontAlgn="base"/>
            <a:r>
              <a:rPr lang="en-US" sz="1200" b="0" i="0" kern="1200" dirty="0" smtClean="0">
                <a:solidFill>
                  <a:schemeClr val="tx1"/>
                </a:solidFill>
                <a:effectLst/>
                <a:latin typeface="+mn-lt"/>
                <a:ea typeface="+mn-ea"/>
                <a:cs typeface="+mn-cs"/>
              </a:rPr>
              <a:t>6.  Task: a unit of work scheduled by a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framework and executed on a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agent.</a:t>
            </a:r>
          </a:p>
          <a:p>
            <a:pPr fontAlgn="base"/>
            <a:r>
              <a:rPr lang="en-US" sz="1200" b="0" i="0" kern="1200" dirty="0" smtClean="0">
                <a:solidFill>
                  <a:schemeClr val="tx1"/>
                </a:solidFill>
                <a:effectLst/>
                <a:latin typeface="+mn-lt"/>
                <a:ea typeface="+mn-ea"/>
                <a:cs typeface="+mn-cs"/>
              </a:rPr>
              <a:t>7. Process: a logical collection of tasks initiated by a Client, for example a Marathon app or a </a:t>
            </a:r>
            <a:r>
              <a:rPr lang="en-US" sz="1200" b="0" i="0" kern="1200" dirty="0" err="1" smtClean="0">
                <a:solidFill>
                  <a:schemeClr val="tx1"/>
                </a:solidFill>
                <a:effectLst/>
                <a:latin typeface="+mn-lt"/>
                <a:ea typeface="+mn-ea"/>
                <a:cs typeface="+mn-cs"/>
              </a:rPr>
              <a:t>Chronos</a:t>
            </a:r>
            <a:r>
              <a:rPr lang="en-US" sz="1200" b="0" i="0" kern="1200" dirty="0" smtClean="0">
                <a:solidFill>
                  <a:schemeClr val="tx1"/>
                </a:solidFill>
                <a:effectLst/>
                <a:latin typeface="+mn-lt"/>
                <a:ea typeface="+mn-ea"/>
                <a:cs typeface="+mn-cs"/>
              </a:rPr>
              <a:t> job.</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Steps involved :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detail, here are the steps:</a:t>
            </a:r>
          </a:p>
          <a:p>
            <a:pPr marL="228600" indent="-228600">
              <a:buAutoNum type="arabicPeriod"/>
            </a:pPr>
            <a:r>
              <a:rPr lang="en-US" sz="1200" kern="1200" dirty="0" smtClean="0">
                <a:solidFill>
                  <a:schemeClr val="tx1"/>
                </a:solidFill>
                <a:effectLst/>
                <a:latin typeface="+mn-lt"/>
                <a:ea typeface="+mn-ea"/>
                <a:cs typeface="+mn-cs"/>
              </a:rPr>
              <a:t>Client/Scheduler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the Client needs to know how to connect to the Scheduler in order to launch a process, for example via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-DNS or DC/OS CLI.</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 sends resource offer to Scheduler: the resource offers are based on cluster resources managed through agents and the </a:t>
            </a:r>
            <a:r>
              <a:rPr lang="en-US" sz="1200" u="none" strike="noStrike" kern="1200" dirty="0" smtClean="0">
                <a:solidFill>
                  <a:schemeClr val="tx1"/>
                </a:solidFill>
                <a:effectLst/>
                <a:latin typeface="+mn-lt"/>
                <a:ea typeface="+mn-ea"/>
                <a:cs typeface="+mn-cs"/>
                <a:hlinkClick r:id="rId4"/>
              </a:rPr>
              <a:t>DRF</a:t>
            </a:r>
            <a:r>
              <a:rPr lang="en-US" sz="1200" kern="1200" dirty="0" smtClean="0">
                <a:solidFill>
                  <a:schemeClr val="tx1"/>
                </a:solidFill>
                <a:effectLst/>
                <a:latin typeface="+mn-lt"/>
                <a:ea typeface="+mn-ea"/>
                <a:cs typeface="+mn-cs"/>
              </a:rPr>
              <a:t> algorithm in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a:t>
            </a:r>
          </a:p>
          <a:p>
            <a:pPr marL="228600" indent="-228600">
              <a:buAutoNum type="arabicPeriod"/>
            </a:pPr>
            <a:r>
              <a:rPr lang="en-US" sz="1200" kern="1200" dirty="0" smtClean="0">
                <a:solidFill>
                  <a:schemeClr val="tx1"/>
                </a:solidFill>
                <a:effectLst/>
                <a:latin typeface="+mn-lt"/>
                <a:ea typeface="+mn-ea"/>
                <a:cs typeface="+mn-cs"/>
              </a:rPr>
              <a:t>Scheduler declines resource offers because no process requests from Clients are pending. As long as no clients have initiated a process, the scheduler will reject offers from the master.</a:t>
            </a:r>
          </a:p>
          <a:p>
            <a:pPr marL="228600" indent="-228600">
              <a:buAutoNum type="arabicPeriod"/>
            </a:pPr>
            <a:r>
              <a:rPr lang="en-US" sz="1200" kern="1200" dirty="0" smtClean="0">
                <a:solidFill>
                  <a:schemeClr val="tx1"/>
                </a:solidFill>
                <a:effectLst/>
                <a:latin typeface="+mn-lt"/>
                <a:ea typeface="+mn-ea"/>
                <a:cs typeface="+mn-cs"/>
              </a:rPr>
              <a:t>Client initiates process launch. For example, this could be a user creating a Marathon app via the UI or via the HTTP endpoint /v2/app.</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 sends the resource offers . For example, </a:t>
            </a:r>
            <a:r>
              <a:rPr lang="en-US" sz="1200" kern="1200" dirty="0" err="1" smtClean="0">
                <a:solidFill>
                  <a:schemeClr val="tx1"/>
                </a:solidFill>
                <a:effectLst/>
                <a:latin typeface="+mn-lt"/>
                <a:ea typeface="+mn-ea"/>
                <a:cs typeface="+mn-cs"/>
              </a:rPr>
              <a:t>cpus</a:t>
            </a:r>
            <a:r>
              <a:rPr lang="en-US" sz="1200" kern="1200" dirty="0" smtClean="0">
                <a:solidFill>
                  <a:schemeClr val="tx1"/>
                </a:solidFill>
                <a:effectLst/>
                <a:latin typeface="+mn-lt"/>
                <a:ea typeface="+mn-ea"/>
                <a:cs typeface="+mn-cs"/>
              </a:rPr>
              <a:t>(*):1; mem(*):128; ports(*):[21452-21452]</a:t>
            </a:r>
          </a:p>
          <a:p>
            <a:pPr marL="228600" indent="-228600">
              <a:buAutoNum type="arabicPeriod"/>
            </a:pPr>
            <a:r>
              <a:rPr lang="en-US" sz="1200" kern="1200" dirty="0" smtClean="0">
                <a:solidFill>
                  <a:schemeClr val="tx1"/>
                </a:solidFill>
                <a:effectLst/>
                <a:latin typeface="+mn-lt"/>
                <a:ea typeface="+mn-ea"/>
                <a:cs typeface="+mn-cs"/>
              </a:rPr>
              <a:t>If resource offer matches the requirements the Scheduler has for the process, it accepts the offer and sends a </a:t>
            </a:r>
            <a:r>
              <a:rPr lang="en-US" sz="1200" kern="1200" dirty="0" err="1" smtClean="0">
                <a:solidFill>
                  <a:schemeClr val="tx1"/>
                </a:solidFill>
                <a:effectLst/>
                <a:latin typeface="+mn-lt"/>
                <a:ea typeface="+mn-ea"/>
                <a:cs typeface="+mn-cs"/>
              </a:rPr>
              <a:t>launchTask</a:t>
            </a:r>
            <a:r>
              <a:rPr lang="en-US" sz="1200" kern="1200" dirty="0" smtClean="0">
                <a:solidFill>
                  <a:schemeClr val="tx1"/>
                </a:solidFill>
                <a:effectLst/>
                <a:latin typeface="+mn-lt"/>
                <a:ea typeface="+mn-ea"/>
                <a:cs typeface="+mn-cs"/>
              </a:rPr>
              <a:t> request to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 directs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agents to launch tasks.</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agent launches tasks via Executor.</a:t>
            </a:r>
          </a:p>
          <a:p>
            <a:pPr marL="228600" indent="-228600">
              <a:buAutoNum type="arabicPeriod"/>
            </a:pPr>
            <a:r>
              <a:rPr lang="en-US" sz="1200" kern="1200" dirty="0" smtClean="0">
                <a:solidFill>
                  <a:schemeClr val="tx1"/>
                </a:solidFill>
                <a:effectLst/>
                <a:latin typeface="+mn-lt"/>
                <a:ea typeface="+mn-ea"/>
                <a:cs typeface="+mn-cs"/>
              </a:rPr>
              <a:t>Executor reports task status to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agent.</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agent reports task status to </a:t>
            </a: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a:t>
            </a:r>
          </a:p>
          <a:p>
            <a:pPr marL="228600" indent="-228600">
              <a:buAutoNum type="arabicPeriod"/>
            </a:pPr>
            <a:r>
              <a:rPr lang="en-US" sz="1200" kern="1200" dirty="0" err="1" smtClean="0">
                <a:solidFill>
                  <a:schemeClr val="tx1"/>
                </a:solidFill>
                <a:effectLst/>
                <a:latin typeface="+mn-lt"/>
                <a:ea typeface="+mn-ea"/>
                <a:cs typeface="+mn-cs"/>
              </a:rPr>
              <a:t>Mesos</a:t>
            </a:r>
            <a:r>
              <a:rPr lang="en-US" sz="1200" kern="1200" dirty="0" smtClean="0">
                <a:solidFill>
                  <a:schemeClr val="tx1"/>
                </a:solidFill>
                <a:effectLst/>
                <a:latin typeface="+mn-lt"/>
                <a:ea typeface="+mn-ea"/>
                <a:cs typeface="+mn-cs"/>
              </a:rPr>
              <a:t> master reports task status to scheduler.</a:t>
            </a:r>
          </a:p>
          <a:p>
            <a:pPr marL="228600" indent="-228600">
              <a:buAutoNum type="arabicPeriod"/>
            </a:pPr>
            <a:r>
              <a:rPr lang="en-US" sz="1200" kern="1200" dirty="0" smtClean="0">
                <a:solidFill>
                  <a:schemeClr val="tx1"/>
                </a:solidFill>
                <a:effectLst/>
                <a:latin typeface="+mn-lt"/>
                <a:ea typeface="+mn-ea"/>
                <a:cs typeface="+mn-cs"/>
              </a:rPr>
              <a:t>Scheduler reports process status to client.</a:t>
            </a:r>
            <a:endParaRPr lang="en-US" sz="1200" b="0" i="0" kern="1200" dirty="0" smtClean="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8C87F000-D361-4330-BAD3-67F2F46E226B}" type="slidenum">
              <a:rPr lang="en-US" smtClean="0"/>
              <a:t>2</a:t>
            </a:fld>
            <a:endParaRPr lang="en-US"/>
          </a:p>
        </p:txBody>
      </p:sp>
    </p:spTree>
    <p:extLst>
      <p:ext uri="{BB962C8B-B14F-4D97-AF65-F5344CB8AC3E}">
        <p14:creationId xmlns:p14="http://schemas.microsoft.com/office/powerpoint/2010/main" val="327560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Swarm </a:t>
            </a:r>
          </a:p>
          <a:p>
            <a:endParaRPr lang="en-US" dirty="0" smtClean="0"/>
          </a:p>
          <a:p>
            <a:r>
              <a:rPr lang="en-US" sz="1200" b="0" i="0" kern="1200" dirty="0" smtClean="0">
                <a:solidFill>
                  <a:schemeClr val="tx1"/>
                </a:solidFill>
                <a:effectLst/>
                <a:latin typeface="+mn-lt"/>
                <a:ea typeface="+mn-ea"/>
                <a:cs typeface="+mn-cs"/>
              </a:rPr>
              <a:t>Docker Engine 1.12 includes swarm mode for natively managing a cluster of Docker Engines called a </a:t>
            </a:r>
            <a:r>
              <a:rPr lang="en-US" sz="1200" b="0" i="1" kern="1200" dirty="0" smtClean="0">
                <a:solidFill>
                  <a:schemeClr val="tx1"/>
                </a:solidFill>
                <a:effectLst/>
                <a:latin typeface="+mn-lt"/>
                <a:ea typeface="+mn-ea"/>
                <a:cs typeface="+mn-cs"/>
              </a:rPr>
              <a:t>swarm</a:t>
            </a:r>
            <a:r>
              <a:rPr lang="en-US" sz="1200" b="0" i="0" kern="1200" dirty="0" smtClean="0">
                <a:solidFill>
                  <a:schemeClr val="tx1"/>
                </a:solidFill>
                <a:effectLst/>
                <a:latin typeface="+mn-lt"/>
                <a:ea typeface="+mn-ea"/>
                <a:cs typeface="+mn-cs"/>
              </a:rPr>
              <a:t>. Use the Docker CLI to create a swarm, deploy application services to a swarm, and manage swarm behavior.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Highlights:</a:t>
            </a:r>
          </a:p>
          <a:p>
            <a:pPr marL="228600" indent="-228600">
              <a:buAutoNum type="arabicPeriod"/>
            </a:pPr>
            <a:r>
              <a:rPr lang="en-US" sz="1200" b="1" i="0" kern="1200" dirty="0" smtClean="0">
                <a:solidFill>
                  <a:schemeClr val="tx1"/>
                </a:solidFill>
                <a:effectLst/>
                <a:latin typeface="+mn-lt"/>
                <a:ea typeface="+mn-ea"/>
                <a:cs typeface="+mn-cs"/>
              </a:rPr>
              <a:t>Cluster management integrated with Docker Engine</a:t>
            </a:r>
          </a:p>
          <a:p>
            <a:pPr marL="228600" indent="-228600">
              <a:buAutoNum type="arabicPeriod"/>
            </a:pPr>
            <a:r>
              <a:rPr lang="en-US" sz="1200" b="1" i="0" kern="1200" dirty="0" smtClean="0">
                <a:solidFill>
                  <a:schemeClr val="tx1"/>
                </a:solidFill>
                <a:effectLst/>
                <a:latin typeface="+mn-lt"/>
                <a:ea typeface="+mn-ea"/>
                <a:cs typeface="+mn-cs"/>
              </a:rPr>
              <a:t>Scaling</a:t>
            </a:r>
          </a:p>
          <a:p>
            <a:pPr marL="228600" indent="-228600">
              <a:buAutoNum type="arabicPeriod"/>
            </a:pPr>
            <a:r>
              <a:rPr lang="en-US" sz="1200" b="1" i="0" kern="1200" dirty="0" smtClean="0">
                <a:solidFill>
                  <a:schemeClr val="tx1"/>
                </a:solidFill>
                <a:effectLst/>
                <a:latin typeface="+mn-lt"/>
                <a:ea typeface="+mn-ea"/>
                <a:cs typeface="+mn-cs"/>
              </a:rPr>
              <a:t>Decentralized design</a:t>
            </a:r>
          </a:p>
          <a:p>
            <a:pPr marL="228600" indent="-228600">
              <a:buAutoNum type="arabicPeriod"/>
            </a:pPr>
            <a:r>
              <a:rPr lang="en-US" sz="1200" b="1" i="0" kern="1200" dirty="0" smtClean="0">
                <a:solidFill>
                  <a:schemeClr val="tx1"/>
                </a:solidFill>
                <a:effectLst/>
                <a:latin typeface="+mn-lt"/>
                <a:ea typeface="+mn-ea"/>
                <a:cs typeface="+mn-cs"/>
              </a:rPr>
              <a:t>Multi-host networking- </a:t>
            </a:r>
            <a:r>
              <a:rPr lang="en-US" sz="1200" b="0" i="0" kern="1200" dirty="0" smtClean="0">
                <a:solidFill>
                  <a:schemeClr val="tx1"/>
                </a:solidFill>
                <a:effectLst/>
                <a:latin typeface="+mn-lt"/>
                <a:ea typeface="+mn-ea"/>
                <a:cs typeface="+mn-cs"/>
              </a:rPr>
              <a:t>You can specify an overlay network for your services. The swarm manager automatically assigns addresses to the containers on the overlay network when it initializes or updates the application.</a:t>
            </a:r>
            <a:endParaRPr lang="en-US" sz="1200" b="1" i="0" kern="1200" dirty="0" smtClean="0">
              <a:solidFill>
                <a:schemeClr val="tx1"/>
              </a:solidFill>
              <a:effectLst/>
              <a:latin typeface="+mn-lt"/>
              <a:ea typeface="+mn-ea"/>
              <a:cs typeface="+mn-cs"/>
            </a:endParaRPr>
          </a:p>
          <a:p>
            <a:pPr marL="228600" indent="-228600">
              <a:buAutoNum type="arabicPeriod"/>
            </a:pPr>
            <a:r>
              <a:rPr lang="en-US" sz="1200" b="1" i="0" kern="1200" dirty="0" smtClean="0">
                <a:solidFill>
                  <a:schemeClr val="tx1"/>
                </a:solidFill>
                <a:effectLst/>
                <a:latin typeface="+mn-lt"/>
                <a:ea typeface="+mn-ea"/>
                <a:cs typeface="+mn-cs"/>
              </a:rPr>
              <a:t>Service discovery- </a:t>
            </a:r>
            <a:r>
              <a:rPr lang="en-US" sz="1200" b="0" i="0" kern="1200" dirty="0" smtClean="0">
                <a:solidFill>
                  <a:schemeClr val="tx1"/>
                </a:solidFill>
                <a:effectLst/>
                <a:latin typeface="+mn-lt"/>
                <a:ea typeface="+mn-ea"/>
                <a:cs typeface="+mn-cs"/>
              </a:rPr>
              <a:t>Swarm manager nodes assign each service in the swarm a unique DNS name and load balances running containers. You can query every container running in the swarm through a DNS server embedded in the swarm.</a:t>
            </a:r>
          </a:p>
          <a:p>
            <a:pPr marL="228600" indent="-228600">
              <a:buAutoNum type="arabicPeriod"/>
            </a:pPr>
            <a:r>
              <a:rPr lang="en-US" sz="1200" b="1" i="0" kern="1200" dirty="0" smtClean="0">
                <a:solidFill>
                  <a:schemeClr val="tx1"/>
                </a:solidFill>
                <a:effectLst/>
                <a:latin typeface="+mn-lt"/>
                <a:ea typeface="+mn-ea"/>
                <a:cs typeface="+mn-cs"/>
              </a:rPr>
              <a:t>Load balancing</a:t>
            </a:r>
          </a:p>
          <a:p>
            <a:pPr marL="228600" indent="-228600">
              <a:buAutoNum type="arabicPeriod"/>
            </a:pPr>
            <a:r>
              <a:rPr lang="en-US" sz="1200" b="1" i="0" kern="1200" dirty="0" smtClean="0">
                <a:solidFill>
                  <a:schemeClr val="tx1"/>
                </a:solidFill>
                <a:effectLst/>
                <a:latin typeface="+mn-lt"/>
                <a:ea typeface="+mn-ea"/>
                <a:cs typeface="+mn-cs"/>
              </a:rPr>
              <a:t>Rolling updates- </a:t>
            </a:r>
          </a:p>
          <a:p>
            <a:pPr marL="228600" indent="-228600">
              <a:buAutoNum type="arabicPeriod"/>
            </a:pPr>
            <a:endParaRPr lang="en-US" sz="1200" b="1" i="0" kern="1200" dirty="0" smtClean="0">
              <a:solidFill>
                <a:schemeClr val="tx1"/>
              </a:solidFill>
              <a:effectLst/>
              <a:latin typeface="+mn-lt"/>
              <a:ea typeface="+mn-ea"/>
              <a:cs typeface="+mn-cs"/>
            </a:endParaRPr>
          </a:p>
          <a:p>
            <a:pPr marL="228600" indent="-228600">
              <a:buAutoNum type="arabicPeriod"/>
            </a:pPr>
            <a:endParaRPr lang="en-US" sz="1200" b="1"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Steps:</a:t>
            </a:r>
          </a:p>
          <a:p>
            <a:r>
              <a:rPr lang="en-US" sz="1200" b="0" i="0" kern="1200" dirty="0" smtClean="0">
                <a:solidFill>
                  <a:schemeClr val="tx1"/>
                </a:solidFill>
                <a:effectLst/>
                <a:latin typeface="+mn-lt"/>
                <a:ea typeface="+mn-ea"/>
                <a:cs typeface="+mn-cs"/>
              </a:rPr>
              <a:t>1. Initializing a cluster of Docker Engines in swarm mode</a:t>
            </a:r>
          </a:p>
          <a:p>
            <a:r>
              <a:rPr lang="en-US" sz="1200" b="0" i="0" kern="1200" dirty="0" smtClean="0">
                <a:solidFill>
                  <a:schemeClr val="tx1"/>
                </a:solidFill>
                <a:effectLst/>
                <a:latin typeface="+mn-lt"/>
                <a:ea typeface="+mn-ea"/>
                <a:cs typeface="+mn-cs"/>
              </a:rPr>
              <a:t>2. Adding nodes to the swarm</a:t>
            </a:r>
          </a:p>
          <a:p>
            <a:r>
              <a:rPr lang="en-US" sz="1200" b="0" i="0" kern="1200" dirty="0" smtClean="0">
                <a:solidFill>
                  <a:schemeClr val="tx1"/>
                </a:solidFill>
                <a:effectLst/>
                <a:latin typeface="+mn-lt"/>
                <a:ea typeface="+mn-ea"/>
                <a:cs typeface="+mn-cs"/>
              </a:rPr>
              <a:t>3. Deploying application services to the swarm</a:t>
            </a:r>
          </a:p>
          <a:p>
            <a:r>
              <a:rPr lang="en-US" sz="1200" b="0" i="0" kern="1200" dirty="0" smtClean="0">
                <a:solidFill>
                  <a:schemeClr val="tx1"/>
                </a:solidFill>
                <a:effectLst/>
                <a:latin typeface="+mn-lt"/>
                <a:ea typeface="+mn-ea"/>
                <a:cs typeface="+mn-cs"/>
              </a:rPr>
              <a:t>4. Managing the swarm once you have everything running</a:t>
            </a:r>
          </a:p>
          <a:p>
            <a:pPr marL="0" indent="0">
              <a:buNone/>
            </a:pPr>
            <a:endParaRPr lang="en-US" dirty="0"/>
          </a:p>
        </p:txBody>
      </p:sp>
      <p:sp>
        <p:nvSpPr>
          <p:cNvPr id="4" name="Slide Number Placeholder 3"/>
          <p:cNvSpPr>
            <a:spLocks noGrp="1"/>
          </p:cNvSpPr>
          <p:nvPr>
            <p:ph type="sldNum" sz="quarter" idx="10"/>
          </p:nvPr>
        </p:nvSpPr>
        <p:spPr/>
        <p:txBody>
          <a:bodyPr/>
          <a:lstStyle/>
          <a:p>
            <a:fld id="{8C87F000-D361-4330-BAD3-67F2F46E226B}" type="slidenum">
              <a:rPr lang="en-US" smtClean="0"/>
              <a:t>3</a:t>
            </a:fld>
            <a:endParaRPr lang="en-US"/>
          </a:p>
        </p:txBody>
      </p:sp>
    </p:spTree>
    <p:extLst>
      <p:ext uri="{BB962C8B-B14F-4D97-AF65-F5344CB8AC3E}">
        <p14:creationId xmlns:p14="http://schemas.microsoft.com/office/powerpoint/2010/main" val="7267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Kubernetes is an open source orchestration tool. It is used for managing containerized/</a:t>
            </a:r>
            <a:r>
              <a:rPr lang="en-US" sz="1200" kern="1200" dirty="0" err="1" smtClean="0">
                <a:solidFill>
                  <a:schemeClr val="tx1"/>
                </a:solidFill>
                <a:effectLst/>
                <a:latin typeface="+mn-lt"/>
                <a:ea typeface="+mn-ea"/>
                <a:cs typeface="+mn-cs"/>
              </a:rPr>
              <a:t>dockerised</a:t>
            </a:r>
            <a:r>
              <a:rPr lang="en-US" sz="1200" kern="1200" dirty="0" smtClean="0">
                <a:solidFill>
                  <a:schemeClr val="tx1"/>
                </a:solidFill>
                <a:effectLst/>
                <a:latin typeface="+mn-lt"/>
                <a:ea typeface="+mn-ea"/>
                <a:cs typeface="+mn-cs"/>
              </a:rPr>
              <a:t> applications easily across multiple hosts. It forms a cluster of VMs with </a:t>
            </a:r>
            <a:r>
              <a:rPr lang="en-US" sz="1200" kern="1200" dirty="0" err="1" smtClean="0">
                <a:solidFill>
                  <a:schemeClr val="tx1"/>
                </a:solidFill>
                <a:effectLst/>
                <a:latin typeface="+mn-lt"/>
                <a:ea typeface="+mn-ea"/>
                <a:cs typeface="+mn-cs"/>
              </a:rPr>
              <a:t>atleast</a:t>
            </a:r>
            <a:r>
              <a:rPr lang="en-US" sz="1200" kern="1200" dirty="0" smtClean="0">
                <a:solidFill>
                  <a:schemeClr val="tx1"/>
                </a:solidFill>
                <a:effectLst/>
                <a:latin typeface="+mn-lt"/>
                <a:ea typeface="+mn-ea"/>
                <a:cs typeface="+mn-cs"/>
              </a:rPr>
              <a:t> one master and one agent node present so that master can coordinate with all the agent nodes and deploy the containerized applications on the fly. This cluster is often called as K8 or Kubernetes cluster. It provides us basic mechanisms like –</a:t>
            </a:r>
          </a:p>
          <a:p>
            <a:pPr lvl="0"/>
            <a:r>
              <a:rPr lang="en-US" sz="1200" kern="1200" dirty="0" smtClean="0">
                <a:solidFill>
                  <a:schemeClr val="tx1"/>
                </a:solidFill>
                <a:effectLst/>
                <a:latin typeface="+mn-lt"/>
                <a:ea typeface="+mn-ea"/>
                <a:cs typeface="+mn-cs"/>
              </a:rPr>
              <a:t>1. Deployment</a:t>
            </a:r>
          </a:p>
          <a:p>
            <a:pPr lvl="0"/>
            <a:r>
              <a:rPr lang="en-US" sz="1200" kern="1200" dirty="0" smtClean="0">
                <a:solidFill>
                  <a:schemeClr val="tx1"/>
                </a:solidFill>
                <a:effectLst/>
                <a:latin typeface="+mn-lt"/>
                <a:ea typeface="+mn-ea"/>
                <a:cs typeface="+mn-cs"/>
              </a:rPr>
              <a:t>2. Scaling</a:t>
            </a:r>
          </a:p>
          <a:p>
            <a:pPr lvl="0"/>
            <a:r>
              <a:rPr lang="en-US" sz="1200" kern="1200" dirty="0" smtClean="0">
                <a:solidFill>
                  <a:schemeClr val="tx1"/>
                </a:solidFill>
                <a:effectLst/>
                <a:latin typeface="+mn-lt"/>
                <a:ea typeface="+mn-ea"/>
                <a:cs typeface="+mn-cs"/>
              </a:rPr>
              <a:t>3. Maintenance</a:t>
            </a:r>
          </a:p>
          <a:p>
            <a:pPr lvl="0"/>
            <a:r>
              <a:rPr lang="en-US" sz="1200" kern="1200" dirty="0" smtClean="0">
                <a:solidFill>
                  <a:schemeClr val="tx1"/>
                </a:solidFill>
                <a:effectLst/>
                <a:latin typeface="+mn-lt"/>
                <a:ea typeface="+mn-ea"/>
                <a:cs typeface="+mn-cs"/>
              </a:rPr>
              <a:t>4. Logging/Monitoring</a:t>
            </a:r>
          </a:p>
          <a:p>
            <a:pPr lvl="0"/>
            <a:r>
              <a:rPr lang="en-US" sz="1200" kern="1200" dirty="0" smtClean="0">
                <a:solidFill>
                  <a:schemeClr val="tx1"/>
                </a:solidFill>
                <a:effectLst/>
                <a:latin typeface="+mn-lt"/>
                <a:ea typeface="+mn-ea"/>
                <a:cs typeface="+mn-cs"/>
              </a:rPr>
              <a:t>5.</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Service Naming &amp; Discovery</a:t>
            </a:r>
          </a:p>
          <a:p>
            <a:pPr lvl="0"/>
            <a:r>
              <a:rPr lang="en-US" sz="1200" kern="1200" dirty="0" smtClean="0">
                <a:solidFill>
                  <a:schemeClr val="tx1"/>
                </a:solidFill>
                <a:effectLst/>
                <a:latin typeface="+mn-lt"/>
                <a:ea typeface="+mn-ea"/>
                <a:cs typeface="+mn-cs"/>
              </a:rPr>
              <a:t>6. Load Balancing</a:t>
            </a:r>
          </a:p>
          <a:p>
            <a:pPr lvl="0"/>
            <a:r>
              <a:rPr lang="en-US" sz="1200" kern="1200" dirty="0" smtClean="0">
                <a:solidFill>
                  <a:schemeClr val="tx1"/>
                </a:solidFill>
                <a:effectLst/>
                <a:latin typeface="+mn-lt"/>
                <a:ea typeface="+mn-ea"/>
                <a:cs typeface="+mn-cs"/>
              </a:rPr>
              <a:t>7. Application Health Checks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Kubernetes, we can deploy as many containers of an application on a cluster by replicating them and Kubernetes take care of decisions like containers will go to which VMs. </a:t>
            </a:r>
          </a:p>
          <a:p>
            <a:r>
              <a:rPr lang="en-US" sz="1200" kern="1200" dirty="0" smtClean="0">
                <a:solidFill>
                  <a:schemeClr val="tx1"/>
                </a:solidFill>
                <a:effectLst/>
                <a:latin typeface="+mn-lt"/>
                <a:ea typeface="+mn-ea"/>
                <a:cs typeface="+mn-cs"/>
              </a:rPr>
              <a:t>It has been incubated and designed by Google and that’s why it has huge community support and is considered to be production ready. Its designing has been done in such a way that it is compatible with any container engine, but currently it supports </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 only from what I observed and checked.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basic components of Kubernetes Cluster are :</a:t>
            </a:r>
          </a:p>
          <a:p>
            <a:pPr lvl="0"/>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Pods</a:t>
            </a:r>
            <a:r>
              <a:rPr lang="en-US" sz="1200" kern="1200" dirty="0" smtClean="0">
                <a:solidFill>
                  <a:schemeClr val="tx1"/>
                </a:solidFill>
                <a:effectLst/>
                <a:latin typeface="+mn-lt"/>
                <a:ea typeface="+mn-ea"/>
                <a:cs typeface="+mn-cs"/>
              </a:rPr>
              <a:t>:  They are group of </a:t>
            </a:r>
            <a:r>
              <a:rPr lang="en-US" sz="1200" kern="1200" dirty="0" err="1" smtClean="0">
                <a:solidFill>
                  <a:schemeClr val="tx1"/>
                </a:solidFill>
                <a:effectLst/>
                <a:latin typeface="+mn-lt"/>
                <a:ea typeface="+mn-ea"/>
                <a:cs typeface="+mn-cs"/>
              </a:rPr>
              <a:t>docker</a:t>
            </a:r>
            <a:r>
              <a:rPr lang="en-US" sz="1200" kern="1200" dirty="0" smtClean="0">
                <a:solidFill>
                  <a:schemeClr val="tx1"/>
                </a:solidFill>
                <a:effectLst/>
                <a:latin typeface="+mn-lt"/>
                <a:ea typeface="+mn-ea"/>
                <a:cs typeface="+mn-cs"/>
              </a:rPr>
              <a:t> containers with shared volumes. Inside the Kubernetes, they are considered the smallest deployable units. They can be created separately but its always recommended to create and manage them through replication controllers. The no. of pods for a service represents the number of instances running for that service which can be scaled up or down easily.</a:t>
            </a:r>
          </a:p>
          <a:p>
            <a:pPr lvl="0"/>
            <a:r>
              <a:rPr lang="en-US" sz="1200" kern="1200" dirty="0" smtClean="0">
                <a:solidFill>
                  <a:schemeClr val="tx1"/>
                </a:solidFill>
                <a:effectLst/>
                <a:latin typeface="+mn-lt"/>
                <a:ea typeface="+mn-ea"/>
                <a:cs typeface="+mn-cs"/>
              </a:rPr>
              <a:t>2. </a:t>
            </a:r>
            <a:r>
              <a:rPr lang="en-US" sz="1200" b="1" kern="1200" dirty="0" smtClean="0">
                <a:solidFill>
                  <a:schemeClr val="tx1"/>
                </a:solidFill>
                <a:effectLst/>
                <a:latin typeface="+mn-lt"/>
                <a:ea typeface="+mn-ea"/>
                <a:cs typeface="+mn-cs"/>
              </a:rPr>
              <a:t>Services</a:t>
            </a:r>
            <a:r>
              <a:rPr lang="en-US" sz="1200" kern="1200" dirty="0" smtClean="0">
                <a:solidFill>
                  <a:schemeClr val="tx1"/>
                </a:solidFill>
                <a:effectLst/>
                <a:latin typeface="+mn-lt"/>
                <a:ea typeface="+mn-ea"/>
                <a:cs typeface="+mn-cs"/>
              </a:rPr>
              <a:t>: They provide names, stability to set of pods. They fundamentally act as basic Load Balancers.</a:t>
            </a:r>
          </a:p>
          <a:p>
            <a:pPr lvl="0"/>
            <a:r>
              <a:rPr lang="en-US" sz="1200" kern="1200" dirty="0" smtClean="0">
                <a:solidFill>
                  <a:schemeClr val="tx1"/>
                </a:solidFill>
                <a:effectLst/>
                <a:latin typeface="+mn-lt"/>
                <a:ea typeface="+mn-ea"/>
                <a:cs typeface="+mn-cs"/>
              </a:rPr>
              <a:t>3. </a:t>
            </a:r>
            <a:r>
              <a:rPr lang="en-US" sz="1200" b="1" kern="1200" dirty="0" smtClean="0">
                <a:solidFill>
                  <a:schemeClr val="tx1"/>
                </a:solidFill>
                <a:effectLst/>
                <a:latin typeface="+mn-lt"/>
                <a:ea typeface="+mn-ea"/>
                <a:cs typeface="+mn-cs"/>
              </a:rPr>
              <a:t>Replication</a:t>
            </a:r>
            <a:r>
              <a:rPr lang="en-US" sz="1200" kern="1200" dirty="0" smtClean="0">
                <a:solidFill>
                  <a:schemeClr val="tx1"/>
                </a:solidFill>
                <a:effectLst/>
                <a:latin typeface="+mn-lt"/>
                <a:ea typeface="+mn-ea"/>
                <a:cs typeface="+mn-cs"/>
              </a:rPr>
              <a:t> Controllers: They play an important role in managing the lifecycle of pods. They make sure that certain amount of pods are always running at a particular time by creating or killing pods.</a:t>
            </a:r>
          </a:p>
          <a:p>
            <a:pPr lvl="0"/>
            <a:r>
              <a:rPr lang="en-US" sz="1200" kern="1200" dirty="0" smtClean="0">
                <a:solidFill>
                  <a:schemeClr val="tx1"/>
                </a:solidFill>
                <a:effectLst/>
                <a:latin typeface="+mn-lt"/>
                <a:ea typeface="+mn-ea"/>
                <a:cs typeface="+mn-cs"/>
              </a:rPr>
              <a:t>4. </a:t>
            </a:r>
            <a:r>
              <a:rPr lang="en-US" sz="1200" b="1" kern="1200" dirty="0" smtClean="0">
                <a:solidFill>
                  <a:schemeClr val="tx1"/>
                </a:solidFill>
                <a:effectLst/>
                <a:latin typeface="+mn-lt"/>
                <a:ea typeface="+mn-ea"/>
                <a:cs typeface="+mn-cs"/>
              </a:rPr>
              <a:t>Clusters</a:t>
            </a:r>
            <a:r>
              <a:rPr lang="en-US" sz="1200" kern="1200" dirty="0" smtClean="0">
                <a:solidFill>
                  <a:schemeClr val="tx1"/>
                </a:solidFill>
                <a:effectLst/>
                <a:latin typeface="+mn-lt"/>
                <a:ea typeface="+mn-ea"/>
                <a:cs typeface="+mn-cs"/>
              </a:rPr>
              <a:t>: These are the compute resources on top of which are containers run. Kubernetes cluster can be build as a mixture of VMs running on cloud, </a:t>
            </a:r>
            <a:r>
              <a:rPr lang="en-US" sz="1200" kern="1200" dirty="0" err="1" smtClean="0">
                <a:solidFill>
                  <a:schemeClr val="tx1"/>
                </a:solidFill>
                <a:effectLst/>
                <a:latin typeface="+mn-lt"/>
                <a:ea typeface="+mn-ea"/>
                <a:cs typeface="+mn-cs"/>
              </a:rPr>
              <a:t>on-premise</a:t>
            </a:r>
            <a:r>
              <a:rPr lang="en-US" sz="1200" kern="1200" dirty="0" smtClean="0">
                <a:solidFill>
                  <a:schemeClr val="tx1"/>
                </a:solidFill>
                <a:effectLst/>
                <a:latin typeface="+mn-lt"/>
                <a:ea typeface="+mn-ea"/>
                <a:cs typeface="+mn-cs"/>
              </a:rPr>
              <a:t> etc.</a:t>
            </a:r>
          </a:p>
          <a:p>
            <a:pPr lvl="0"/>
            <a:r>
              <a:rPr lang="en-US" sz="1200" kern="1200" dirty="0" smtClean="0">
                <a:solidFill>
                  <a:schemeClr val="tx1"/>
                </a:solidFill>
                <a:effectLst/>
                <a:latin typeface="+mn-lt"/>
                <a:ea typeface="+mn-ea"/>
                <a:cs typeface="+mn-cs"/>
              </a:rPr>
              <a:t>5. </a:t>
            </a:r>
            <a:r>
              <a:rPr lang="en-US" sz="1200" b="1" kern="1200" dirty="0" smtClean="0">
                <a:solidFill>
                  <a:schemeClr val="tx1"/>
                </a:solidFill>
                <a:effectLst/>
                <a:latin typeface="+mn-lt"/>
                <a:ea typeface="+mn-ea"/>
                <a:cs typeface="+mn-cs"/>
              </a:rPr>
              <a:t>Master</a:t>
            </a:r>
            <a:r>
              <a:rPr lang="en-US" sz="1200" kern="1200" dirty="0" smtClean="0">
                <a:solidFill>
                  <a:schemeClr val="tx1"/>
                </a:solidFill>
                <a:effectLst/>
                <a:latin typeface="+mn-lt"/>
                <a:ea typeface="+mn-ea"/>
                <a:cs typeface="+mn-cs"/>
              </a:rPr>
              <a:t>: The managing node of cluster that looks after the agent(slave) nodes.</a:t>
            </a:r>
          </a:p>
          <a:p>
            <a:pPr lvl="0"/>
            <a:r>
              <a:rPr lang="en-US" sz="1200" kern="1200" dirty="0" smtClean="0">
                <a:solidFill>
                  <a:schemeClr val="tx1"/>
                </a:solidFill>
                <a:effectLst/>
                <a:latin typeface="+mn-lt"/>
                <a:ea typeface="+mn-ea"/>
                <a:cs typeface="+mn-cs"/>
              </a:rPr>
              <a:t>6. </a:t>
            </a:r>
            <a:r>
              <a:rPr lang="en-US" sz="1200" b="1" kern="1200" dirty="0" smtClean="0">
                <a:solidFill>
                  <a:schemeClr val="tx1"/>
                </a:solidFill>
                <a:effectLst/>
                <a:latin typeface="+mn-lt"/>
                <a:ea typeface="+mn-ea"/>
                <a:cs typeface="+mn-cs"/>
              </a:rPr>
              <a:t>Agent</a:t>
            </a:r>
            <a:r>
              <a:rPr lang="en-US" sz="1200" kern="1200" dirty="0" smtClean="0">
                <a:solidFill>
                  <a:schemeClr val="tx1"/>
                </a:solidFill>
                <a:effectLst/>
                <a:latin typeface="+mn-lt"/>
                <a:ea typeface="+mn-ea"/>
                <a:cs typeface="+mn-cs"/>
              </a:rPr>
              <a:t>: It runs the tasks given delegated by master and the user.</a:t>
            </a:r>
          </a:p>
          <a:p>
            <a:endParaRPr lang="en-US" dirty="0"/>
          </a:p>
        </p:txBody>
      </p:sp>
      <p:sp>
        <p:nvSpPr>
          <p:cNvPr id="4" name="Slide Number Placeholder 3"/>
          <p:cNvSpPr>
            <a:spLocks noGrp="1"/>
          </p:cNvSpPr>
          <p:nvPr>
            <p:ph type="sldNum" sz="quarter" idx="10"/>
          </p:nvPr>
        </p:nvSpPr>
        <p:spPr/>
        <p:txBody>
          <a:bodyPr/>
          <a:lstStyle/>
          <a:p>
            <a:fld id="{8C87F000-D361-4330-BAD3-67F2F46E226B}" type="slidenum">
              <a:rPr lang="en-US" smtClean="0"/>
              <a:t>4</a:t>
            </a:fld>
            <a:endParaRPr lang="en-US"/>
          </a:p>
        </p:txBody>
      </p:sp>
    </p:spTree>
    <p:extLst>
      <p:ext uri="{BB962C8B-B14F-4D97-AF65-F5344CB8AC3E}">
        <p14:creationId xmlns:p14="http://schemas.microsoft.com/office/powerpoint/2010/main" val="397405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87F000-D361-4330-BAD3-67F2F46E22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0655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9378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0745" y="1028701"/>
            <a:ext cx="3637920" cy="1228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3166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833475" y="205979"/>
            <a:ext cx="1643527"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98135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6" name="Picture 5" descr="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43600" y="3905444"/>
            <a:ext cx="2971800" cy="736008"/>
          </a:xfrm>
          <a:prstGeom prst="rect">
            <a:avLst/>
          </a:prstGeom>
        </p:spPr>
      </p:pic>
    </p:spTree>
    <p:extLst>
      <p:ext uri="{BB962C8B-B14F-4D97-AF65-F5344CB8AC3E}">
        <p14:creationId xmlns:p14="http://schemas.microsoft.com/office/powerpoint/2010/main" val="206255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780143" y="1225868"/>
            <a:ext cx="2286000" cy="51435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Arial" pitchFamily="34" charset="0"/>
                <a:cs typeface="Arial" pitchFamily="34" charset="0"/>
              </a:rPr>
              <a:t>RGB - 167.25.48</a:t>
            </a:r>
          </a:p>
        </p:txBody>
      </p:sp>
      <p:sp>
        <p:nvSpPr>
          <p:cNvPr id="5" name="Rounded Rectangle 4"/>
          <p:cNvSpPr/>
          <p:nvPr/>
        </p:nvSpPr>
        <p:spPr>
          <a:xfrm>
            <a:off x="780143" y="1870234"/>
            <a:ext cx="2286000" cy="51435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Arial" pitchFamily="34" charset="0"/>
                <a:cs typeface="Arial" pitchFamily="34" charset="0"/>
              </a:rPr>
              <a:t>RGB - 227.114.34</a:t>
            </a:r>
          </a:p>
        </p:txBody>
      </p:sp>
      <p:sp>
        <p:nvSpPr>
          <p:cNvPr id="6" name="Rounded Rectangle 5"/>
          <p:cNvSpPr/>
          <p:nvPr/>
        </p:nvSpPr>
        <p:spPr>
          <a:xfrm>
            <a:off x="3276600" y="1225868"/>
            <a:ext cx="2286000" cy="51435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latin typeface="Arial" pitchFamily="34" charset="0"/>
                <a:cs typeface="Arial" pitchFamily="34" charset="0"/>
              </a:rPr>
              <a:t>RGB - 199.210.138</a:t>
            </a:r>
          </a:p>
        </p:txBody>
      </p:sp>
      <p:sp>
        <p:nvSpPr>
          <p:cNvPr id="7" name="Rounded Rectangle 6"/>
          <p:cNvSpPr/>
          <p:nvPr/>
        </p:nvSpPr>
        <p:spPr>
          <a:xfrm>
            <a:off x="3276600" y="1870234"/>
            <a:ext cx="2286000" cy="51435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Arial" pitchFamily="34" charset="0"/>
                <a:cs typeface="Arial" pitchFamily="34" charset="0"/>
              </a:rPr>
              <a:t>RGB – 0.102.161</a:t>
            </a:r>
          </a:p>
        </p:txBody>
      </p:sp>
      <p:sp>
        <p:nvSpPr>
          <p:cNvPr id="8" name="Rounded Rectangle 7"/>
          <p:cNvSpPr/>
          <p:nvPr/>
        </p:nvSpPr>
        <p:spPr>
          <a:xfrm>
            <a:off x="3276600" y="2514600"/>
            <a:ext cx="2286000" cy="51435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Arial" pitchFamily="34" charset="0"/>
                <a:cs typeface="Arial" pitchFamily="34" charset="0"/>
              </a:rPr>
              <a:t>RGB - 77.79.83</a:t>
            </a:r>
          </a:p>
        </p:txBody>
      </p:sp>
      <p:sp>
        <p:nvSpPr>
          <p:cNvPr id="9" name="Rounded Rectangle 8"/>
          <p:cNvSpPr/>
          <p:nvPr/>
        </p:nvSpPr>
        <p:spPr>
          <a:xfrm>
            <a:off x="780143" y="2490107"/>
            <a:ext cx="2286000" cy="51435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Arial" pitchFamily="34" charset="0"/>
                <a:cs typeface="Arial" pitchFamily="34" charset="0"/>
              </a:rPr>
              <a:t>RGB - 131.0.81</a:t>
            </a:r>
          </a:p>
        </p:txBody>
      </p:sp>
      <p:sp>
        <p:nvSpPr>
          <p:cNvPr id="10" name="TextBox 9"/>
          <p:cNvSpPr txBox="1"/>
          <p:nvPr/>
        </p:nvSpPr>
        <p:spPr>
          <a:xfrm>
            <a:off x="673667" y="3771900"/>
            <a:ext cx="3407904" cy="738664"/>
          </a:xfrm>
          <a:prstGeom prst="rect">
            <a:avLst/>
          </a:prstGeom>
          <a:noFill/>
        </p:spPr>
        <p:txBody>
          <a:bodyPr wrap="none" rtlCol="0">
            <a:spAutoFit/>
          </a:bodyPr>
          <a:lstStyle/>
          <a:p>
            <a:r>
              <a:rPr lang="en-US" sz="1400" dirty="0">
                <a:solidFill>
                  <a:srgbClr val="4D4F53"/>
                </a:solidFill>
                <a:latin typeface="Arial" pitchFamily="34" charset="0"/>
                <a:cs typeface="Arial" pitchFamily="34" charset="0"/>
              </a:rPr>
              <a:t>Guidelines available at </a:t>
            </a:r>
          </a:p>
          <a:p>
            <a:endParaRPr lang="en-US" sz="1400" dirty="0">
              <a:solidFill>
                <a:srgbClr val="4D4F53"/>
              </a:solidFill>
              <a:latin typeface="Arial" pitchFamily="34" charset="0"/>
              <a:cs typeface="Arial" pitchFamily="34" charset="0"/>
            </a:endParaRPr>
          </a:p>
          <a:p>
            <a:r>
              <a:rPr lang="en-US" sz="1400" dirty="0">
                <a:solidFill>
                  <a:srgbClr val="4D4F53"/>
                </a:solidFill>
                <a:latin typeface="Arial" pitchFamily="34" charset="0"/>
                <a:cs typeface="Arial" pitchFamily="34" charset="0"/>
              </a:rPr>
              <a:t>PeopleHub &gt; Microsites &gt;Marketing Hub</a:t>
            </a:r>
          </a:p>
        </p:txBody>
      </p:sp>
      <p:sp>
        <p:nvSpPr>
          <p:cNvPr id="11"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14318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850234"/>
            <a:ext cx="9144000" cy="203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7200" y="2057400"/>
            <a:ext cx="5791200" cy="800100"/>
          </a:xfrm>
        </p:spPr>
        <p:txBody>
          <a:bodyPr anchor="t">
            <a:normAutofit/>
          </a:bodyPr>
          <a:lstStyle>
            <a:lvl1pPr>
              <a:defRPr sz="2025"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457200" y="3429000"/>
            <a:ext cx="5791200" cy="342900"/>
          </a:xfrm>
        </p:spPr>
        <p:txBody>
          <a:bodyPr>
            <a:normAutofit/>
          </a:bodyPr>
          <a:lstStyle>
            <a:lvl1pPr marL="0" indent="0" algn="l">
              <a:buNone/>
              <a:defRPr sz="1125">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457200" y="4857750"/>
            <a:ext cx="1099981" cy="196208"/>
          </a:xfrm>
          <a:prstGeom prst="rect">
            <a:avLst/>
          </a:prstGeom>
          <a:noFill/>
        </p:spPr>
        <p:txBody>
          <a:bodyPr wrap="none" rtlCol="0">
            <a:spAutoFit/>
          </a:bodyPr>
          <a:lstStyle/>
          <a:p>
            <a:r>
              <a:rPr lang="en-US" sz="675" dirty="0">
                <a:solidFill>
                  <a:prstClr val="white">
                    <a:lumMod val="65000"/>
                  </a:prstClr>
                </a:solidFill>
                <a:cs typeface="Arial" pitchFamily="34" charset="0"/>
              </a:rPr>
              <a:t>© Mindtree limited 2017</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57200" y="624078"/>
            <a:ext cx="1835944" cy="57864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99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064" y="209550"/>
            <a:ext cx="8486336" cy="479822"/>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429064" y="742949"/>
            <a:ext cx="8486336" cy="4026959"/>
          </a:xfrm>
        </p:spPr>
        <p:txBody>
          <a:bodyPr wrap="square">
            <a:normAutofit/>
          </a:bodyPr>
          <a:lstStyle>
            <a:lvl1pPr marL="182880" indent="-182880">
              <a:lnSpc>
                <a:spcPct val="120000"/>
              </a:lnSpc>
              <a:spcBef>
                <a:spcPts val="630"/>
              </a:spcBef>
              <a:buFont typeface="Arial" panose="020B0604020202020204" pitchFamily="34" charset="0"/>
              <a:buChar char="•"/>
              <a:defRPr sz="1350"/>
            </a:lvl1pPr>
            <a:lvl2pPr marL="365760" indent="-182880">
              <a:lnSpc>
                <a:spcPct val="120000"/>
              </a:lnSpc>
              <a:spcBef>
                <a:spcPts val="630"/>
              </a:spcBef>
              <a:defRPr sz="1350"/>
            </a:lvl2pPr>
            <a:lvl3pPr marL="548640" indent="-182880">
              <a:lnSpc>
                <a:spcPct val="120000"/>
              </a:lnSpc>
              <a:spcBef>
                <a:spcPts val="630"/>
              </a:spcBef>
              <a:buSzPct val="80000"/>
              <a:buFont typeface="Arial" panose="020B0604020202020204" pitchFamily="34" charset="0"/>
              <a:buChar char="–"/>
              <a:defRPr sz="1350"/>
            </a:lvl3pPr>
            <a:lvl4pPr marL="731520" indent="-182880">
              <a:lnSpc>
                <a:spcPct val="120000"/>
              </a:lnSpc>
              <a:spcBef>
                <a:spcPts val="630"/>
              </a:spcBef>
              <a:defRPr sz="1350"/>
            </a:lvl4pPr>
            <a:lvl5pPr>
              <a:lnSpc>
                <a:spcPct val="120000"/>
              </a:lnSpc>
              <a:spcBef>
                <a:spcPts val="630"/>
              </a:spcBef>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933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1657350"/>
            <a:ext cx="5181600" cy="47982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485900"/>
            <a:ext cx="91440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85900"/>
            <a:ext cx="91440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043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1200151"/>
            <a:ext cx="4038600"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200151"/>
            <a:ext cx="4038600"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55195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457200" y="1151335"/>
            <a:ext cx="4040188" cy="479822"/>
          </a:xfrm>
        </p:spPr>
        <p:txBody>
          <a:bodyPr anchor="b">
            <a:normAutofit/>
          </a:bodyPr>
          <a:lstStyle>
            <a:lvl1pPr marL="0" indent="0">
              <a:buNone/>
              <a:defRPr sz="1575"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hasCustomPrompt="1"/>
          </p:nvPr>
        </p:nvSpPr>
        <p:spPr>
          <a:xfrm>
            <a:off x="457200" y="1631158"/>
            <a:ext cx="4040188"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151335"/>
            <a:ext cx="4041775" cy="479822"/>
          </a:xfrm>
        </p:spPr>
        <p:txBody>
          <a:bodyPr anchor="b">
            <a:normAutofit/>
          </a:bodyPr>
          <a:lstStyle>
            <a:lvl1pPr marL="0" indent="0">
              <a:buNone/>
              <a:defRPr sz="1575"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1631158"/>
            <a:ext cx="4041775"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p:cNvSpPr txBox="1"/>
          <p:nvPr/>
        </p:nvSpPr>
        <p:spPr>
          <a:xfrm>
            <a:off x="3828174" y="4856077"/>
            <a:ext cx="1317990" cy="170175"/>
          </a:xfrm>
          <a:prstGeom prst="rect">
            <a:avLst/>
          </a:prstGeom>
          <a:noFill/>
        </p:spPr>
        <p:txBody>
          <a:bodyPr wrap="none" rtlCol="0">
            <a:spAutoFit/>
          </a:bodyPr>
          <a:lstStyle/>
          <a:p>
            <a:r>
              <a:rPr lang="en-US" sz="506"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454694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9289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064" y="263128"/>
            <a:ext cx="8229600" cy="479822"/>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429064" y="858179"/>
            <a:ext cx="82296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000734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userDrawn="1"/>
        </p:nvSpPr>
        <p:spPr>
          <a:xfrm>
            <a:off x="228600" y="4572000"/>
            <a:ext cx="14859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rgbClr val="4D4F53"/>
              </a:solidFill>
              <a:cs typeface="Arial" pitchFamily="34" charset="0"/>
            </a:endParaRPr>
          </a:p>
        </p:txBody>
      </p:sp>
    </p:spTree>
    <p:extLst>
      <p:ext uri="{BB962C8B-B14F-4D97-AF65-F5344CB8AC3E}">
        <p14:creationId xmlns:p14="http://schemas.microsoft.com/office/powerpoint/2010/main" val="3165258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hasCustomPrompt="1"/>
          </p:nvPr>
        </p:nvSpPr>
        <p:spPr>
          <a:xfrm>
            <a:off x="3575050" y="204789"/>
            <a:ext cx="5111750" cy="4389835"/>
          </a:xfrm>
        </p:spPr>
        <p:txBody>
          <a:bodyPr vert="horz" wrap="square" lIns="0" tIns="0" rIns="0" bIns="0" rtlCol="0">
            <a:noAutofit/>
          </a:bodyPr>
          <a:lstStyle>
            <a:lvl1pPr>
              <a:defRPr lang="en-US" sz="1575" dirty="0" smtClean="0"/>
            </a:lvl1pPr>
            <a:lvl2pPr>
              <a:defRPr lang="en-US" sz="1575" dirty="0" smtClean="0"/>
            </a:lvl2pPr>
            <a:lvl3pPr>
              <a:defRPr lang="en-US" sz="1575" dirty="0" smtClean="0"/>
            </a:lvl3pPr>
            <a:lvl4pPr>
              <a:defRPr lang="en-US" sz="1575"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457201" y="1076326"/>
            <a:ext cx="3008313" cy="1938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0"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41009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600450"/>
            <a:ext cx="5486400" cy="425054"/>
          </a:xfrm>
        </p:spPr>
        <p:txBody>
          <a:bodyPr anchor="b">
            <a:normAutofit/>
          </a:bodyPr>
          <a:lstStyle>
            <a:lvl1pPr algn="l">
              <a:defRPr sz="135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8"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989570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682740" y="1028701"/>
            <a:ext cx="1975926" cy="1228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98420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48973" y="205980"/>
            <a:ext cx="1228028"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813044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1033" name="Picture 9"/>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650207"/>
            <a:ext cx="9144000" cy="149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09533" y="4821451"/>
            <a:ext cx="4584909" cy="196208"/>
          </a:xfrm>
          <a:prstGeom prst="rect">
            <a:avLst/>
          </a:prstGeom>
          <a:noFill/>
        </p:spPr>
        <p:txBody>
          <a:bodyPr wrap="none" rtlCol="0">
            <a:spAutoFit/>
          </a:bodyPr>
          <a:lstStyle/>
          <a:p>
            <a:r>
              <a:rPr lang="en-US" sz="675" dirty="0">
                <a:solidFill>
                  <a:srgbClr val="898989"/>
                </a:solidFill>
                <a:cs typeface="Arial" pitchFamily="34" charset="0"/>
              </a:rPr>
              <a:t>India | USA | UK | Germany | Sweden | Belgium | France | Switzerland | UAE | Singapore | Australia | Japan | China</a:t>
            </a:r>
          </a:p>
        </p:txBody>
      </p:sp>
    </p:spTree>
    <p:extLst>
      <p:ext uri="{BB962C8B-B14F-4D97-AF65-F5344CB8AC3E}">
        <p14:creationId xmlns:p14="http://schemas.microsoft.com/office/powerpoint/2010/main" val="2529926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780143" y="1225868"/>
            <a:ext cx="2286000" cy="51435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prstClr val="white"/>
                </a:solidFill>
                <a:cs typeface="Arial" pitchFamily="34" charset="0"/>
              </a:rPr>
              <a:t>RGB - 167.25.48</a:t>
            </a:r>
          </a:p>
        </p:txBody>
      </p:sp>
      <p:sp>
        <p:nvSpPr>
          <p:cNvPr id="5" name="Rounded Rectangle 4"/>
          <p:cNvSpPr/>
          <p:nvPr/>
        </p:nvSpPr>
        <p:spPr>
          <a:xfrm>
            <a:off x="780143" y="1870234"/>
            <a:ext cx="2286000" cy="51435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prstClr val="white"/>
                </a:solidFill>
                <a:cs typeface="Arial" pitchFamily="34" charset="0"/>
              </a:rPr>
              <a:t>RGB - 227.114.34</a:t>
            </a:r>
          </a:p>
        </p:txBody>
      </p:sp>
      <p:sp>
        <p:nvSpPr>
          <p:cNvPr id="6" name="Rounded Rectangle 5"/>
          <p:cNvSpPr/>
          <p:nvPr/>
        </p:nvSpPr>
        <p:spPr>
          <a:xfrm>
            <a:off x="3276600" y="1225868"/>
            <a:ext cx="2286000" cy="51435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rgbClr val="4D4F53"/>
                </a:solidFill>
                <a:cs typeface="Arial" pitchFamily="34" charset="0"/>
              </a:rPr>
              <a:t>RGB - 199.210.138</a:t>
            </a:r>
          </a:p>
        </p:txBody>
      </p:sp>
      <p:sp>
        <p:nvSpPr>
          <p:cNvPr id="7" name="Rounded Rectangle 6"/>
          <p:cNvSpPr/>
          <p:nvPr/>
        </p:nvSpPr>
        <p:spPr>
          <a:xfrm>
            <a:off x="3276600" y="1870234"/>
            <a:ext cx="2286000" cy="51435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prstClr val="white"/>
                </a:solidFill>
                <a:cs typeface="Arial" pitchFamily="34" charset="0"/>
              </a:rPr>
              <a:t>RGB – 0.102.161</a:t>
            </a:r>
          </a:p>
        </p:txBody>
      </p:sp>
      <p:sp>
        <p:nvSpPr>
          <p:cNvPr id="8" name="Rounded Rectangle 7"/>
          <p:cNvSpPr/>
          <p:nvPr/>
        </p:nvSpPr>
        <p:spPr>
          <a:xfrm>
            <a:off x="3276600" y="2514600"/>
            <a:ext cx="2286000" cy="51435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prstClr val="white"/>
                </a:solidFill>
                <a:cs typeface="Arial" pitchFamily="34" charset="0"/>
              </a:rPr>
              <a:t>RGB - 77.79.83</a:t>
            </a:r>
          </a:p>
        </p:txBody>
      </p:sp>
      <p:sp>
        <p:nvSpPr>
          <p:cNvPr id="9" name="Rounded Rectangle 8"/>
          <p:cNvSpPr/>
          <p:nvPr/>
        </p:nvSpPr>
        <p:spPr>
          <a:xfrm>
            <a:off x="780143" y="2490107"/>
            <a:ext cx="2286000" cy="51435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prstClr val="white"/>
                </a:solidFill>
                <a:cs typeface="Arial" pitchFamily="34" charset="0"/>
              </a:rPr>
              <a:t>RGB - 131.0.81</a:t>
            </a:r>
          </a:p>
        </p:txBody>
      </p:sp>
      <p:sp>
        <p:nvSpPr>
          <p:cNvPr id="10" name="TextBox 9"/>
          <p:cNvSpPr txBox="1"/>
          <p:nvPr/>
        </p:nvSpPr>
        <p:spPr>
          <a:xfrm>
            <a:off x="673666" y="3771900"/>
            <a:ext cx="2608406" cy="577081"/>
          </a:xfrm>
          <a:prstGeom prst="rect">
            <a:avLst/>
          </a:prstGeom>
          <a:noFill/>
        </p:spPr>
        <p:txBody>
          <a:bodyPr wrap="none" rtlCol="0">
            <a:spAutoFit/>
          </a:bodyPr>
          <a:lstStyle/>
          <a:p>
            <a:r>
              <a:rPr lang="en-US" sz="1050" dirty="0">
                <a:solidFill>
                  <a:srgbClr val="4D4F53"/>
                </a:solidFill>
                <a:cs typeface="Arial" pitchFamily="34" charset="0"/>
              </a:rPr>
              <a:t>Guidelines available at </a:t>
            </a:r>
          </a:p>
          <a:p>
            <a:endParaRPr lang="en-US" sz="1050" dirty="0">
              <a:solidFill>
                <a:srgbClr val="4D4F53"/>
              </a:solidFill>
              <a:cs typeface="Arial" pitchFamily="34" charset="0"/>
            </a:endParaRPr>
          </a:p>
          <a:p>
            <a:r>
              <a:rPr lang="en-US" sz="105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879648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850235"/>
            <a:ext cx="9144000" cy="203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7200" y="2057400"/>
            <a:ext cx="5791200" cy="800100"/>
          </a:xfrm>
        </p:spPr>
        <p:txBody>
          <a:bodyPr anchor="t">
            <a:normAutofit/>
          </a:bodyPr>
          <a:lstStyle>
            <a:lvl1pPr>
              <a:defRPr sz="2025"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457200" y="3429000"/>
            <a:ext cx="5791200" cy="342900"/>
          </a:xfrm>
        </p:spPr>
        <p:txBody>
          <a:bodyPr>
            <a:normAutofit/>
          </a:bodyPr>
          <a:lstStyle>
            <a:lvl1pPr marL="0" indent="0" algn="l">
              <a:buNone/>
              <a:defRPr sz="1125">
                <a:solidFill>
                  <a:schemeClr val="bg1"/>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457200" y="4857750"/>
            <a:ext cx="1099981" cy="19620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dirty="0">
                <a:ln>
                  <a:noFill/>
                </a:ln>
                <a:solidFill>
                  <a:prstClr val="white">
                    <a:lumMod val="65000"/>
                  </a:prstClr>
                </a:solidFill>
                <a:effectLst/>
                <a:uLnTx/>
                <a:uFillTx/>
                <a:latin typeface="Arial"/>
                <a:ea typeface="+mn-ea"/>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57200" y="624078"/>
            <a:ext cx="1835944" cy="57864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140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429064" y="1028701"/>
            <a:ext cx="8229600" cy="1228028"/>
          </a:xfrm>
        </p:spPr>
        <p:txBody>
          <a:bodyPr wrap="square">
            <a:spAutoFit/>
          </a:bodyPr>
          <a:lstStyle>
            <a:lvl1pPr>
              <a:lnSpc>
                <a:spcPct val="120000"/>
              </a:lnSpc>
              <a:spcBef>
                <a:spcPts val="630"/>
              </a:spcBef>
              <a:defRPr sz="1350"/>
            </a:lvl1pPr>
            <a:lvl2pPr>
              <a:lnSpc>
                <a:spcPct val="120000"/>
              </a:lnSpc>
              <a:spcBef>
                <a:spcPts val="630"/>
              </a:spcBef>
              <a:defRPr sz="1350"/>
            </a:lvl2pPr>
            <a:lvl3pPr marL="342892" indent="-171446">
              <a:lnSpc>
                <a:spcPct val="120000"/>
              </a:lnSpc>
              <a:spcBef>
                <a:spcPts val="630"/>
              </a:spcBef>
              <a:buSzPct val="80000"/>
              <a:buFont typeface="Arial" panose="020B0604020202020204" pitchFamily="34" charset="0"/>
              <a:buChar char="–"/>
              <a:defRPr sz="1350"/>
            </a:lvl3pPr>
            <a:lvl4pPr>
              <a:lnSpc>
                <a:spcPct val="120000"/>
              </a:lnSpc>
              <a:spcBef>
                <a:spcPts val="630"/>
              </a:spcBef>
              <a:defRPr sz="1350"/>
            </a:lvl4pPr>
            <a:lvl5pPr>
              <a:lnSpc>
                <a:spcPct val="120000"/>
              </a:lnSpc>
              <a:spcBef>
                <a:spcPts val="630"/>
              </a:spcBef>
              <a:defRPr sz="13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rgbClr val="000000"/>
                </a:solidFill>
                <a:latin typeface="Arial" pitchFamily="34" charset="0"/>
                <a:cs typeface="Arial" pitchFamily="34" charset="0"/>
              </a:defRPr>
            </a:lvl1pPr>
          </a:lstStyle>
          <a:p>
            <a:pPr defTabSz="685800"/>
            <a:fld id="{2CF02FA9-8CAD-4C87-B028-31481A2E0525}" type="slidenum">
              <a:rPr lang="en-US" smtClean="0"/>
              <a:pPr defTabSz="685800"/>
              <a:t>‹#›</a:t>
            </a:fld>
            <a:endParaRPr lang="en-US" dirty="0"/>
          </a:p>
        </p:txBody>
      </p:sp>
    </p:spTree>
    <p:extLst>
      <p:ext uri="{BB962C8B-B14F-4D97-AF65-F5344CB8AC3E}">
        <p14:creationId xmlns:p14="http://schemas.microsoft.com/office/powerpoint/2010/main" val="139964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1657351"/>
            <a:ext cx="5181600" cy="47982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485900"/>
            <a:ext cx="91440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85900"/>
            <a:ext cx="914400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66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1657350"/>
            <a:ext cx="5181600" cy="47982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485900"/>
            <a:ext cx="9144000" cy="11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093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1200151"/>
            <a:ext cx="4038600"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200151"/>
            <a:ext cx="4038600"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408555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457200" y="1151335"/>
            <a:ext cx="4040188" cy="479822"/>
          </a:xfrm>
        </p:spPr>
        <p:txBody>
          <a:bodyPr anchor="b">
            <a:normAutofit/>
          </a:bodyPr>
          <a:lstStyle>
            <a:lvl1pPr marL="0" indent="0">
              <a:buNone/>
              <a:defRPr sz="1575" b="0"/>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4" name="Content Placeholder 3"/>
          <p:cNvSpPr>
            <a:spLocks noGrp="1"/>
          </p:cNvSpPr>
          <p:nvPr>
            <p:ph sz="half" idx="2" hasCustomPrompt="1"/>
          </p:nvPr>
        </p:nvSpPr>
        <p:spPr>
          <a:xfrm>
            <a:off x="457200" y="1631158"/>
            <a:ext cx="4040188"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7" y="1151335"/>
            <a:ext cx="4041775" cy="479822"/>
          </a:xfrm>
        </p:spPr>
        <p:txBody>
          <a:bodyPr anchor="b">
            <a:normAutofit/>
          </a:bodyPr>
          <a:lstStyle>
            <a:lvl1pPr marL="0" indent="0">
              <a:buNone/>
              <a:defRPr sz="1575" b="0"/>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7" y="1631158"/>
            <a:ext cx="4041775" cy="1228028"/>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
        <p:nvSpPr>
          <p:cNvPr id="8" name="TextBox 7"/>
          <p:cNvSpPr txBox="1"/>
          <p:nvPr/>
        </p:nvSpPr>
        <p:spPr>
          <a:xfrm>
            <a:off x="3828174" y="4856077"/>
            <a:ext cx="1317990" cy="170175"/>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506" b="0" i="0" u="none" strike="noStrike" kern="1200" cap="none" spc="0" normalizeH="0" baseline="0" noProof="0" dirty="0">
                <a:ln>
                  <a:noFill/>
                </a:ln>
                <a:solidFill>
                  <a:prstClr val="white">
                    <a:lumMod val="65000"/>
                  </a:prstClr>
                </a:solidFill>
                <a:effectLst/>
                <a:uLnTx/>
                <a:uFillTx/>
                <a:latin typeface="Arial"/>
                <a:ea typeface="+mn-ea"/>
                <a:cs typeface="Arial" pitchFamily="34" charset="0"/>
              </a:rPr>
              <a:t>Confidential - for limited circulation only</a:t>
            </a:r>
          </a:p>
        </p:txBody>
      </p:sp>
    </p:spTree>
    <p:extLst>
      <p:ext uri="{BB962C8B-B14F-4D97-AF65-F5344CB8AC3E}">
        <p14:creationId xmlns:p14="http://schemas.microsoft.com/office/powerpoint/2010/main" val="1979816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4139298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
        <p:nvSpPr>
          <p:cNvPr id="3" name="Rectangle 2"/>
          <p:cNvSpPr/>
          <p:nvPr userDrawn="1"/>
        </p:nvSpPr>
        <p:spPr>
          <a:xfrm>
            <a:off x="228600" y="4572000"/>
            <a:ext cx="14859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4D4F53"/>
              </a:solidFill>
              <a:effectLst/>
              <a:uLnTx/>
              <a:uFillTx/>
              <a:latin typeface="Arial"/>
              <a:ea typeface="+mn-ea"/>
              <a:cs typeface="Arial" pitchFamily="34" charset="0"/>
            </a:endParaRPr>
          </a:p>
        </p:txBody>
      </p:sp>
    </p:spTree>
    <p:extLst>
      <p:ext uri="{BB962C8B-B14F-4D97-AF65-F5344CB8AC3E}">
        <p14:creationId xmlns:p14="http://schemas.microsoft.com/office/powerpoint/2010/main" val="187884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2"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hasCustomPrompt="1"/>
          </p:nvPr>
        </p:nvSpPr>
        <p:spPr>
          <a:xfrm>
            <a:off x="3575050" y="204790"/>
            <a:ext cx="5111750" cy="4389835"/>
          </a:xfrm>
        </p:spPr>
        <p:txBody>
          <a:bodyPr vert="horz" wrap="square" lIns="0" tIns="0" rIns="0" bIns="0" rtlCol="0">
            <a:noAutofit/>
          </a:bodyPr>
          <a:lstStyle>
            <a:lvl1pPr>
              <a:defRPr lang="en-US" sz="1575" dirty="0" smtClean="0"/>
            </a:lvl1pPr>
            <a:lvl2pPr>
              <a:defRPr lang="en-US" sz="1575" dirty="0" smtClean="0"/>
            </a:lvl2pPr>
            <a:lvl3pPr>
              <a:defRPr lang="en-US" sz="1575" dirty="0" smtClean="0"/>
            </a:lvl3pPr>
            <a:lvl4pPr>
              <a:defRPr lang="en-US" sz="1575"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457202" y="1076327"/>
            <a:ext cx="3008313" cy="193899"/>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dirty="0"/>
              <a:t>Click to edit master text styles</a:t>
            </a:r>
          </a:p>
        </p:txBody>
      </p:sp>
      <p:sp>
        <p:nvSpPr>
          <p:cNvPr id="10"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21662659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600451"/>
            <a:ext cx="5486400" cy="425054"/>
          </a:xfrm>
        </p:spPr>
        <p:txBody>
          <a:bodyPr anchor="b">
            <a:normAutofit/>
          </a:bodyPr>
          <a:lstStyle>
            <a:lvl1pPr algn="l">
              <a:defRPr sz="135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18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dirty="0"/>
              <a:t>Click icon to add picture</a:t>
            </a:r>
          </a:p>
        </p:txBody>
      </p:sp>
      <p:sp>
        <p:nvSpPr>
          <p:cNvPr id="8"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38679251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682740" y="1028701"/>
            <a:ext cx="1975926" cy="1228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40418765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48974" y="205980"/>
            <a:ext cx="1228028"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3364777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userDrawn="1"/>
        </p:nvGrpSpPr>
        <p:grpSpPr>
          <a:xfrm>
            <a:off x="6096001" y="3943351"/>
            <a:ext cx="2669858" cy="633679"/>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4D4F53"/>
                </a:solidFill>
                <a:effectLst/>
                <a:uLnTx/>
                <a:uFillTx/>
                <a:latin typeface="Arial"/>
                <a:ea typeface="+mn-ea"/>
                <a:cs typeface="+mn-cs"/>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4D4F53"/>
                </a:solidFill>
                <a:effectLst/>
                <a:uLnTx/>
                <a:uFillTx/>
                <a:latin typeface="Arial"/>
                <a:ea typeface="+mn-ea"/>
                <a:cs typeface="+mn-cs"/>
              </a:endParaRPr>
            </a:p>
          </p:txBody>
        </p:sp>
      </p:grpSp>
    </p:spTree>
    <p:extLst>
      <p:ext uri="{BB962C8B-B14F-4D97-AF65-F5344CB8AC3E}">
        <p14:creationId xmlns:p14="http://schemas.microsoft.com/office/powerpoint/2010/main" val="2918247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780143" y="1225868"/>
            <a:ext cx="2286000" cy="51435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Arial" pitchFamily="34" charset="0"/>
              </a:rPr>
              <a:t>RGB - 167.25.48</a:t>
            </a:r>
          </a:p>
        </p:txBody>
      </p:sp>
      <p:sp>
        <p:nvSpPr>
          <p:cNvPr id="5" name="Rounded Rectangle 4"/>
          <p:cNvSpPr/>
          <p:nvPr/>
        </p:nvSpPr>
        <p:spPr>
          <a:xfrm>
            <a:off x="780143" y="1870234"/>
            <a:ext cx="2286000" cy="51435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Arial" pitchFamily="34" charset="0"/>
              </a:rPr>
              <a:t>RGB - 227.114.34</a:t>
            </a:r>
          </a:p>
        </p:txBody>
      </p:sp>
      <p:sp>
        <p:nvSpPr>
          <p:cNvPr id="6" name="Rounded Rectangle 5"/>
          <p:cNvSpPr/>
          <p:nvPr/>
        </p:nvSpPr>
        <p:spPr>
          <a:xfrm>
            <a:off x="3276600" y="1225868"/>
            <a:ext cx="2286000" cy="51435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D4F53"/>
                </a:solidFill>
                <a:effectLst/>
                <a:uLnTx/>
                <a:uFillTx/>
                <a:latin typeface="Arial"/>
                <a:ea typeface="+mn-ea"/>
                <a:cs typeface="Arial" pitchFamily="34" charset="0"/>
              </a:rPr>
              <a:t>RGB - 199.210.138</a:t>
            </a:r>
          </a:p>
        </p:txBody>
      </p:sp>
      <p:sp>
        <p:nvSpPr>
          <p:cNvPr id="7" name="Rounded Rectangle 6"/>
          <p:cNvSpPr/>
          <p:nvPr/>
        </p:nvSpPr>
        <p:spPr>
          <a:xfrm>
            <a:off x="3276600" y="1870234"/>
            <a:ext cx="2286000" cy="51435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Arial" pitchFamily="34" charset="0"/>
              </a:rPr>
              <a:t>RGB – 0.102.161</a:t>
            </a:r>
          </a:p>
        </p:txBody>
      </p:sp>
      <p:sp>
        <p:nvSpPr>
          <p:cNvPr id="8" name="Rounded Rectangle 7"/>
          <p:cNvSpPr/>
          <p:nvPr/>
        </p:nvSpPr>
        <p:spPr>
          <a:xfrm>
            <a:off x="3276600" y="2514600"/>
            <a:ext cx="2286000" cy="51435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Arial" pitchFamily="34" charset="0"/>
              </a:rPr>
              <a:t>RGB - 77.79.83</a:t>
            </a:r>
          </a:p>
        </p:txBody>
      </p:sp>
      <p:sp>
        <p:nvSpPr>
          <p:cNvPr id="9" name="Rounded Rectangle 8"/>
          <p:cNvSpPr/>
          <p:nvPr/>
        </p:nvSpPr>
        <p:spPr>
          <a:xfrm>
            <a:off x="780143" y="2490107"/>
            <a:ext cx="2286000" cy="51435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Arial" pitchFamily="34" charset="0"/>
              </a:rPr>
              <a:t>RGB - 131.0.81</a:t>
            </a:r>
          </a:p>
        </p:txBody>
      </p:sp>
      <p:sp>
        <p:nvSpPr>
          <p:cNvPr id="10" name="TextBox 9"/>
          <p:cNvSpPr txBox="1"/>
          <p:nvPr/>
        </p:nvSpPr>
        <p:spPr>
          <a:xfrm>
            <a:off x="673666" y="3771900"/>
            <a:ext cx="2608406" cy="57708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D4F53"/>
                </a:solidFill>
                <a:effectLst/>
                <a:uLnTx/>
                <a:uFillTx/>
                <a:latin typeface="Arial"/>
                <a:ea typeface="+mn-ea"/>
                <a:cs typeface="Arial" pitchFamily="34" charset="0"/>
              </a:rPr>
              <a:t>Guidelines available at </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4D4F53"/>
              </a:solidFill>
              <a:effectLst/>
              <a:uLnTx/>
              <a:uFillTx/>
              <a:latin typeface="Arial"/>
              <a:ea typeface="+mn-ea"/>
              <a:cs typeface="Arial"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D4F53"/>
                </a:solidFill>
                <a:effectLst/>
                <a:uLnTx/>
                <a:uFillTx/>
                <a:latin typeface="Arial"/>
                <a:ea typeface="+mn-ea"/>
                <a:cs typeface="Arial" pitchFamily="34" charset="0"/>
              </a:rPr>
              <a:t>PeopleHub &gt; Microsites &gt;Marketing Hub</a:t>
            </a:r>
          </a:p>
        </p:txBody>
      </p:sp>
      <p:sp>
        <p:nvSpPr>
          <p:cNvPr id="11"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675">
                <a:solidFill>
                  <a:schemeClr val="tx1">
                    <a:tint val="75000"/>
                  </a:schemeClr>
                </a:solidFill>
                <a:latin typeface="Arial" pitchFamily="34" charset="0"/>
                <a:cs typeface="Arial" pitchFamily="34" charset="0"/>
              </a:defRPr>
            </a:lvl1pPr>
          </a:lstStyle>
          <a:p>
            <a:pPr defTabSz="685800"/>
            <a:fld id="{2CF02FA9-8CAD-4C87-B028-31481A2E0525}" type="slidenum">
              <a:rPr lang="en-US" smtClean="0">
                <a:solidFill>
                  <a:srgbClr val="4D4F53">
                    <a:tint val="75000"/>
                  </a:srgbClr>
                </a:solidFill>
              </a:rPr>
              <a:pPr defTabSz="685800"/>
              <a:t>‹#›</a:t>
            </a:fld>
            <a:endParaRPr lang="en-US" dirty="0">
              <a:solidFill>
                <a:srgbClr val="4D4F53">
                  <a:tint val="75000"/>
                </a:srgbClr>
              </a:solidFill>
            </a:endParaRPr>
          </a:p>
        </p:txBody>
      </p:sp>
    </p:spTree>
    <p:extLst>
      <p:ext uri="{BB962C8B-B14F-4D97-AF65-F5344CB8AC3E}">
        <p14:creationId xmlns:p14="http://schemas.microsoft.com/office/powerpoint/2010/main" val="74398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457200" y="1200153"/>
            <a:ext cx="40386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200153"/>
            <a:ext cx="40386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428779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457201" y="1151335"/>
            <a:ext cx="4040188" cy="47982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1631159"/>
            <a:ext cx="4040188"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7" y="1151335"/>
            <a:ext cx="4041775" cy="47982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7" y="1631159"/>
            <a:ext cx="4041775"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40624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00131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11291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3575050" y="204790"/>
            <a:ext cx="5111751" cy="4389835"/>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457202" y="1076327"/>
            <a:ext cx="3008313" cy="251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425184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3600450"/>
            <a:ext cx="5486400" cy="425054"/>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18799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064" y="342900"/>
            <a:ext cx="8229600" cy="479822"/>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9064" y="1028702"/>
            <a:ext cx="82296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2"/>
            <a:ext cx="9144000" cy="1664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457200" y="4629150"/>
            <a:ext cx="8229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5" descr="D:\MT - Marketing\Corporate\Brand Council\VI\Final Guidelines\MT_Logo_Artwork\Regular_Size\RGB\Positive\MT_Logo_Reg_Full_Pos_RGB.png"/>
          <p:cNvPicPr>
            <a:picLocks noChangeAspect="1" noChangeArrowheads="1"/>
          </p:cNvPicPr>
          <p:nvPr/>
        </p:nvPicPr>
        <p:blipFill>
          <a:blip r:embed="rId16" cstate="email">
            <a:extLst>
              <a:ext uri="{28A0092B-C50C-407E-A947-70E740481C1C}">
                <a14:useLocalDpi xmlns:a14="http://schemas.microsoft.com/office/drawing/2010/main"/>
              </a:ext>
            </a:extLst>
          </a:blip>
          <a:stretch>
            <a:fillRect/>
          </a:stretch>
        </p:blipFill>
        <p:spPr bwMode="auto">
          <a:xfrm>
            <a:off x="457200" y="4784460"/>
            <a:ext cx="1143000" cy="273676"/>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6553200" y="4769908"/>
            <a:ext cx="2133600" cy="273844"/>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2283282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 userDrawn="1">
          <p15:clr>
            <a:srgbClr val="F26B43"/>
          </p15:clr>
        </p15:guide>
        <p15:guide id="3" pos="54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064" y="342900"/>
            <a:ext cx="8229600" cy="479822"/>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9064" y="1028701"/>
            <a:ext cx="8229600" cy="122802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0"/>
            <a:ext cx="9144000" cy="16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D:\MT - Marketing\Corporate\Brand Council\VI\Final Guidelines\MT_Logo_Artwork\Regular_Size\RGB\Positive\MT_Logo_Reg_Full_Pos_RGB.png"/>
          <p:cNvPicPr>
            <a:picLocks noChangeAspect="1" noChangeArrowheads="1"/>
          </p:cNvPicPr>
          <p:nvPr/>
        </p:nvPicPr>
        <p:blipFill>
          <a:blip r:embed="rId16" cstate="email">
            <a:extLst>
              <a:ext uri="{28A0092B-C50C-407E-A947-70E740481C1C}">
                <a14:useLocalDpi xmlns:a14="http://schemas.microsoft.com/office/drawing/2010/main"/>
              </a:ext>
            </a:extLst>
          </a:blip>
          <a:stretch>
            <a:fillRect/>
          </a:stretch>
        </p:blipFill>
        <p:spPr bwMode="auto">
          <a:xfrm>
            <a:off x="457200" y="4784460"/>
            <a:ext cx="1014413" cy="2428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6553200" y="4769909"/>
            <a:ext cx="2133600" cy="273844"/>
          </a:xfrm>
          <a:prstGeom prst="rect">
            <a:avLst/>
          </a:prstGeom>
        </p:spPr>
        <p:txBody>
          <a:bodyPr vert="horz" lIns="0" tIns="45720" rIns="0" bIns="45720" rtlCol="0" anchor="ctr"/>
          <a:lstStyle>
            <a:lvl1pPr algn="r">
              <a:defRPr sz="75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9" name="Picture 3"/>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0" y="0"/>
            <a:ext cx="9144000" cy="16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33759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marL="1191" indent="0" algn="l" defTabSz="685800" rtl="0" eaLnBrk="1" latinLnBrk="0" hangingPunct="1">
        <a:spcBef>
          <a:spcPct val="0"/>
        </a:spcBef>
        <a:buNone/>
        <a:defRPr sz="2025" kern="1200">
          <a:solidFill>
            <a:srgbClr val="6E267B"/>
          </a:solidFill>
          <a:latin typeface="Arial" pitchFamily="34" charset="0"/>
          <a:ea typeface="+mj-ea"/>
          <a:cs typeface="Arial" pitchFamily="34" charset="0"/>
        </a:defRPr>
      </a:lvl1pPr>
    </p:titleStyle>
    <p:bodyStyle>
      <a:lvl1pPr marL="0" indent="0" algn="l" defTabSz="685800" rtl="0" eaLnBrk="1" latinLnBrk="0" hangingPunct="1">
        <a:lnSpc>
          <a:spcPct val="120000"/>
        </a:lnSpc>
        <a:spcBef>
          <a:spcPts val="630"/>
        </a:spcBef>
        <a:spcAft>
          <a:spcPts val="0"/>
        </a:spcAft>
        <a:buClr>
          <a:srgbClr val="4D4F53"/>
        </a:buClr>
        <a:buSzPct val="110000"/>
        <a:buFontTx/>
        <a:buNone/>
        <a:defRPr lang="en-US" sz="1350" kern="1200" dirty="0" smtClean="0">
          <a:solidFill>
            <a:srgbClr val="4D4F53"/>
          </a:solidFill>
          <a:latin typeface="Arial" pitchFamily="34" charset="0"/>
          <a:ea typeface="+mn-ea"/>
          <a:cs typeface="Arial" pitchFamily="34" charset="0"/>
        </a:defRPr>
      </a:lvl1pPr>
      <a:lvl2pPr marL="171450" indent="-171450" algn="l" defTabSz="685800" rtl="0" eaLnBrk="1" latinLnBrk="0" hangingPunct="1">
        <a:lnSpc>
          <a:spcPct val="120000"/>
        </a:lnSpc>
        <a:spcBef>
          <a:spcPts val="630"/>
        </a:spcBef>
        <a:spcAft>
          <a:spcPts val="0"/>
        </a:spcAft>
        <a:buClr>
          <a:srgbClr val="6E267B"/>
        </a:buClr>
        <a:buFont typeface="Arial" pitchFamily="34" charset="0"/>
        <a:buChar char="•"/>
        <a:defRPr lang="en-US" sz="1350" kern="1200" dirty="0" smtClean="0">
          <a:solidFill>
            <a:srgbClr val="4D4F53"/>
          </a:solidFill>
          <a:latin typeface="Arial" pitchFamily="34" charset="0"/>
          <a:ea typeface="+mn-ea"/>
          <a:cs typeface="Arial" pitchFamily="34" charset="0"/>
        </a:defRPr>
      </a:lvl2pPr>
      <a:lvl3pPr marL="342900" indent="-171450" algn="l" defTabSz="685800" rtl="0" eaLnBrk="1" latinLnBrk="0" hangingPunct="1">
        <a:lnSpc>
          <a:spcPct val="120000"/>
        </a:lnSpc>
        <a:spcBef>
          <a:spcPts val="630"/>
        </a:spcBef>
        <a:spcAft>
          <a:spcPts val="0"/>
        </a:spcAft>
        <a:buClr>
          <a:srgbClr val="6E267B"/>
        </a:buClr>
        <a:buSzPct val="90000"/>
        <a:buFont typeface="Wingdings" pitchFamily="2" charset="2"/>
        <a:buChar char=""/>
        <a:defRPr lang="en-US" sz="1350" kern="1200" dirty="0" smtClean="0">
          <a:solidFill>
            <a:srgbClr val="4D4F53"/>
          </a:solidFill>
          <a:latin typeface="Arial" pitchFamily="34" charset="0"/>
          <a:ea typeface="+mn-ea"/>
          <a:cs typeface="Arial" pitchFamily="34" charset="0"/>
        </a:defRPr>
      </a:lvl3pPr>
      <a:lvl4pPr marL="514350" indent="-172641" algn="l" defTabSz="685800" rtl="0" eaLnBrk="1" latinLnBrk="0" hangingPunct="1">
        <a:lnSpc>
          <a:spcPct val="120000"/>
        </a:lnSpc>
        <a:spcBef>
          <a:spcPts val="630"/>
        </a:spcBef>
        <a:spcAft>
          <a:spcPts val="0"/>
        </a:spcAft>
        <a:buClr>
          <a:srgbClr val="6E267B"/>
        </a:buClr>
        <a:buSzPct val="100000"/>
        <a:buFont typeface="Wingdings" pitchFamily="2" charset="2"/>
        <a:buChar char=""/>
        <a:defRPr lang="en-US" sz="1350" kern="1200" dirty="0" smtClean="0">
          <a:solidFill>
            <a:srgbClr val="4D4F53"/>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064" y="342901"/>
            <a:ext cx="8229600" cy="479822"/>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29064" y="1028701"/>
            <a:ext cx="8229600" cy="122802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1"/>
            <a:ext cx="9144000" cy="16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5"/>
          <p:cNvSpPr>
            <a:spLocks noGrp="1"/>
          </p:cNvSpPr>
          <p:nvPr>
            <p:ph type="sldNum" sz="quarter" idx="4"/>
          </p:nvPr>
        </p:nvSpPr>
        <p:spPr>
          <a:xfrm>
            <a:off x="6553200" y="4769910"/>
            <a:ext cx="2133600" cy="273844"/>
          </a:xfrm>
          <a:prstGeom prst="rect">
            <a:avLst/>
          </a:prstGeom>
        </p:spPr>
        <p:txBody>
          <a:bodyPr vert="horz" lIns="0" tIns="45720" rIns="0" bIns="45720" rtlCol="0" anchor="ctr"/>
          <a:lstStyle>
            <a:lvl1pPr algn="r">
              <a:defRPr sz="750">
                <a:solidFill>
                  <a:srgbClr val="000000"/>
                </a:solidFill>
                <a:latin typeface="Arial" pitchFamily="34" charset="0"/>
                <a:cs typeface="Arial" pitchFamily="34" charset="0"/>
              </a:defRPr>
            </a:lvl1pPr>
          </a:lstStyle>
          <a:p>
            <a:pPr defTabSz="685800"/>
            <a:fld id="{2CF02FA9-8CAD-4C87-B028-31481A2E0525}" type="slidenum">
              <a:rPr lang="en-US" smtClean="0"/>
              <a:pPr defTabSz="685800"/>
              <a:t>‹#›</a:t>
            </a:fld>
            <a:endParaRPr lang="en-US" dirty="0"/>
          </a:p>
        </p:txBody>
      </p:sp>
      <p:pic>
        <p:nvPicPr>
          <p:cNvPr id="9" name="Picture 3"/>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0" y="1"/>
            <a:ext cx="9144000" cy="16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userDrawn="1"/>
        </p:nvPicPr>
        <p:blipFill>
          <a:blip r:embed="rId16" cstate="email">
            <a:extLst>
              <a:ext uri="{28A0092B-C50C-407E-A947-70E740481C1C}">
                <a14:useLocalDpi xmlns:a14="http://schemas.microsoft.com/office/drawing/2010/main"/>
              </a:ext>
            </a:extLst>
          </a:blip>
          <a:stretch>
            <a:fillRect/>
          </a:stretch>
        </p:blipFill>
        <p:spPr bwMode="auto">
          <a:xfrm>
            <a:off x="457199" y="4748212"/>
            <a:ext cx="1183878" cy="2834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733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hf hdr="0" ftr="0" dt="0"/>
  <p:txStyles>
    <p:titleStyle>
      <a:lvl1pPr marL="1191" indent="0" algn="l" defTabSz="685783" rtl="0" eaLnBrk="1" latinLnBrk="0" hangingPunct="1">
        <a:spcBef>
          <a:spcPct val="0"/>
        </a:spcBef>
        <a:buNone/>
        <a:defRPr sz="2025" kern="1200">
          <a:solidFill>
            <a:srgbClr val="6E267B"/>
          </a:solidFill>
          <a:latin typeface="Arial" pitchFamily="34" charset="0"/>
          <a:ea typeface="+mj-ea"/>
          <a:cs typeface="Arial" pitchFamily="34" charset="0"/>
        </a:defRPr>
      </a:lvl1pPr>
    </p:titleStyle>
    <p:bodyStyle>
      <a:lvl1pPr marL="0" indent="0" algn="l" defTabSz="685783" rtl="0" eaLnBrk="1" latinLnBrk="0" hangingPunct="1">
        <a:lnSpc>
          <a:spcPct val="120000"/>
        </a:lnSpc>
        <a:spcBef>
          <a:spcPts val="630"/>
        </a:spcBef>
        <a:spcAft>
          <a:spcPts val="0"/>
        </a:spcAft>
        <a:buClr>
          <a:srgbClr val="4D4F53"/>
        </a:buClr>
        <a:buSzPct val="110000"/>
        <a:buFontTx/>
        <a:buNone/>
        <a:defRPr lang="en-US" sz="1350" kern="1200" dirty="0" smtClean="0">
          <a:solidFill>
            <a:srgbClr val="4D4F53"/>
          </a:solidFill>
          <a:latin typeface="Arial" pitchFamily="34" charset="0"/>
          <a:ea typeface="+mn-ea"/>
          <a:cs typeface="Arial" pitchFamily="34" charset="0"/>
        </a:defRPr>
      </a:lvl1pPr>
      <a:lvl2pPr marL="171446" indent="-171446" algn="l" defTabSz="685783" rtl="0" eaLnBrk="1" latinLnBrk="0" hangingPunct="1">
        <a:lnSpc>
          <a:spcPct val="120000"/>
        </a:lnSpc>
        <a:spcBef>
          <a:spcPts val="630"/>
        </a:spcBef>
        <a:spcAft>
          <a:spcPts val="0"/>
        </a:spcAft>
        <a:buClr>
          <a:srgbClr val="6E267B"/>
        </a:buClr>
        <a:buFont typeface="Arial" pitchFamily="34" charset="0"/>
        <a:buChar char="•"/>
        <a:defRPr lang="en-US" sz="1350" kern="1200" dirty="0" smtClean="0">
          <a:solidFill>
            <a:srgbClr val="4D4F53"/>
          </a:solidFill>
          <a:latin typeface="Arial" pitchFamily="34" charset="0"/>
          <a:ea typeface="+mn-ea"/>
          <a:cs typeface="Arial" pitchFamily="34" charset="0"/>
        </a:defRPr>
      </a:lvl2pPr>
      <a:lvl3pPr marL="342892" indent="-171446" algn="l" defTabSz="685783" rtl="0" eaLnBrk="1" latinLnBrk="0" hangingPunct="1">
        <a:lnSpc>
          <a:spcPct val="120000"/>
        </a:lnSpc>
        <a:spcBef>
          <a:spcPts val="630"/>
        </a:spcBef>
        <a:spcAft>
          <a:spcPts val="0"/>
        </a:spcAft>
        <a:buClr>
          <a:srgbClr val="6E267B"/>
        </a:buClr>
        <a:buSzPct val="90000"/>
        <a:buFont typeface="Wingdings" pitchFamily="2" charset="2"/>
        <a:buChar char=""/>
        <a:defRPr lang="en-US" sz="1350" kern="1200" dirty="0" smtClean="0">
          <a:solidFill>
            <a:srgbClr val="4D4F53"/>
          </a:solidFill>
          <a:latin typeface="Arial" pitchFamily="34" charset="0"/>
          <a:ea typeface="+mn-ea"/>
          <a:cs typeface="Arial" pitchFamily="34" charset="0"/>
        </a:defRPr>
      </a:lvl3pPr>
      <a:lvl4pPr marL="514337" indent="-172637" algn="l" defTabSz="685783" rtl="0" eaLnBrk="1" latinLnBrk="0" hangingPunct="1">
        <a:lnSpc>
          <a:spcPct val="120000"/>
        </a:lnSpc>
        <a:spcBef>
          <a:spcPts val="630"/>
        </a:spcBef>
        <a:spcAft>
          <a:spcPts val="0"/>
        </a:spcAft>
        <a:buClr>
          <a:srgbClr val="6E267B"/>
        </a:buClr>
        <a:buSzPct val="100000"/>
        <a:buFont typeface="Wingdings" pitchFamily="2" charset="2"/>
        <a:buChar char=""/>
        <a:defRPr lang="en-US" sz="1350" kern="1200" dirty="0" smtClean="0">
          <a:solidFill>
            <a:srgbClr val="4D4F53"/>
          </a:solidFill>
          <a:latin typeface="Arial" pitchFamily="34" charset="0"/>
          <a:ea typeface="+mn-ea"/>
          <a:cs typeface="Arial" pitchFamily="34"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62150"/>
            <a:ext cx="6934200" cy="1066800"/>
          </a:xfrm>
        </p:spPr>
        <p:txBody>
          <a:bodyPr>
            <a:normAutofit/>
          </a:bodyPr>
          <a:lstStyle/>
          <a:p>
            <a:pPr>
              <a:lnSpc>
                <a:spcPct val="150000"/>
              </a:lnSpc>
              <a:spcAft>
                <a:spcPts val="600"/>
              </a:spcAft>
            </a:pPr>
            <a:r>
              <a:rPr lang="en-US" i="1" dirty="0" smtClean="0"/>
              <a:t>Comparison of Orchestration Tools</a:t>
            </a:r>
            <a:endParaRPr lang="en-US" i="1" dirty="0"/>
          </a:p>
        </p:txBody>
      </p:sp>
      <p:sp>
        <p:nvSpPr>
          <p:cNvPr id="6" name="Subtitle 5"/>
          <p:cNvSpPr>
            <a:spLocks noGrp="1"/>
          </p:cNvSpPr>
          <p:nvPr>
            <p:ph type="subTitle" idx="1"/>
          </p:nvPr>
        </p:nvSpPr>
        <p:spPr>
          <a:xfrm>
            <a:off x="457200" y="2419350"/>
            <a:ext cx="5791200" cy="609600"/>
          </a:xfrm>
        </p:spPr>
        <p:txBody>
          <a:bodyPr/>
          <a:lstStyle/>
          <a:p>
            <a:endParaRPr lang="en-US" dirty="0"/>
          </a:p>
          <a:p>
            <a:r>
              <a:rPr lang="en-US" dirty="0" smtClean="0"/>
              <a:t>Architecture Comparison</a:t>
            </a:r>
            <a:endParaRPr lang="en-US" dirty="0"/>
          </a:p>
        </p:txBody>
      </p:sp>
    </p:spTree>
    <p:extLst>
      <p:ext uri="{BB962C8B-B14F-4D97-AF65-F5344CB8AC3E}">
        <p14:creationId xmlns:p14="http://schemas.microsoft.com/office/powerpoint/2010/main" val="423541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DC/OS Architecture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09241428"/>
              </p:ext>
            </p:extLst>
          </p:nvPr>
        </p:nvGraphicFramePr>
        <p:xfrm>
          <a:off x="1905000" y="895350"/>
          <a:ext cx="57912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191000" y="883227"/>
            <a:ext cx="14478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User Space</a:t>
            </a:r>
            <a:endParaRPr lang="en-US" sz="1400" dirty="0">
              <a:solidFill>
                <a:schemeClr val="bg1"/>
              </a:solidFill>
              <a:latin typeface="Arial" pitchFamily="34" charset="0"/>
              <a:cs typeface="Arial" pitchFamily="34" charset="0"/>
            </a:endParaRPr>
          </a:p>
        </p:txBody>
      </p:sp>
      <p:sp>
        <p:nvSpPr>
          <p:cNvPr id="9" name="Rectangle 8"/>
          <p:cNvSpPr/>
          <p:nvPr/>
        </p:nvSpPr>
        <p:spPr>
          <a:xfrm>
            <a:off x="2209800" y="1277945"/>
            <a:ext cx="1378527"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Process</a:t>
            </a:r>
            <a:endParaRPr lang="en-US" sz="1400" dirty="0" smtClean="0">
              <a:solidFill>
                <a:srgbClr val="000000"/>
              </a:solidFill>
              <a:latin typeface="Arial" pitchFamily="34" charset="0"/>
              <a:cs typeface="Arial" pitchFamily="34" charset="0"/>
            </a:endParaRPr>
          </a:p>
        </p:txBody>
      </p:sp>
      <p:sp>
        <p:nvSpPr>
          <p:cNvPr id="10" name="Rectangle 9"/>
          <p:cNvSpPr/>
          <p:nvPr/>
        </p:nvSpPr>
        <p:spPr>
          <a:xfrm>
            <a:off x="2199409" y="1669441"/>
            <a:ext cx="1399308" cy="330777"/>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Process</a:t>
            </a:r>
            <a:endParaRPr lang="en-US" sz="1400" dirty="0" smtClean="0">
              <a:solidFill>
                <a:srgbClr val="000000"/>
              </a:solidFill>
              <a:latin typeface="Arial" pitchFamily="34" charset="0"/>
              <a:cs typeface="Arial" pitchFamily="34" charset="0"/>
            </a:endParaRPr>
          </a:p>
        </p:txBody>
      </p:sp>
      <p:sp>
        <p:nvSpPr>
          <p:cNvPr id="11" name="Rectangle 10"/>
          <p:cNvSpPr/>
          <p:nvPr/>
        </p:nvSpPr>
        <p:spPr>
          <a:xfrm>
            <a:off x="3598717" y="1277945"/>
            <a:ext cx="897083" cy="7292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000000"/>
                </a:solidFill>
                <a:latin typeface="Arial" pitchFamily="34" charset="0"/>
                <a:cs typeface="Arial" pitchFamily="34" charset="0"/>
              </a:rPr>
              <a:t>Service</a:t>
            </a:r>
            <a:endParaRPr lang="en-US" sz="1200" dirty="0" smtClean="0">
              <a:solidFill>
                <a:srgbClr val="000000"/>
              </a:solidFill>
              <a:latin typeface="Arial" pitchFamily="34" charset="0"/>
              <a:cs typeface="Arial" pitchFamily="34" charset="0"/>
            </a:endParaRPr>
          </a:p>
        </p:txBody>
      </p:sp>
      <p:sp>
        <p:nvSpPr>
          <p:cNvPr id="12" name="Rectangle 11"/>
          <p:cNvSpPr/>
          <p:nvPr/>
        </p:nvSpPr>
        <p:spPr>
          <a:xfrm>
            <a:off x="5029200" y="1270918"/>
            <a:ext cx="1219200"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Process</a:t>
            </a:r>
            <a:endParaRPr lang="en-US" sz="1400" dirty="0" smtClean="0">
              <a:solidFill>
                <a:srgbClr val="000000"/>
              </a:solidFill>
              <a:latin typeface="Arial" pitchFamily="34" charset="0"/>
              <a:cs typeface="Arial" pitchFamily="34" charset="0"/>
            </a:endParaRPr>
          </a:p>
        </p:txBody>
      </p:sp>
      <p:sp>
        <p:nvSpPr>
          <p:cNvPr id="13" name="Rectangle 12"/>
          <p:cNvSpPr/>
          <p:nvPr/>
        </p:nvSpPr>
        <p:spPr>
          <a:xfrm>
            <a:off x="5029200" y="1669441"/>
            <a:ext cx="1219200" cy="337704"/>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Process</a:t>
            </a:r>
            <a:endParaRPr lang="en-US" sz="1400" dirty="0" smtClean="0">
              <a:solidFill>
                <a:srgbClr val="000000"/>
              </a:solidFill>
              <a:latin typeface="Arial" pitchFamily="34" charset="0"/>
              <a:cs typeface="Arial" pitchFamily="34" charset="0"/>
            </a:endParaRPr>
          </a:p>
        </p:txBody>
      </p:sp>
      <p:sp>
        <p:nvSpPr>
          <p:cNvPr id="14" name="Rectangle 13"/>
          <p:cNvSpPr/>
          <p:nvPr/>
        </p:nvSpPr>
        <p:spPr>
          <a:xfrm>
            <a:off x="6248400" y="1262342"/>
            <a:ext cx="838200" cy="744803"/>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rgbClr val="000000"/>
                </a:solidFill>
                <a:latin typeface="Arial" pitchFamily="34" charset="0"/>
                <a:cs typeface="Arial" pitchFamily="34" charset="0"/>
              </a:rPr>
              <a:t>Service</a:t>
            </a:r>
            <a:endParaRPr lang="en-US" sz="1200" dirty="0" smtClean="0">
              <a:solidFill>
                <a:srgbClr val="000000"/>
              </a:solidFill>
              <a:latin typeface="Arial" pitchFamily="34" charset="0"/>
              <a:cs typeface="Arial" pitchFamily="34" charset="0"/>
            </a:endParaRPr>
          </a:p>
        </p:txBody>
      </p:sp>
      <p:sp>
        <p:nvSpPr>
          <p:cNvPr id="15" name="Rectangle 14"/>
          <p:cNvSpPr/>
          <p:nvPr/>
        </p:nvSpPr>
        <p:spPr>
          <a:xfrm>
            <a:off x="2424332" y="2228233"/>
            <a:ext cx="4495800" cy="2286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System</a:t>
            </a:r>
            <a:r>
              <a:rPr lang="en-US" sz="1400" dirty="0" smtClean="0">
                <a:solidFill>
                  <a:schemeClr val="tx1"/>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Components</a:t>
            </a:r>
            <a:endParaRPr lang="en-US" sz="1400" dirty="0" smtClean="0">
              <a:solidFill>
                <a:srgbClr val="000000"/>
              </a:solidFill>
              <a:latin typeface="Arial" pitchFamily="34" charset="0"/>
              <a:cs typeface="Arial" pitchFamily="34" charset="0"/>
            </a:endParaRPr>
          </a:p>
        </p:txBody>
      </p:sp>
      <p:sp>
        <p:nvSpPr>
          <p:cNvPr id="16" name="TextBox 15"/>
          <p:cNvSpPr txBox="1"/>
          <p:nvPr/>
        </p:nvSpPr>
        <p:spPr>
          <a:xfrm>
            <a:off x="4197927" y="2680826"/>
            <a:ext cx="1286742"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Kernel Space</a:t>
            </a:r>
            <a:endParaRPr lang="en-US" sz="1400" dirty="0">
              <a:solidFill>
                <a:schemeClr val="bg1"/>
              </a:solidFill>
              <a:latin typeface="Arial" pitchFamily="34" charset="0"/>
              <a:cs typeface="Arial" pitchFamily="34" charset="0"/>
            </a:endParaRPr>
          </a:p>
        </p:txBody>
      </p:sp>
      <p:sp>
        <p:nvSpPr>
          <p:cNvPr id="17" name="Rectangle 16"/>
          <p:cNvSpPr/>
          <p:nvPr/>
        </p:nvSpPr>
        <p:spPr>
          <a:xfrm>
            <a:off x="2590800" y="3434392"/>
            <a:ext cx="1378527"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smtClean="0">
                <a:solidFill>
                  <a:srgbClr val="000000"/>
                </a:solidFill>
                <a:latin typeface="Arial" pitchFamily="34" charset="0"/>
                <a:cs typeface="Arial" pitchFamily="34" charset="0"/>
              </a:rPr>
              <a:t>Mesos</a:t>
            </a:r>
            <a:r>
              <a:rPr lang="en-US" sz="1400" dirty="0" smtClean="0">
                <a:solidFill>
                  <a:srgbClr val="000000"/>
                </a:solidFill>
                <a:latin typeface="Arial" pitchFamily="34" charset="0"/>
                <a:cs typeface="Arial" pitchFamily="34" charset="0"/>
              </a:rPr>
              <a:t> Slave</a:t>
            </a:r>
            <a:endParaRPr lang="en-US" sz="1400" dirty="0" smtClean="0">
              <a:solidFill>
                <a:srgbClr val="000000"/>
              </a:solidFill>
              <a:latin typeface="Arial" pitchFamily="34" charset="0"/>
              <a:cs typeface="Arial" pitchFamily="34" charset="0"/>
            </a:endParaRPr>
          </a:p>
        </p:txBody>
      </p:sp>
      <p:sp>
        <p:nvSpPr>
          <p:cNvPr id="18" name="Rectangle 17"/>
          <p:cNvSpPr/>
          <p:nvPr/>
        </p:nvSpPr>
        <p:spPr>
          <a:xfrm>
            <a:off x="5518006" y="3422269"/>
            <a:ext cx="1378527"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rgbClr val="000000"/>
                </a:solidFill>
                <a:latin typeface="Arial" pitchFamily="34" charset="0"/>
                <a:cs typeface="Arial" pitchFamily="34" charset="0"/>
              </a:rPr>
              <a:t>Mesos</a:t>
            </a:r>
            <a:r>
              <a:rPr lang="en-US" sz="1400" dirty="0">
                <a:solidFill>
                  <a:srgbClr val="000000"/>
                </a:solidFill>
                <a:latin typeface="Arial" pitchFamily="34" charset="0"/>
                <a:cs typeface="Arial" pitchFamily="34" charset="0"/>
              </a:rPr>
              <a:t> Slave</a:t>
            </a:r>
          </a:p>
        </p:txBody>
      </p:sp>
      <p:sp>
        <p:nvSpPr>
          <p:cNvPr id="19" name="Rectangle 18"/>
          <p:cNvSpPr/>
          <p:nvPr/>
        </p:nvSpPr>
        <p:spPr>
          <a:xfrm>
            <a:off x="4054403" y="3117469"/>
            <a:ext cx="1378527"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smtClean="0">
                <a:solidFill>
                  <a:srgbClr val="000000"/>
                </a:solidFill>
                <a:latin typeface="Arial" pitchFamily="34" charset="0"/>
                <a:cs typeface="Arial" pitchFamily="34" charset="0"/>
              </a:rPr>
              <a:t>Mesos</a:t>
            </a:r>
            <a:r>
              <a:rPr lang="en-US" sz="1400" dirty="0" smtClean="0">
                <a:solidFill>
                  <a:srgbClr val="000000"/>
                </a:solidFill>
                <a:latin typeface="Arial" pitchFamily="34" charset="0"/>
                <a:cs typeface="Arial" pitchFamily="34" charset="0"/>
              </a:rPr>
              <a:t> Master</a:t>
            </a:r>
            <a:endParaRPr lang="en-US" sz="1400" dirty="0" smtClean="0">
              <a:solidFill>
                <a:srgbClr val="000000"/>
              </a:solidFill>
              <a:latin typeface="Arial" pitchFamily="34" charset="0"/>
              <a:cs typeface="Arial" pitchFamily="34" charset="0"/>
            </a:endParaRPr>
          </a:p>
        </p:txBody>
      </p:sp>
      <p:sp>
        <p:nvSpPr>
          <p:cNvPr id="20" name="Rectangle 19"/>
          <p:cNvSpPr/>
          <p:nvPr/>
        </p:nvSpPr>
        <p:spPr>
          <a:xfrm>
            <a:off x="4057543" y="3434392"/>
            <a:ext cx="1378527" cy="30480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rgbClr val="000000"/>
              </a:solidFill>
              <a:latin typeface="Arial" pitchFamily="34" charset="0"/>
              <a:cs typeface="Arial" pitchFamily="34" charset="0"/>
            </a:endParaRPr>
          </a:p>
          <a:p>
            <a:pPr algn="ctr"/>
            <a:r>
              <a:rPr lang="en-US" sz="1400" dirty="0" err="1" smtClean="0">
                <a:solidFill>
                  <a:srgbClr val="000000"/>
                </a:solidFill>
                <a:latin typeface="Arial" pitchFamily="34" charset="0"/>
                <a:cs typeface="Arial" pitchFamily="34" charset="0"/>
              </a:rPr>
              <a:t>Mesos</a:t>
            </a:r>
            <a:r>
              <a:rPr lang="en-US" sz="1400" dirty="0" smtClean="0">
                <a:solidFill>
                  <a:srgbClr val="000000"/>
                </a:solidFill>
                <a:latin typeface="Arial" pitchFamily="34" charset="0"/>
                <a:cs typeface="Arial" pitchFamily="34" charset="0"/>
              </a:rPr>
              <a:t> </a:t>
            </a:r>
            <a:r>
              <a:rPr lang="en-US" sz="1400" dirty="0">
                <a:solidFill>
                  <a:srgbClr val="000000"/>
                </a:solidFill>
                <a:latin typeface="Arial" pitchFamily="34" charset="0"/>
                <a:cs typeface="Arial" pitchFamily="34" charset="0"/>
              </a:rPr>
              <a:t>Slave</a:t>
            </a:r>
          </a:p>
          <a:p>
            <a:pPr algn="ctr"/>
            <a:endParaRPr lang="en-US" sz="1400"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843995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 Swarm 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4051616"/>
              </p:ext>
            </p:extLst>
          </p:nvPr>
        </p:nvGraphicFramePr>
        <p:xfrm>
          <a:off x="1219200" y="819150"/>
          <a:ext cx="6324601" cy="3036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505200" y="1276350"/>
            <a:ext cx="1828800" cy="338554"/>
          </a:xfrm>
          <a:prstGeom prst="rect">
            <a:avLst/>
          </a:prstGeom>
          <a:noFill/>
        </p:spPr>
        <p:txBody>
          <a:bodyPr wrap="square" rtlCol="0">
            <a:spAutoFit/>
          </a:bodyPr>
          <a:lstStyle/>
          <a:p>
            <a:r>
              <a:rPr lang="en-US" sz="1600" dirty="0" smtClean="0">
                <a:solidFill>
                  <a:schemeClr val="bg1"/>
                </a:solidFill>
                <a:latin typeface="Arial" pitchFamily="34" charset="0"/>
                <a:cs typeface="Arial" pitchFamily="34" charset="0"/>
              </a:rPr>
              <a:t>Swarm Manager</a:t>
            </a:r>
            <a:endParaRPr lang="en-US" sz="1600" dirty="0">
              <a:solidFill>
                <a:schemeClr val="bg1"/>
              </a:solidFill>
              <a:latin typeface="Arial" pitchFamily="34" charset="0"/>
              <a:cs typeface="Arial" pitchFamily="34" charset="0"/>
            </a:endParaRPr>
          </a:p>
        </p:txBody>
      </p:sp>
      <p:sp>
        <p:nvSpPr>
          <p:cNvPr id="6" name="TextBox 5"/>
          <p:cNvSpPr txBox="1"/>
          <p:nvPr/>
        </p:nvSpPr>
        <p:spPr>
          <a:xfrm>
            <a:off x="3567332" y="1654318"/>
            <a:ext cx="22098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Discovery Service</a:t>
            </a:r>
            <a:endParaRPr lang="en-US" sz="1400" dirty="0">
              <a:solidFill>
                <a:schemeClr val="bg1"/>
              </a:solidFill>
              <a:latin typeface="Arial" pitchFamily="34" charset="0"/>
              <a:cs typeface="Arial" pitchFamily="34" charset="0"/>
            </a:endParaRPr>
          </a:p>
        </p:txBody>
      </p:sp>
      <p:sp>
        <p:nvSpPr>
          <p:cNvPr id="7" name="TextBox 6"/>
          <p:cNvSpPr txBox="1"/>
          <p:nvPr/>
        </p:nvSpPr>
        <p:spPr>
          <a:xfrm>
            <a:off x="1447800" y="2571750"/>
            <a:ext cx="15240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Docker Daemon</a:t>
            </a:r>
            <a:endParaRPr lang="en-US" sz="1400" dirty="0">
              <a:solidFill>
                <a:schemeClr val="bg1"/>
              </a:solidFill>
              <a:latin typeface="Arial" pitchFamily="34" charset="0"/>
              <a:cs typeface="Arial" pitchFamily="34" charset="0"/>
            </a:endParaRPr>
          </a:p>
        </p:txBody>
      </p:sp>
      <p:sp>
        <p:nvSpPr>
          <p:cNvPr id="9" name="TextBox 8"/>
          <p:cNvSpPr txBox="1"/>
          <p:nvPr/>
        </p:nvSpPr>
        <p:spPr>
          <a:xfrm>
            <a:off x="3676650" y="2571750"/>
            <a:ext cx="1485900" cy="523220"/>
          </a:xfrm>
          <a:prstGeom prst="rect">
            <a:avLst/>
          </a:prstGeom>
          <a:noFill/>
        </p:spPr>
        <p:txBody>
          <a:bodyPr wrap="square" rtlCol="0">
            <a:spAutoFit/>
          </a:bodyPr>
          <a:lstStyle/>
          <a:p>
            <a:r>
              <a:rPr lang="en-US" sz="1400" dirty="0">
                <a:solidFill>
                  <a:schemeClr val="bg1"/>
                </a:solidFill>
                <a:latin typeface="Arial" pitchFamily="34" charset="0"/>
                <a:cs typeface="Arial" pitchFamily="34" charset="0"/>
              </a:rPr>
              <a:t>Docker </a:t>
            </a:r>
            <a:r>
              <a:rPr lang="en-US" sz="1400" dirty="0" smtClean="0">
                <a:solidFill>
                  <a:schemeClr val="bg1"/>
                </a:solidFill>
                <a:latin typeface="Arial" pitchFamily="34" charset="0"/>
                <a:cs typeface="Arial" pitchFamily="34" charset="0"/>
              </a:rPr>
              <a:t>Daemon</a:t>
            </a:r>
            <a:endParaRPr lang="en-US" sz="1400" dirty="0">
              <a:solidFill>
                <a:schemeClr val="bg1"/>
              </a:solidFill>
              <a:latin typeface="Arial" pitchFamily="34" charset="0"/>
              <a:cs typeface="Arial" pitchFamily="34" charset="0"/>
            </a:endParaRPr>
          </a:p>
          <a:p>
            <a:endParaRPr lang="en-US" sz="1400" dirty="0">
              <a:solidFill>
                <a:srgbClr val="4D4F53"/>
              </a:solidFill>
              <a:latin typeface="Arial" pitchFamily="34" charset="0"/>
              <a:cs typeface="Arial" pitchFamily="34" charset="0"/>
            </a:endParaRPr>
          </a:p>
        </p:txBody>
      </p:sp>
      <p:sp>
        <p:nvSpPr>
          <p:cNvPr id="10" name="TextBox 9"/>
          <p:cNvSpPr txBox="1"/>
          <p:nvPr/>
        </p:nvSpPr>
        <p:spPr>
          <a:xfrm>
            <a:off x="5912427" y="2571750"/>
            <a:ext cx="1652156" cy="307777"/>
          </a:xfrm>
          <a:prstGeom prst="rect">
            <a:avLst/>
          </a:prstGeom>
          <a:noFill/>
        </p:spPr>
        <p:txBody>
          <a:bodyPr wrap="square" rtlCol="0">
            <a:spAutoFit/>
          </a:bodyPr>
          <a:lstStyle/>
          <a:p>
            <a:r>
              <a:rPr lang="en-US" sz="1400" dirty="0">
                <a:solidFill>
                  <a:schemeClr val="bg1"/>
                </a:solidFill>
                <a:latin typeface="Arial" pitchFamily="34" charset="0"/>
                <a:cs typeface="Arial" pitchFamily="34" charset="0"/>
              </a:rPr>
              <a:t>Docker Daemon</a:t>
            </a:r>
            <a:endParaRPr lang="en-US" sz="1400" dirty="0">
              <a:solidFill>
                <a:schemeClr val="bg1"/>
              </a:solidFill>
              <a:latin typeface="Arial" pitchFamily="34" charset="0"/>
              <a:cs typeface="Arial" pitchFamily="34" charset="0"/>
            </a:endParaRPr>
          </a:p>
        </p:txBody>
      </p:sp>
      <p:sp>
        <p:nvSpPr>
          <p:cNvPr id="11" name="TextBox 10"/>
          <p:cNvSpPr txBox="1"/>
          <p:nvPr/>
        </p:nvSpPr>
        <p:spPr>
          <a:xfrm>
            <a:off x="1524000" y="3094970"/>
            <a:ext cx="12192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Swarm Node</a:t>
            </a:r>
            <a:endParaRPr lang="en-US" sz="1400" dirty="0">
              <a:solidFill>
                <a:schemeClr val="bg1"/>
              </a:solidFill>
              <a:latin typeface="Arial" pitchFamily="34" charset="0"/>
              <a:cs typeface="Arial" pitchFamily="34" charset="0"/>
            </a:endParaRPr>
          </a:p>
        </p:txBody>
      </p:sp>
      <p:sp>
        <p:nvSpPr>
          <p:cNvPr id="13" name="TextBox 12"/>
          <p:cNvSpPr txBox="1"/>
          <p:nvPr/>
        </p:nvSpPr>
        <p:spPr>
          <a:xfrm>
            <a:off x="3771900" y="3094970"/>
            <a:ext cx="12192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Swarm Node</a:t>
            </a:r>
            <a:endParaRPr lang="en-US" sz="1400" dirty="0">
              <a:solidFill>
                <a:schemeClr val="bg1"/>
              </a:solidFill>
              <a:latin typeface="Arial" pitchFamily="34" charset="0"/>
              <a:cs typeface="Arial" pitchFamily="34" charset="0"/>
            </a:endParaRPr>
          </a:p>
        </p:txBody>
      </p:sp>
      <p:sp>
        <p:nvSpPr>
          <p:cNvPr id="15" name="TextBox 14"/>
          <p:cNvSpPr txBox="1"/>
          <p:nvPr/>
        </p:nvSpPr>
        <p:spPr>
          <a:xfrm>
            <a:off x="6019800" y="3094970"/>
            <a:ext cx="12192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Swarm Node</a:t>
            </a:r>
            <a:endParaRPr lang="en-US" sz="1400" dirty="0">
              <a:solidFill>
                <a:schemeClr val="bg1"/>
              </a:solidFill>
              <a:latin typeface="Arial" pitchFamily="34" charset="0"/>
              <a:cs typeface="Arial" pitchFamily="34" charset="0"/>
            </a:endParaRPr>
          </a:p>
        </p:txBody>
      </p:sp>
      <p:sp>
        <p:nvSpPr>
          <p:cNvPr id="18" name="Rectangle 17"/>
          <p:cNvSpPr/>
          <p:nvPr/>
        </p:nvSpPr>
        <p:spPr>
          <a:xfrm>
            <a:off x="6477000" y="1211461"/>
            <a:ext cx="2438400" cy="906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Docker Client </a:t>
            </a:r>
            <a:endParaRPr lang="en-US" sz="1400" dirty="0" smtClean="0">
              <a:solidFill>
                <a:schemeClr val="bg1"/>
              </a:solidFill>
              <a:latin typeface="Arial" pitchFamily="34" charset="0"/>
              <a:cs typeface="Arial" pitchFamily="34" charset="0"/>
            </a:endParaRPr>
          </a:p>
        </p:txBody>
      </p:sp>
      <p:cxnSp>
        <p:nvCxnSpPr>
          <p:cNvPr id="22" name="Straight Arrow Connector 21"/>
          <p:cNvCxnSpPr/>
          <p:nvPr/>
        </p:nvCxnSpPr>
        <p:spPr>
          <a:xfrm flipH="1">
            <a:off x="5912427" y="1614904"/>
            <a:ext cx="56457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824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1211361"/>
              </p:ext>
            </p:extLst>
          </p:nvPr>
        </p:nvGraphicFramePr>
        <p:xfrm>
          <a:off x="428625" y="1200150"/>
          <a:ext cx="7572375" cy="3570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429000" y="1255846"/>
            <a:ext cx="11430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Agents</a:t>
            </a:r>
            <a:endParaRPr lang="en-US" sz="1400" dirty="0">
              <a:solidFill>
                <a:schemeClr val="bg1"/>
              </a:solidFill>
              <a:latin typeface="Arial" pitchFamily="34" charset="0"/>
              <a:cs typeface="Arial" pitchFamily="34" charset="0"/>
            </a:endParaRPr>
          </a:p>
        </p:txBody>
      </p:sp>
      <p:sp>
        <p:nvSpPr>
          <p:cNvPr id="6" name="TextBox 5"/>
          <p:cNvSpPr txBox="1"/>
          <p:nvPr/>
        </p:nvSpPr>
        <p:spPr>
          <a:xfrm>
            <a:off x="3429000" y="2483678"/>
            <a:ext cx="9906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Agents</a:t>
            </a:r>
            <a:endParaRPr lang="en-US" sz="1400" dirty="0">
              <a:solidFill>
                <a:srgbClr val="4D4F53"/>
              </a:solidFill>
              <a:latin typeface="Arial" pitchFamily="34" charset="0"/>
              <a:cs typeface="Arial" pitchFamily="34" charset="0"/>
            </a:endParaRPr>
          </a:p>
        </p:txBody>
      </p:sp>
      <p:sp>
        <p:nvSpPr>
          <p:cNvPr id="7" name="TextBox 6"/>
          <p:cNvSpPr txBox="1"/>
          <p:nvPr/>
        </p:nvSpPr>
        <p:spPr>
          <a:xfrm>
            <a:off x="3429000" y="3627058"/>
            <a:ext cx="762000" cy="307777"/>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Agents</a:t>
            </a:r>
            <a:endParaRPr lang="en-US" sz="1400" dirty="0">
              <a:solidFill>
                <a:srgbClr val="4D4F53"/>
              </a:solidFill>
              <a:latin typeface="Arial" pitchFamily="34" charset="0"/>
              <a:cs typeface="Arial" pitchFamily="34" charset="0"/>
            </a:endParaRPr>
          </a:p>
        </p:txBody>
      </p:sp>
      <p:sp>
        <p:nvSpPr>
          <p:cNvPr id="8" name="Rectangle 7"/>
          <p:cNvSpPr/>
          <p:nvPr/>
        </p:nvSpPr>
        <p:spPr>
          <a:xfrm>
            <a:off x="5791200" y="1319256"/>
            <a:ext cx="2057400" cy="2994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Docker</a:t>
            </a:r>
            <a:endParaRPr lang="en-US" sz="1400" dirty="0" smtClean="0">
              <a:solidFill>
                <a:srgbClr val="000000"/>
              </a:solidFill>
              <a:latin typeface="Arial" pitchFamily="34" charset="0"/>
              <a:cs typeface="Arial" pitchFamily="34" charset="0"/>
            </a:endParaRPr>
          </a:p>
        </p:txBody>
      </p:sp>
      <p:sp>
        <p:nvSpPr>
          <p:cNvPr id="9" name="Rectangle 8"/>
          <p:cNvSpPr/>
          <p:nvPr/>
        </p:nvSpPr>
        <p:spPr>
          <a:xfrm>
            <a:off x="5791200" y="2553461"/>
            <a:ext cx="2057400" cy="2994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Docker</a:t>
            </a:r>
            <a:endParaRPr lang="en-US" sz="1400" dirty="0" smtClean="0">
              <a:solidFill>
                <a:srgbClr val="000000"/>
              </a:solidFill>
              <a:latin typeface="Arial" pitchFamily="34" charset="0"/>
              <a:cs typeface="Arial" pitchFamily="34" charset="0"/>
            </a:endParaRPr>
          </a:p>
        </p:txBody>
      </p:sp>
      <p:sp>
        <p:nvSpPr>
          <p:cNvPr id="10" name="Rectangle 9"/>
          <p:cNvSpPr/>
          <p:nvPr/>
        </p:nvSpPr>
        <p:spPr>
          <a:xfrm>
            <a:off x="5791200" y="3727520"/>
            <a:ext cx="2057400" cy="2994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000000"/>
                </a:solidFill>
                <a:latin typeface="Arial" pitchFamily="34" charset="0"/>
                <a:cs typeface="Arial" pitchFamily="34" charset="0"/>
              </a:rPr>
              <a:t>Docker</a:t>
            </a:r>
            <a:endParaRPr lang="en-US" sz="1400" dirty="0" smtClean="0">
              <a:solidFill>
                <a:srgbClr val="000000"/>
              </a:solidFill>
              <a:latin typeface="Arial" pitchFamily="34" charset="0"/>
              <a:cs typeface="Arial" pitchFamily="34" charset="0"/>
            </a:endParaRPr>
          </a:p>
        </p:txBody>
      </p:sp>
      <p:sp>
        <p:nvSpPr>
          <p:cNvPr id="12" name="Rounded Rectangle 11"/>
          <p:cNvSpPr/>
          <p:nvPr/>
        </p:nvSpPr>
        <p:spPr>
          <a:xfrm>
            <a:off x="3755362" y="1733089"/>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3" name="TextBox 12"/>
          <p:cNvSpPr txBox="1"/>
          <p:nvPr/>
        </p:nvSpPr>
        <p:spPr>
          <a:xfrm>
            <a:off x="3771900" y="1733089"/>
            <a:ext cx="647700" cy="307777"/>
          </a:xfrm>
          <a:prstGeom prst="rect">
            <a:avLst/>
          </a:prstGeom>
          <a:noFill/>
        </p:spPr>
        <p:txBody>
          <a:bodyPr wrap="square" rtlCol="0">
            <a:spAutoFit/>
          </a:bodyPr>
          <a:lstStyle/>
          <a:p>
            <a:r>
              <a:rPr lang="en-US" sz="1400" dirty="0" smtClean="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23" name="Rounded Rectangle 22"/>
          <p:cNvSpPr/>
          <p:nvPr/>
        </p:nvSpPr>
        <p:spPr>
          <a:xfrm>
            <a:off x="5410200" y="1733089"/>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4" name="Rounded Rectangle 23"/>
          <p:cNvSpPr/>
          <p:nvPr/>
        </p:nvSpPr>
        <p:spPr>
          <a:xfrm>
            <a:off x="5410200" y="2992509"/>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5" name="Rounded Rectangle 24"/>
          <p:cNvSpPr/>
          <p:nvPr/>
        </p:nvSpPr>
        <p:spPr>
          <a:xfrm>
            <a:off x="3755362" y="2992509"/>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6" name="Rounded Rectangle 25"/>
          <p:cNvSpPr/>
          <p:nvPr/>
        </p:nvSpPr>
        <p:spPr>
          <a:xfrm>
            <a:off x="5486400" y="4178700"/>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7" name="Rounded Rectangle 26"/>
          <p:cNvSpPr/>
          <p:nvPr/>
        </p:nvSpPr>
        <p:spPr>
          <a:xfrm>
            <a:off x="3810000" y="4187207"/>
            <a:ext cx="1197638" cy="479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8" name="TextBox 27"/>
          <p:cNvSpPr txBox="1"/>
          <p:nvPr/>
        </p:nvSpPr>
        <p:spPr>
          <a:xfrm>
            <a:off x="5439508" y="1720228"/>
            <a:ext cx="762000" cy="307777"/>
          </a:xfrm>
          <a:prstGeom prst="rect">
            <a:avLst/>
          </a:prstGeom>
          <a:noFill/>
        </p:spPr>
        <p:txBody>
          <a:bodyPr wrap="square" rtlCol="0">
            <a:spAutoFit/>
          </a:bodyPr>
          <a:lstStyle/>
          <a:p>
            <a:r>
              <a:rPr lang="en-US" sz="1400" dirty="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29" name="TextBox 28"/>
          <p:cNvSpPr txBox="1"/>
          <p:nvPr/>
        </p:nvSpPr>
        <p:spPr>
          <a:xfrm>
            <a:off x="3771900" y="2992509"/>
            <a:ext cx="647700" cy="307777"/>
          </a:xfrm>
          <a:prstGeom prst="rect">
            <a:avLst/>
          </a:prstGeom>
          <a:noFill/>
        </p:spPr>
        <p:txBody>
          <a:bodyPr wrap="square" rtlCol="0">
            <a:spAutoFit/>
          </a:bodyPr>
          <a:lstStyle/>
          <a:p>
            <a:r>
              <a:rPr lang="en-US" sz="1400" dirty="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30" name="TextBox 29"/>
          <p:cNvSpPr txBox="1"/>
          <p:nvPr/>
        </p:nvSpPr>
        <p:spPr>
          <a:xfrm>
            <a:off x="5450498" y="2984074"/>
            <a:ext cx="598819" cy="307777"/>
          </a:xfrm>
          <a:prstGeom prst="rect">
            <a:avLst/>
          </a:prstGeom>
          <a:noFill/>
        </p:spPr>
        <p:txBody>
          <a:bodyPr wrap="square" rtlCol="0">
            <a:spAutoFit/>
          </a:bodyPr>
          <a:lstStyle/>
          <a:p>
            <a:r>
              <a:rPr lang="en-US" sz="1400" dirty="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31" name="TextBox 30"/>
          <p:cNvSpPr txBox="1"/>
          <p:nvPr/>
        </p:nvSpPr>
        <p:spPr>
          <a:xfrm>
            <a:off x="3810000" y="4187207"/>
            <a:ext cx="647700" cy="307777"/>
          </a:xfrm>
          <a:prstGeom prst="rect">
            <a:avLst/>
          </a:prstGeom>
          <a:noFill/>
        </p:spPr>
        <p:txBody>
          <a:bodyPr wrap="square" rtlCol="0">
            <a:spAutoFit/>
          </a:bodyPr>
          <a:lstStyle/>
          <a:p>
            <a:r>
              <a:rPr lang="en-US" sz="1400" dirty="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32" name="TextBox 31"/>
          <p:cNvSpPr txBox="1"/>
          <p:nvPr/>
        </p:nvSpPr>
        <p:spPr>
          <a:xfrm>
            <a:off x="5501054" y="4178700"/>
            <a:ext cx="638908" cy="307777"/>
          </a:xfrm>
          <a:prstGeom prst="rect">
            <a:avLst/>
          </a:prstGeom>
          <a:noFill/>
        </p:spPr>
        <p:txBody>
          <a:bodyPr wrap="square" rtlCol="0">
            <a:spAutoFit/>
          </a:bodyPr>
          <a:lstStyle/>
          <a:p>
            <a:r>
              <a:rPr lang="en-US" sz="1400" dirty="0">
                <a:solidFill>
                  <a:srgbClr val="000000"/>
                </a:solidFill>
                <a:latin typeface="Arial" pitchFamily="34" charset="0"/>
                <a:cs typeface="Arial" pitchFamily="34" charset="0"/>
              </a:rPr>
              <a:t>Pod</a:t>
            </a:r>
            <a:endParaRPr lang="en-US" sz="1400" dirty="0">
              <a:solidFill>
                <a:srgbClr val="000000"/>
              </a:solidFill>
              <a:latin typeface="Arial" pitchFamily="34" charset="0"/>
              <a:cs typeface="Arial" pitchFamily="34" charset="0"/>
            </a:endParaRPr>
          </a:p>
        </p:txBody>
      </p:sp>
      <p:sp>
        <p:nvSpPr>
          <p:cNvPr id="35" name="Oval 34"/>
          <p:cNvSpPr/>
          <p:nvPr/>
        </p:nvSpPr>
        <p:spPr>
          <a:xfrm>
            <a:off x="4419600" y="1918885"/>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6" name="Oval 35"/>
          <p:cNvSpPr/>
          <p:nvPr/>
        </p:nvSpPr>
        <p:spPr>
          <a:xfrm>
            <a:off x="6174031" y="1909857"/>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7" name="Oval 36"/>
          <p:cNvSpPr/>
          <p:nvPr/>
        </p:nvSpPr>
        <p:spPr>
          <a:xfrm>
            <a:off x="4408375" y="3210524"/>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8" name="Oval 37"/>
          <p:cNvSpPr/>
          <p:nvPr/>
        </p:nvSpPr>
        <p:spPr>
          <a:xfrm>
            <a:off x="6159482" y="3191317"/>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9" name="Oval 38"/>
          <p:cNvSpPr/>
          <p:nvPr/>
        </p:nvSpPr>
        <p:spPr>
          <a:xfrm>
            <a:off x="4536071" y="4368401"/>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40" name="Oval 39"/>
          <p:cNvSpPr/>
          <p:nvPr/>
        </p:nvSpPr>
        <p:spPr>
          <a:xfrm>
            <a:off x="6231391" y="4368401"/>
            <a:ext cx="387333" cy="25316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41" name="Oval 40"/>
          <p:cNvSpPr/>
          <p:nvPr/>
        </p:nvSpPr>
        <p:spPr>
          <a:xfrm>
            <a:off x="7076368" y="476715"/>
            <a:ext cx="387333" cy="21903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cxnSp>
        <p:nvCxnSpPr>
          <p:cNvPr id="43" name="Straight Arrow Connector 42"/>
          <p:cNvCxnSpPr/>
          <p:nvPr/>
        </p:nvCxnSpPr>
        <p:spPr>
          <a:xfrm flipH="1">
            <a:off x="7497196" y="575810"/>
            <a:ext cx="35140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772400" y="421921"/>
            <a:ext cx="1066800" cy="307777"/>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Containers</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234424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gs>
            <a:gs pos="100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7" name="Freeform 7"/>
          <p:cNvSpPr>
            <a:spLocks noEditPoints="1"/>
          </p:cNvSpPr>
          <p:nvPr/>
        </p:nvSpPr>
        <p:spPr bwMode="auto">
          <a:xfrm>
            <a:off x="854340" y="2190750"/>
            <a:ext cx="7435322" cy="838200"/>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685800"/>
            <a:endParaRPr lang="en-US">
              <a:solidFill>
                <a:srgbClr val="4D4F53"/>
              </a:solidFill>
              <a:latin typeface="Arial"/>
            </a:endParaRPr>
          </a:p>
        </p:txBody>
      </p:sp>
    </p:spTree>
    <p:extLst>
      <p:ext uri="{BB962C8B-B14F-4D97-AF65-F5344CB8AC3E}">
        <p14:creationId xmlns:p14="http://schemas.microsoft.com/office/powerpoint/2010/main" val="1340875151"/>
      </p:ext>
    </p:extLst>
  </p:cSld>
  <p:clrMapOvr>
    <a:masterClrMapping/>
  </p:clrMapOvr>
</p:sld>
</file>

<file path=ppt/theme/theme1.xml><?xml version="1.0" encoding="utf-8"?>
<a:theme xmlns:a="http://schemas.openxmlformats.org/drawingml/2006/main" name="Mindtree_Latest with Blu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3.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cbc92312dc64255a4ed739e5c821e5b xmlns="f3002dde-8efe-4cc8-b584-9c9f072e031e">
      <Terms xmlns="http://schemas.microsoft.com/office/infopath/2007/PartnerControls"/>
    </ecbc92312dc64255a4ed739e5c821e5b>
    <Folder_x0020_Order xmlns="631689f4-6888-4fb1-964a-53136052ccd8" xsi:nil="true"/>
    <IconOverlay xmlns="http://schemas.microsoft.com/sharepoint/v4" xsi:nil="true"/>
    <Verticals xmlns="f3002dde-8efe-4cc8-b584-9c9f072e031e">BFSI</Verticals>
    <TaxCatchAll xmlns="f3002dde-8efe-4cc8-b584-9c9f072e031e"/>
    <RoutingRuleDescription xmlns="http://schemas.microsoft.com/sharepoint/v3">Mindtree Corporate Overview 16X9 With Logos</RoutingRuleDescrip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4B00291200314B8633E4BAA77DDEF5" ma:contentTypeVersion="10" ma:contentTypeDescription="Create a new document." ma:contentTypeScope="" ma:versionID="5779b7e1eaa04c73d8d03fb4b4681d91">
  <xsd:schema xmlns:xsd="http://www.w3.org/2001/XMLSchema" xmlns:xs="http://www.w3.org/2001/XMLSchema" xmlns:p="http://schemas.microsoft.com/office/2006/metadata/properties" xmlns:ns1="http://schemas.microsoft.com/sharepoint/v3" xmlns:ns2="f3002dde-8efe-4cc8-b584-9c9f072e031e" xmlns:ns3="http://schemas.microsoft.com/sharepoint/v4" xmlns:ns4="631689f4-6888-4fb1-964a-53136052ccd8" targetNamespace="http://schemas.microsoft.com/office/2006/metadata/properties" ma:root="true" ma:fieldsID="3cf8a343e435adcc989d563f1c529e00" ns1:_="" ns2:_="" ns3:_="" ns4:_="">
    <xsd:import namespace="http://schemas.microsoft.com/sharepoint/v3"/>
    <xsd:import namespace="f3002dde-8efe-4cc8-b584-9c9f072e031e"/>
    <xsd:import namespace="http://schemas.microsoft.com/sharepoint/v4"/>
    <xsd:import namespace="631689f4-6888-4fb1-964a-53136052ccd8"/>
    <xsd:element name="properties">
      <xsd:complexType>
        <xsd:sequence>
          <xsd:element name="documentManagement">
            <xsd:complexType>
              <xsd:all>
                <xsd:element ref="ns1:RoutingRuleDescription" minOccurs="0"/>
                <xsd:element ref="ns2:Verticals" minOccurs="0"/>
                <xsd:element ref="ns3:IconOverlay" minOccurs="0"/>
                <xsd:element ref="ns2:ecbc92312dc64255a4ed739e5c821e5b" minOccurs="0"/>
                <xsd:element ref="ns2:TaxCatchAll" minOccurs="0"/>
                <xsd:element ref="ns2:TaxCatchAllLabel" minOccurs="0"/>
                <xsd:element ref="ns4:Folder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002dde-8efe-4cc8-b584-9c9f072e031e" elementFormDefault="qualified">
    <xsd:import namespace="http://schemas.microsoft.com/office/2006/documentManagement/types"/>
    <xsd:import namespace="http://schemas.microsoft.com/office/infopath/2007/PartnerControls"/>
    <xsd:element name="Verticals" ma:index="3" nillable="true" ma:displayName="Verticals" ma:format="Dropdown" ma:internalName="Verticals">
      <xsd:simpleType>
        <xsd:restriction base="dms:Choice">
          <xsd:enumeration value="BFSI"/>
          <xsd:enumeration value="MFGR"/>
          <xsd:enumeration value="TELCO"/>
          <xsd:enumeration value="TMS"/>
          <xsd:enumeration value="Hi-tech (CCP)"/>
          <xsd:enumeration value="Hi-tech (ISV)"/>
          <xsd:enumeration value="Hi-tech-Others"/>
        </xsd:restriction>
      </xsd:simpleType>
    </xsd:element>
    <xsd:element name="ecbc92312dc64255a4ed739e5c821e5b" ma:index="10" nillable="true" ma:taxonomy="true" ma:internalName="ecbc92312dc64255a4ed739e5c821e5b" ma:taxonomyFieldName="ServiceLines" ma:displayName="ServiceLines" ma:default="" ma:fieldId="{ecbc9231-2dc6-4255-a4ed-739e5c821e5b}" ma:taxonomyMulti="true" ma:sspId="c27094e2-db79-4a58-ab83-946343718205" ma:termSetId="1fe53a9c-9d75-42d8-be13-cffc1beb44a7"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6221ac91-448c-4fb3-8908-682a383c0fdf}" ma:internalName="TaxCatchAll" ma:showField="CatchAllData" ma:web="f3002dde-8efe-4cc8-b584-9c9f072e031e">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6221ac91-448c-4fb3-8908-682a383c0fdf}" ma:internalName="TaxCatchAllLabel" ma:readOnly="true" ma:showField="CatchAllDataLabel" ma:web="f3002dde-8efe-4cc8-b584-9c9f072e03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1689f4-6888-4fb1-964a-53136052ccd8" elementFormDefault="qualified">
    <xsd:import namespace="http://schemas.microsoft.com/office/2006/documentManagement/types"/>
    <xsd:import namespace="http://schemas.microsoft.com/office/infopath/2007/PartnerControls"/>
    <xsd:element name="Folder_x0020_Order" ma:index="15" nillable="true" ma:displayName="Folder Order" ma:decimals="0" ma:internalName="Folder_x0020_Ord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139d0451-34d8-4af3-b70e-df640a286195" Revision="1" Stencil="System.MyShapes" StencilVersion="1.0"/>
</Control>
</file>

<file path=customXml/itemProps1.xml><?xml version="1.0" encoding="utf-8"?>
<ds:datastoreItem xmlns:ds="http://schemas.openxmlformats.org/officeDocument/2006/customXml" ds:itemID="{91F725B3-351F-4B4D-A497-396B3847422C}">
  <ds:schemaRefs>
    <ds:schemaRef ds:uri="http://purl.org/dc/terms/"/>
    <ds:schemaRef ds:uri="http://schemas.microsoft.com/office/2006/documentManagement/types"/>
    <ds:schemaRef ds:uri="http://schemas.microsoft.com/sharepoint/v4"/>
    <ds:schemaRef ds:uri="http://purl.org/dc/dcmitype/"/>
    <ds:schemaRef ds:uri="631689f4-6888-4fb1-964a-53136052ccd8"/>
    <ds:schemaRef ds:uri="http://purl.org/dc/elements/1.1/"/>
    <ds:schemaRef ds:uri="http://www.w3.org/XML/1998/namespace"/>
    <ds:schemaRef ds:uri="http://schemas.microsoft.com/sharepoint/v3"/>
    <ds:schemaRef ds:uri="http://schemas.microsoft.com/office/infopath/2007/PartnerControls"/>
    <ds:schemaRef ds:uri="http://schemas.openxmlformats.org/package/2006/metadata/core-properties"/>
    <ds:schemaRef ds:uri="f3002dde-8efe-4cc8-b584-9c9f072e031e"/>
    <ds:schemaRef ds:uri="http://schemas.microsoft.com/office/2006/metadata/properties"/>
  </ds:schemaRefs>
</ds:datastoreItem>
</file>

<file path=customXml/itemProps2.xml><?xml version="1.0" encoding="utf-8"?>
<ds:datastoreItem xmlns:ds="http://schemas.openxmlformats.org/officeDocument/2006/customXml" ds:itemID="{8D3A88ED-CCF2-4FF1-AE0D-4326539A8A00}">
  <ds:schemaRefs>
    <ds:schemaRef ds:uri="http://schemas.microsoft.com/sharepoint/v3/contenttype/forms"/>
  </ds:schemaRefs>
</ds:datastoreItem>
</file>

<file path=customXml/itemProps3.xml><?xml version="1.0" encoding="utf-8"?>
<ds:datastoreItem xmlns:ds="http://schemas.openxmlformats.org/officeDocument/2006/customXml" ds:itemID="{E8AF4CFF-A6B2-4376-B3DB-5C6BBDA153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002dde-8efe-4cc8-b584-9c9f072e031e"/>
    <ds:schemaRef ds:uri="http://schemas.microsoft.com/sharepoint/v4"/>
    <ds:schemaRef ds:uri="631689f4-6888-4fb1-964a-53136052cc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5129640-7C06-446B-A22B-B8CBC2D5AC8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Mindtree_Latest with Blue</Template>
  <TotalTime>36258</TotalTime>
  <Words>391</Words>
  <Application>Microsoft Office PowerPoint</Application>
  <PresentationFormat>On-screen Show (16:9)</PresentationFormat>
  <Paragraphs>112</Paragraphs>
  <Slides>5</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vt:i4>
      </vt:variant>
    </vt:vector>
  </HeadingPairs>
  <TitlesOfParts>
    <vt:vector size="11" baseType="lpstr">
      <vt:lpstr>Arial</vt:lpstr>
      <vt:lpstr>Calibri</vt:lpstr>
      <vt:lpstr>Wingdings</vt:lpstr>
      <vt:lpstr>Mindtree_Latest with Blue</vt:lpstr>
      <vt:lpstr>Mindtree</vt:lpstr>
      <vt:lpstr>1_Mindtree</vt:lpstr>
      <vt:lpstr>Comparison of Orchestration Tools</vt:lpstr>
      <vt:lpstr>DC/OS Architecture</vt:lpstr>
      <vt:lpstr>Docker - Swarm Mode</vt:lpstr>
      <vt:lpstr>Kubernetes Architecture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 a Point of View</dc:title>
  <dc:creator>admin</dc:creator>
  <cp:lastModifiedBy>Anmol Handa</cp:lastModifiedBy>
  <cp:revision>2531</cp:revision>
  <dcterms:created xsi:type="dcterms:W3CDTF">2014-03-07T09:44:44Z</dcterms:created>
  <dcterms:modified xsi:type="dcterms:W3CDTF">2017-06-13T08:17:06Z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0x010100F24B00291200314B8633E4BAA77DDEF5</vt:lpwstr>
  </property>
  <property fmtid="{D5CDD505-2E9C-101B-9397-08002B2CF9AE}" pid="3" name="TaxKeyword">
    <vt:lpwstr/>
  </property>
  <property fmtid="{D5CDD505-2E9C-101B-9397-08002B2CF9AE}" pid="4" name="ServiceLines">
    <vt:lpwstr/>
  </property>
  <property fmtid="{D5CDD505-2E9C-101B-9397-08002B2CF9AE}" pid="5" name="TaxKeywordTaxHTField">
    <vt:lpwstr/>
  </property>
  <property fmtid="{D5CDD505-2E9C-101B-9397-08002B2CF9AE}" pid="6" name="Tfs.IsStoryboard">
    <vt:bool>true</vt:bool>
  </property>
</Properties>
</file>