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3/11/2014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375166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3/11/2014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13628362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5144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76710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3/11/2014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3/11/2014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3/11/2014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3/11/2014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3/11/2014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3/11/2014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3/11/2014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3/11/2014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3/11/2014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3/11/2014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3/11/2014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3/11/2014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err="1" smtClean="0"/>
              <a:t>practive</a:t>
            </a:r>
            <a:r>
              <a:rPr lang="en-US" dirty="0" smtClean="0"/>
              <a:t> 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8926</TotalTime>
  <Words>2994</Words>
  <Application>Microsoft Office PowerPoint</Application>
  <PresentationFormat>On-screen Show (4:3)</PresentationFormat>
  <Paragraphs>387</Paragraphs>
  <Slides>55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ＭＳ Ｐゴシック</vt:lpstr>
      <vt:lpstr>Arial</vt:lpstr>
      <vt:lpstr>Calibri</vt:lpstr>
      <vt:lpstr>Times New Roman</vt:lpstr>
      <vt:lpstr>Wingdings</vt: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bana</cp:lastModifiedBy>
  <cp:revision>16</cp:revision>
  <dcterms:created xsi:type="dcterms:W3CDTF">2010-01-06T19:57:16Z</dcterms:created>
  <dcterms:modified xsi:type="dcterms:W3CDTF">2014-03-11T14:07:19Z</dcterms:modified>
</cp:coreProperties>
</file>