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8" r:id="rId3"/>
    <p:sldId id="270" r:id="rId4"/>
    <p:sldId id="257" r:id="rId5"/>
    <p:sldId id="258" r:id="rId6"/>
    <p:sldId id="276" r:id="rId7"/>
    <p:sldId id="260" r:id="rId8"/>
    <p:sldId id="275" r:id="rId9"/>
    <p:sldId id="274" r:id="rId10"/>
    <p:sldId id="261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59" d="100"/>
          <a:sy n="59" d="100"/>
        </p:scale>
        <p:origin x="-136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4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13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9C861-1101-4B3A-BEDE-322B352BD3D2}" type="datetimeFigureOut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A2E0D-D616-410D-92BB-EDB607D3E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8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A2E0D-D616-410D-92BB-EDB607D3EC6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06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539-D4B1-44EA-BB6B-D63097300640}" type="datetime1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6403-4B97-41D7-A8B6-E66EF6C6BD3E}" type="datetime1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46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255A-569C-49C5-8EEC-A62557E90FA8}" type="datetime1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60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3F9-C7C1-403C-88BD-79E5D56EA188}" type="datetime1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2F04-7351-4FDD-9E72-848D13BB8221}" type="datetime1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1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F5A9-4E1D-4B1D-B197-3468D4A78390}" type="datetime1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20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B4D5-6ADF-4B0F-9723-C43F2E09DC72}" type="datetime1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06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D849-C7A5-42C7-B556-376074735F09}" type="datetime1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32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B7EB-87C0-4669-8C93-2B04B7B07124}" type="datetime1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99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F96C-E9EB-4FF2-BA9A-1254F84F9B2C}" type="datetime1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3FEA-32B8-4477-AB04-EB048FB7A908}" type="datetime1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60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FF54-947D-4C03-814E-58BEEDD2027A}" type="datetime1">
              <a:rPr kumimoji="1" lang="ja-JP" altLang="en-US" smtClean="0"/>
              <a:t>2017/1/27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052FCD7-98FF-4CD6-BC70-4E1A5DE1A1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021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9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0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自然</a:t>
            </a:r>
            <a:r>
              <a:rPr lang="ja-JP" altLang="en-US" dirty="0" smtClean="0"/>
              <a:t>な</a:t>
            </a:r>
            <a:r>
              <a:rPr kumimoji="1" lang="en-US" altLang="ja-JP" dirty="0" smtClean="0"/>
              <a:t>IaaS</a:t>
            </a:r>
            <a:r>
              <a:rPr kumimoji="1" lang="ja-JP" altLang="en-US" dirty="0" smtClean="0"/>
              <a:t>の機能があることの強調</a:t>
            </a:r>
            <a:endParaRPr kumimoji="1" lang="en-US" altLang="ja-JP" dirty="0" smtClean="0"/>
          </a:p>
          <a:p>
            <a:r>
              <a:rPr lang="ja-JP" altLang="en-US" dirty="0" smtClean="0"/>
              <a:t>独自</a:t>
            </a:r>
            <a:r>
              <a:rPr lang="ja-JP" altLang="en-US" dirty="0"/>
              <a:t>機能</a:t>
            </a:r>
            <a:r>
              <a:rPr lang="ja-JP" altLang="en-US" dirty="0" smtClean="0"/>
              <a:t>の</a:t>
            </a:r>
            <a:r>
              <a:rPr lang="ja-JP" altLang="en-US" dirty="0"/>
              <a:t>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1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IaaS</a:t>
            </a:r>
            <a:r>
              <a:rPr kumimoji="1" lang="ja-JP" altLang="en-US" dirty="0" smtClean="0"/>
              <a:t>の機能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ユーザ</a:t>
            </a:r>
            <a:r>
              <a:rPr lang="ja-JP" altLang="en-US" dirty="0"/>
              <a:t>端末</a:t>
            </a:r>
            <a:r>
              <a:rPr lang="ja-JP" altLang="en-US" dirty="0" smtClean="0"/>
              <a:t>の追加可能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（ちゃんと</a:t>
            </a:r>
            <a:r>
              <a:rPr lang="en-US" altLang="ja-JP" dirty="0" err="1" smtClean="0"/>
              <a:t>arp</a:t>
            </a:r>
            <a:r>
              <a:rPr lang="ja-JP" altLang="en-US" dirty="0" smtClean="0"/>
              <a:t>解決してるアピール）</a:t>
            </a:r>
            <a:endParaRPr lang="en-US" altLang="ja-JP" dirty="0" smtClean="0"/>
          </a:p>
          <a:p>
            <a:r>
              <a:rPr kumimoji="1" lang="ja-JP" altLang="en-US" dirty="0" smtClean="0"/>
              <a:t>コンテナの立ち上げ要求可能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Ssh</a:t>
            </a:r>
            <a:r>
              <a:rPr kumimoji="1" lang="ja-JP" altLang="en-US" dirty="0" smtClean="0"/>
              <a:t>可能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（ただコンテナ内のフォルダを見てるだけではないアピ）</a:t>
            </a:r>
            <a:endParaRPr kumimoji="1" lang="en-US" altLang="ja-JP" dirty="0" smtClean="0"/>
          </a:p>
          <a:p>
            <a:r>
              <a:rPr lang="ja-JP" altLang="en-US" dirty="0" smtClean="0"/>
              <a:t>スライス</a:t>
            </a:r>
            <a:r>
              <a:rPr lang="ja-JP" altLang="en-US" dirty="0"/>
              <a:t>による</a:t>
            </a:r>
            <a:r>
              <a:rPr lang="ja-JP" altLang="en-US" dirty="0" smtClean="0"/>
              <a:t>分割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ユーザ</a:t>
            </a:r>
            <a:r>
              <a:rPr kumimoji="1" lang="ja-JP" altLang="en-US" dirty="0"/>
              <a:t>端末</a:t>
            </a:r>
            <a:r>
              <a:rPr kumimoji="1" lang="ja-JP" altLang="en-US" dirty="0" smtClean="0"/>
              <a:t>ごとのプライベートなネットワーク形成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他人のコンテナにアクセスできない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（パス計算）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8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ネットワークモデル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図を乗っける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9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各端末の</a:t>
            </a:r>
            <a:r>
              <a:rPr lang="ja-JP" altLang="en-US" dirty="0" smtClean="0"/>
              <a:t>説明 </a:t>
            </a:r>
            <a:r>
              <a:rPr lang="en-US" altLang="ja-JP" dirty="0" smtClean="0"/>
              <a:t>1/2</a:t>
            </a:r>
            <a:r>
              <a:rPr kumimoji="1" lang="ja-JP" altLang="en-US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ユーザ端末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VM</a:t>
            </a:r>
            <a:r>
              <a:rPr lang="ja-JP" altLang="en-US" dirty="0" smtClean="0"/>
              <a:t>マネージャにコンテナ立ち上げを要求する端末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VM</a:t>
            </a:r>
            <a:r>
              <a:rPr lang="ja-JP" altLang="en-US" dirty="0" smtClean="0"/>
              <a:t>マネージャと立ち上げたコンテナとのみ通信可能</a:t>
            </a:r>
            <a:endParaRPr lang="en-US" altLang="ja-JP" dirty="0" smtClean="0"/>
          </a:p>
          <a:p>
            <a:r>
              <a:rPr lang="ja-JP" altLang="en-US" dirty="0" smtClean="0"/>
              <a:t>管理用端末</a:t>
            </a:r>
          </a:p>
          <a:p>
            <a:pPr lvl="1"/>
            <a:r>
              <a:rPr lang="ja-JP" altLang="en-US" dirty="0" smtClean="0"/>
              <a:t>ネットワークを管理するための端末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によりトポロジ・スライスの状態を確認可能</a:t>
            </a:r>
            <a:endParaRPr lang="en-US" altLang="ja-JP" dirty="0" smtClean="0"/>
          </a:p>
          <a:p>
            <a:r>
              <a:rPr kumimoji="1" lang="en-US" altLang="ja-JP" dirty="0" smtClean="0"/>
              <a:t>VM</a:t>
            </a:r>
            <a:r>
              <a:rPr kumimoji="1" lang="ja-JP" altLang="en-US" dirty="0" smtClean="0"/>
              <a:t>マネージャ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コンテナの管理を行うための機能・その機能を持つサーバ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に</a:t>
            </a:r>
            <a:r>
              <a:rPr lang="ja-JP" altLang="en-US" dirty="0" smtClean="0"/>
              <a:t>より</a:t>
            </a:r>
            <a:r>
              <a:rPr lang="ja-JP" altLang="en-US" dirty="0" smtClean="0"/>
              <a:t>ネットワークスライス</a:t>
            </a:r>
            <a:r>
              <a:rPr lang="ja-JP" altLang="en-US" dirty="0"/>
              <a:t>の</a:t>
            </a:r>
            <a:r>
              <a:rPr lang="ja-JP" altLang="en-US" dirty="0" smtClean="0"/>
              <a:t>構築・削除</a:t>
            </a:r>
            <a:r>
              <a:rPr lang="ja-JP" altLang="en-US" dirty="0"/>
              <a:t>を要求</a:t>
            </a:r>
            <a:endParaRPr lang="en-US" altLang="ja-JP" dirty="0" smtClean="0"/>
          </a:p>
          <a:p>
            <a:r>
              <a:rPr kumimoji="1" lang="ja-JP" altLang="en-US" dirty="0" smtClean="0"/>
              <a:t>コントローラ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OpenFlow</a:t>
            </a:r>
            <a:r>
              <a:rPr lang="ja-JP" altLang="en-US" dirty="0" smtClean="0"/>
              <a:t>のメッセージを用いてスイッチに指示を</a:t>
            </a:r>
            <a:r>
              <a:rPr lang="ja-JP" altLang="en-US" dirty="0" smtClean="0"/>
              <a:t>与える端末</a:t>
            </a:r>
            <a:endParaRPr lang="en-US" altLang="ja-JP" dirty="0" smtClean="0"/>
          </a:p>
          <a:p>
            <a:pPr lvl="1"/>
            <a:r>
              <a:rPr lang="ja-JP" altLang="en-US" dirty="0"/>
              <a:t>トポロジ情報，スライス情報を管理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59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各端末の</a:t>
            </a:r>
            <a:r>
              <a:rPr lang="ja-JP" altLang="en-US" dirty="0" smtClean="0"/>
              <a:t>説明 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コンテナ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マネージャ内に設置</a:t>
            </a:r>
            <a:r>
              <a:rPr lang="ja-JP" altLang="en-US" dirty="0" smtClean="0"/>
              <a:t>された仮想マシン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コンテナごとに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アドレスが振られる</a:t>
            </a:r>
            <a:endParaRPr lang="en-US" altLang="ja-JP" dirty="0"/>
          </a:p>
          <a:p>
            <a:r>
              <a:rPr lang="ja-JP" altLang="en-US" dirty="0"/>
              <a:t>スイッチ</a:t>
            </a:r>
          </a:p>
          <a:p>
            <a:pPr lvl="1"/>
            <a:r>
              <a:rPr lang="ja-JP" altLang="en-US" dirty="0" smtClean="0"/>
              <a:t>スイッチ同士で相互に接続することで</a:t>
            </a:r>
            <a:r>
              <a:rPr lang="ja-JP" altLang="en-US" dirty="0"/>
              <a:t>ネットワークを</a:t>
            </a:r>
            <a:r>
              <a:rPr lang="ja-JP" altLang="en-US" dirty="0" smtClean="0"/>
              <a:t>構成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ルータとして機能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スライス内</a:t>
            </a:r>
            <a:r>
              <a:rPr lang="ja-JP" altLang="en-US" dirty="0"/>
              <a:t>通信を実現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0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独自機能（故障寸前検知）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r>
              <a:rPr kumimoji="1" lang="ja-JP" altLang="en-US" dirty="0" smtClean="0"/>
              <a:t>パフォーマンスの低下したスイッチの検出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手法</a:t>
            </a:r>
            <a:endParaRPr lang="en-US" altLang="ja-JP" dirty="0"/>
          </a:p>
          <a:p>
            <a:r>
              <a:rPr kumimoji="1" lang="ja-JP" altLang="en-US" dirty="0" smtClean="0"/>
              <a:t>コントローラは各スイッチに送受信パケット数情報を</a:t>
            </a:r>
            <a:r>
              <a:rPr lang="ja-JP" altLang="en-US" dirty="0" smtClean="0"/>
              <a:t>要求</a:t>
            </a:r>
            <a:endParaRPr lang="en-US" altLang="ja-JP" dirty="0"/>
          </a:p>
          <a:p>
            <a:r>
              <a:rPr kumimoji="1" lang="ja-JP" altLang="en-US" dirty="0" smtClean="0"/>
              <a:t>パフォーマンスが低下したスイッチをパス計算時に除外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コントローラのスイッチ故障検知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47851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コントローラが各スイッチに</a:t>
            </a:r>
            <a:r>
              <a:rPr kumimoji="1" lang="en-US" altLang="ja-JP" dirty="0" err="1" smtClean="0"/>
              <a:t>dpid</a:t>
            </a:r>
            <a:r>
              <a:rPr kumimoji="1" lang="ja-JP" altLang="en-US" dirty="0" smtClean="0"/>
              <a:t>ごとに以下の情報を要求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以下の指標を計算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…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以下の表に従って故障有無の判断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08516"/>
              </p:ext>
            </p:extLst>
          </p:nvPr>
        </p:nvGraphicFramePr>
        <p:xfrm>
          <a:off x="1524000" y="4684713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8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故障スイッチのパス計算除外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FCD7-98FF-4CD6-BC70-4E1A5DE1A17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1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293</Words>
  <Application>Microsoft Office PowerPoint</Application>
  <PresentationFormat>画面に合わせる (4:3)</PresentationFormat>
  <Paragraphs>61</Paragraphs>
  <Slides>10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PowerPoint プレゼンテーション</vt:lpstr>
      <vt:lpstr>概要</vt:lpstr>
      <vt:lpstr>IaaSの機能</vt:lpstr>
      <vt:lpstr>ネットワークモデル</vt:lpstr>
      <vt:lpstr>各端末の説明 1/2 </vt:lpstr>
      <vt:lpstr>各端末の説明 2/2</vt:lpstr>
      <vt:lpstr>独自機能（故障寸前検知）</vt:lpstr>
      <vt:lpstr>コントローラのスイッチ故障検知</vt:lpstr>
      <vt:lpstr>故障スイッチのパス計算除外</vt:lpstr>
      <vt:lpstr>まとめ？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nishikori</dc:creator>
  <cp:lastModifiedBy>FJ-USER</cp:lastModifiedBy>
  <cp:revision>21</cp:revision>
  <dcterms:created xsi:type="dcterms:W3CDTF">2017-01-25T04:48:23Z</dcterms:created>
  <dcterms:modified xsi:type="dcterms:W3CDTF">2017-01-27T09:21:54Z</dcterms:modified>
</cp:coreProperties>
</file>