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70" r:id="rId4"/>
    <p:sldId id="257" r:id="rId5"/>
    <p:sldId id="258" r:id="rId6"/>
    <p:sldId id="276" r:id="rId7"/>
    <p:sldId id="260" r:id="rId8"/>
    <p:sldId id="275" r:id="rId9"/>
    <p:sldId id="274" r:id="rId10"/>
    <p:sldId id="261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86410" autoAdjust="0"/>
  </p:normalViewPr>
  <p:slideViewPr>
    <p:cSldViewPr snapToGrid="0">
      <p:cViewPr varScale="1">
        <p:scale>
          <a:sx n="59" d="100"/>
          <a:sy n="59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C861-1101-4B3A-BEDE-322B352BD3D2}" type="datetimeFigureOut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2E0D-D616-410D-92BB-EDB607D3E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6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539-D4B1-44EA-BB6B-D63097300640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6403-4B97-41D7-A8B6-E66EF6C6BD3E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255A-569C-49C5-8EEC-A62557E90FA8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3F9-C7C1-403C-88BD-79E5D56EA188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2F04-7351-4FDD-9E72-848D13BB8221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F5A9-4E1D-4B1D-B197-3468D4A78390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B4D5-6ADF-4B0F-9723-C43F2E09DC72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849-C7A5-42C7-B556-376074735F09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7EB-87C0-4669-8C93-2B04B7B07124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96C-E9EB-4FF2-BA9A-1254F84F9B2C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3FEA-32B8-4477-AB04-EB048FB7A908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F54-947D-4C03-814E-58BEEDD2027A}" type="datetime1">
              <a:rPr kumimoji="1" lang="ja-JP" altLang="en-US" smtClean="0"/>
              <a:t>2017/1/30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052FCD7-98FF-4CD6-BC70-4E1A5DE1A1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21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デモ用スライド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人目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参加ユーザ端末が</a:t>
            </a:r>
            <a:r>
              <a:rPr kumimoji="1" lang="en-US" altLang="ja-JP" dirty="0" smtClean="0"/>
              <a:t>ping</a:t>
            </a:r>
            <a:r>
              <a:rPr kumimoji="1" lang="ja-JP" altLang="en-US" dirty="0" smtClean="0"/>
              <a:t>を打つ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192.168.1.</a:t>
            </a:r>
            <a:r>
              <a:rPr lang="ja-JP" altLang="en-US" dirty="0" smtClean="0"/>
              <a:t>）にブラウザでアクセス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ブラウザでコンテナ立ち上げ要求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立ち上がったコンテナの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管理用端末に</a:t>
            </a:r>
            <a:r>
              <a:rPr kumimoji="1" lang="en-US" altLang="ja-JP" dirty="0" smtClean="0"/>
              <a:t>ping</a:t>
            </a:r>
            <a:r>
              <a:rPr lang="ja-JP" altLang="en-US" dirty="0" smtClean="0"/>
              <a:t>を打つ（通らないことの確認）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44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人目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参加</a:t>
            </a:r>
            <a:r>
              <a:rPr lang="ja-JP" altLang="en-US" dirty="0"/>
              <a:t>ユーザ端末が</a:t>
            </a:r>
            <a:r>
              <a:rPr lang="en-US" altLang="ja-JP" dirty="0"/>
              <a:t>ping</a:t>
            </a:r>
            <a:r>
              <a:rPr lang="ja-JP" altLang="en-US" dirty="0"/>
              <a:t>を打つ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サーバ（</a:t>
            </a:r>
            <a:r>
              <a:rPr lang="en-US" altLang="ja-JP" dirty="0"/>
              <a:t>192.168.1.</a:t>
            </a:r>
            <a:r>
              <a:rPr lang="ja-JP" altLang="en-US" dirty="0"/>
              <a:t>）にブラウザでアクセス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ブラウザでコンテナ立ち上げ要求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立ち上がったコンテナの</a:t>
            </a:r>
            <a:r>
              <a:rPr lang="en-US" altLang="ja-JP" dirty="0"/>
              <a:t>IP</a:t>
            </a:r>
            <a:r>
              <a:rPr lang="ja-JP" altLang="en-US" dirty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人</a:t>
            </a:r>
            <a:r>
              <a:rPr lang="ja-JP" altLang="en-US" dirty="0">
                <a:solidFill>
                  <a:srgbClr val="FF0000"/>
                </a:solidFill>
              </a:rPr>
              <a:t>目</a:t>
            </a:r>
            <a:r>
              <a:rPr lang="ja-JP" altLang="en-US" dirty="0" smtClean="0">
                <a:solidFill>
                  <a:srgbClr val="FF0000"/>
                </a:solidFill>
              </a:rPr>
              <a:t>のコンテナに</a:t>
            </a:r>
            <a:r>
              <a:rPr lang="en-US" altLang="ja-JP" dirty="0" smtClean="0">
                <a:solidFill>
                  <a:srgbClr val="FF0000"/>
                </a:solidFill>
              </a:rPr>
              <a:t>ping</a:t>
            </a:r>
            <a:r>
              <a:rPr lang="ja-JP" altLang="en-US" dirty="0" smtClean="0">
                <a:solidFill>
                  <a:srgbClr val="FF0000"/>
                </a:solidFill>
              </a:rPr>
              <a:t>を打つ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81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19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r>
              <a:rPr lang="ja-JP" altLang="en-US" dirty="0" smtClean="0"/>
              <a:t>した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en-US" altLang="ja-JP" dirty="0" smtClean="0"/>
          </a:p>
          <a:p>
            <a:r>
              <a:rPr lang="ja-JP" altLang="en-US" dirty="0"/>
              <a:t>各端末</a:t>
            </a:r>
            <a:r>
              <a:rPr lang="ja-JP" altLang="en-US" dirty="0" smtClean="0"/>
              <a:t>の</a:t>
            </a:r>
            <a:r>
              <a:rPr lang="ja-JP" altLang="en-US" dirty="0"/>
              <a:t>説明</a:t>
            </a:r>
            <a:endParaRPr kumimoji="1" lang="en-US" altLang="ja-JP" dirty="0" smtClean="0"/>
          </a:p>
          <a:p>
            <a:r>
              <a:rPr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ユーザ端末は</a:t>
            </a:r>
            <a:r>
              <a:rPr kumimoji="1" lang="ja-JP" altLang="en-US" dirty="0" smtClean="0"/>
              <a:t>コンテナの立ち上げを要求可能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ssh</a:t>
            </a:r>
            <a:r>
              <a:rPr lang="ja-JP" altLang="en-US" dirty="0" smtClean="0"/>
              <a:t>によりコンテナを操作</a:t>
            </a:r>
            <a:endParaRPr kumimoji="1" lang="en-US" altLang="ja-JP" dirty="0" smtClean="0"/>
          </a:p>
          <a:p>
            <a:r>
              <a:rPr lang="ja-JP" altLang="en-US" dirty="0" smtClean="0"/>
              <a:t>スライスを形成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ユーザ端末とコンテナごとのプライベートなネットワークを形成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他人からコンテナにアクセスされな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コントローラなどは管理用のスライスを形成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（パス計算）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8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図を乗っける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9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1/2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マネージャにコンテナ立ち上げを要求する端末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マネージャと立ち上げたコンテナとのみ通信可能</a:t>
            </a:r>
            <a:endParaRPr lang="en-US" altLang="ja-JP" dirty="0" smtClean="0"/>
          </a:p>
          <a:p>
            <a:r>
              <a:rPr lang="ja-JP" altLang="en-US" dirty="0" smtClean="0"/>
              <a:t>管理用端末</a:t>
            </a:r>
          </a:p>
          <a:p>
            <a:pPr lvl="1"/>
            <a:r>
              <a:rPr lang="ja-JP" altLang="en-US" dirty="0" smtClean="0"/>
              <a:t>ネットワークを管理するための端末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によりトポロジ・スライスの状態を確認可能</a:t>
            </a:r>
            <a:endParaRPr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コンテナの管理を行うための機能・その機能を持つサーバ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によりネットワークスライス</a:t>
            </a:r>
            <a:r>
              <a:rPr lang="ja-JP" altLang="en-US" dirty="0"/>
              <a:t>の</a:t>
            </a:r>
            <a:r>
              <a:rPr lang="ja-JP" altLang="en-US" dirty="0" smtClean="0"/>
              <a:t>構築・削除</a:t>
            </a:r>
            <a:r>
              <a:rPr lang="ja-JP" altLang="en-US" dirty="0"/>
              <a:t>を</a:t>
            </a:r>
            <a:r>
              <a:rPr lang="ja-JP" altLang="en-US" dirty="0" smtClean="0"/>
              <a:t>要求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 err="1"/>
              <a:t>OpenFlow</a:t>
            </a:r>
            <a:r>
              <a:rPr lang="ja-JP" altLang="en-US" dirty="0"/>
              <a:t>のメッセージを用いてスイッチに指示を与える端末</a:t>
            </a:r>
            <a:endParaRPr lang="en-US" altLang="ja-JP" dirty="0"/>
          </a:p>
          <a:p>
            <a:pPr lvl="1"/>
            <a:r>
              <a:rPr lang="ja-JP" altLang="en-US" dirty="0"/>
              <a:t>トポロジ情報，スライス情報を管理</a:t>
            </a:r>
          </a:p>
          <a:p>
            <a:r>
              <a:rPr kumimoji="1" lang="ja-JP" altLang="en-US" dirty="0" smtClean="0"/>
              <a:t>コンテナ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マネージャ内に設置</a:t>
            </a:r>
            <a:r>
              <a:rPr lang="ja-JP" altLang="en-US" dirty="0" smtClean="0"/>
              <a:t>された仮想マシン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コンテナごとに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アドレスが振られる</a:t>
            </a:r>
            <a:endParaRPr lang="en-US" altLang="ja-JP" dirty="0"/>
          </a:p>
          <a:p>
            <a:r>
              <a:rPr lang="ja-JP" altLang="en-US" dirty="0"/>
              <a:t>スイッチ</a:t>
            </a:r>
          </a:p>
          <a:p>
            <a:pPr lvl="1"/>
            <a:r>
              <a:rPr lang="ja-JP" altLang="en-US" dirty="0" smtClean="0"/>
              <a:t>スイッチ同士で相互に接続することで</a:t>
            </a:r>
            <a:r>
              <a:rPr lang="ja-JP" altLang="en-US" dirty="0"/>
              <a:t>ネットワークを</a:t>
            </a:r>
            <a:r>
              <a:rPr lang="ja-JP" altLang="en-US" dirty="0" smtClean="0"/>
              <a:t>構成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ルータとして機能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スライス内</a:t>
            </a:r>
            <a:r>
              <a:rPr lang="ja-JP" altLang="en-US" dirty="0"/>
              <a:t>通信を実現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独自機能（故障寸前検知）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パフォーマンスの低下したスイッチの検出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コントローラは各スイッチに送受信パケット数情報を</a:t>
            </a:r>
            <a:r>
              <a:rPr lang="ja-JP" altLang="en-US" dirty="0" smtClean="0"/>
              <a:t>要求</a:t>
            </a:r>
            <a:endParaRPr lang="en-US" altLang="ja-JP" dirty="0"/>
          </a:p>
          <a:p>
            <a:r>
              <a:rPr kumimoji="1" lang="ja-JP" altLang="en-US" dirty="0" smtClean="0"/>
              <a:t>パフォーマンスが低下したスイッチをパス計算時に除外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コントローラのスイッチ故障検知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コントローラが各スイッチに</a:t>
                </a:r>
                <a:r>
                  <a:rPr kumimoji="1" lang="en-US" altLang="ja-JP" dirty="0" err="1" smtClean="0"/>
                  <a:t>dpid</a:t>
                </a:r>
                <a:r>
                  <a:rPr kumimoji="1" lang="ja-JP" altLang="en-US" dirty="0" smtClean="0"/>
                  <a:t>ごとの情報を</a:t>
                </a:r>
                <a:r>
                  <a:rPr kumimoji="1" lang="en-US" altLang="ja-JP" dirty="0" err="1" smtClean="0"/>
                  <a:t>dpid</a:t>
                </a:r>
                <a:r>
                  <a:rPr kumimoji="1" lang="ja-JP" altLang="en-US" dirty="0" smtClean="0"/>
                  <a:t>ごとに要求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流出パケット数：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流入</a:t>
                </a:r>
                <a:r>
                  <a:rPr lang="ja-JP" altLang="en-US" dirty="0" smtClean="0"/>
                  <a:t>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現在</a:t>
                </a:r>
                <a:r>
                  <a:rPr lang="ja-JP" altLang="en-US" dirty="0" smtClean="0"/>
                  <a:t>時刻：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以下の指標を計算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kumimoji="1" lang="ja-JP" altLang="en-US" dirty="0" smtClean="0"/>
                  <a:t>流出入比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スループット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  <a:blipFill rotWithShape="1">
                <a:blip r:embed="rId2"/>
                <a:stretch>
                  <a:fillRect l="-1546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故障スイッチのパス計算除外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以下の表に従って故障有無の判断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86517"/>
              </p:ext>
            </p:extLst>
          </p:nvPr>
        </p:nvGraphicFramePr>
        <p:xfrm>
          <a:off x="1636295" y="275966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r_i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p_i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故障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 </a:t>
                      </a:r>
                      <a:r>
                        <a:rPr kumimoji="1" lang="en-US" altLang="ja-JP" dirty="0" err="1" smtClean="0"/>
                        <a:t>r_threshold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&lt; </a:t>
                      </a:r>
                      <a:r>
                        <a:rPr kumimoji="1" lang="en-US" altLang="ja-JP" dirty="0" err="1" smtClean="0"/>
                        <a:t>p_threshold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故障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&lt; </a:t>
                      </a:r>
                      <a:r>
                        <a:rPr kumimoji="1" lang="en-US" altLang="ja-JP" dirty="0" err="1" smtClean="0"/>
                        <a:t>r_threshold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&gt; </a:t>
                      </a:r>
                      <a:r>
                        <a:rPr kumimoji="1" lang="en-US" altLang="ja-JP" dirty="0" err="1" smtClean="0"/>
                        <a:t>p_threshold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&gt; </a:t>
                      </a:r>
                      <a:r>
                        <a:rPr kumimoji="1" lang="en-US" altLang="ja-JP" dirty="0" err="1" smtClean="0"/>
                        <a:t>r_threshold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&lt; </a:t>
                      </a:r>
                      <a:r>
                        <a:rPr kumimoji="1" lang="en-US" altLang="ja-JP" dirty="0" err="1" smtClean="0"/>
                        <a:t>p_threshold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&gt; </a:t>
                      </a:r>
                      <a:r>
                        <a:rPr kumimoji="1" lang="en-US" altLang="ja-JP" dirty="0" err="1" smtClean="0"/>
                        <a:t>r_threshold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&gt; </a:t>
                      </a:r>
                      <a:r>
                        <a:rPr kumimoji="1" lang="en-US" altLang="ja-JP" dirty="0" err="1" smtClean="0"/>
                        <a:t>p_threshold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457</Words>
  <Application>Microsoft Office PowerPoint</Application>
  <PresentationFormat>画面に合わせる (4:3)</PresentationFormat>
  <Paragraphs>95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PowerPoint プレゼンテーション</vt:lpstr>
      <vt:lpstr>概要</vt:lpstr>
      <vt:lpstr>IaaSの機能</vt:lpstr>
      <vt:lpstr>ネットワークモデル</vt:lpstr>
      <vt:lpstr>各端末の説明 1/2 </vt:lpstr>
      <vt:lpstr>各端末の説明 2/2</vt:lpstr>
      <vt:lpstr>独自機能（故障寸前検知）</vt:lpstr>
      <vt:lpstr>コントローラのスイッチ故障検知</vt:lpstr>
      <vt:lpstr>故障スイッチのパス計算除外</vt:lpstr>
      <vt:lpstr>まとめ？</vt:lpstr>
      <vt:lpstr>デモ用スライド</vt:lpstr>
      <vt:lpstr>基礎機能 (1/2)</vt:lpstr>
      <vt:lpstr>基礎機能 (2/2)</vt:lpstr>
      <vt:lpstr>独自機能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nishikori</dc:creator>
  <cp:lastModifiedBy>FJ-USER</cp:lastModifiedBy>
  <cp:revision>33</cp:revision>
  <dcterms:created xsi:type="dcterms:W3CDTF">2017-01-25T04:48:23Z</dcterms:created>
  <dcterms:modified xsi:type="dcterms:W3CDTF">2017-01-30T13:43:52Z</dcterms:modified>
</cp:coreProperties>
</file>