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F4AD-4738-304C-83ED-F137B056F2F4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4351-98CA-E547-8237-41C749C92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44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248597" y="833376"/>
            <a:ext cx="1910333" cy="8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607184" y="833376"/>
            <a:ext cx="1910333" cy="8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965771" y="833375"/>
            <a:ext cx="1910333" cy="8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7817" y="941574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User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2846" y="1003129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VM manager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98115" y="1003129"/>
            <a:ext cx="1645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Controller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>
            <a:stCxn id="2" idx="2"/>
          </p:cNvCxnSpPr>
          <p:nvPr/>
        </p:nvCxnSpPr>
        <p:spPr>
          <a:xfrm>
            <a:off x="1203764" y="1696107"/>
            <a:ext cx="0" cy="50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2"/>
          </p:cNvCxnSpPr>
          <p:nvPr/>
        </p:nvCxnSpPr>
        <p:spPr>
          <a:xfrm>
            <a:off x="4562351" y="1696107"/>
            <a:ext cx="1" cy="50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2"/>
          </p:cNvCxnSpPr>
          <p:nvPr/>
        </p:nvCxnSpPr>
        <p:spPr>
          <a:xfrm>
            <a:off x="7920938" y="1696106"/>
            <a:ext cx="0" cy="500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1203766" y="2326511"/>
            <a:ext cx="3358586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562352" y="3468716"/>
            <a:ext cx="3358586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562352" y="4617125"/>
            <a:ext cx="3358587" cy="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203764" y="5658259"/>
            <a:ext cx="3358587" cy="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089470" y="1781953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 </a:t>
            </a:r>
            <a:r>
              <a:rPr kumimoji="1" lang="ja-JP" altLang="en-US" dirty="0" smtClean="0"/>
              <a:t>要求</a:t>
            </a:r>
            <a:endParaRPr kumimoji="1" lang="en-US" altLang="ja-JP" dirty="0" smtClean="0"/>
          </a:p>
          <a:p>
            <a:r>
              <a:rPr lang="ja-JP" altLang="en-US" sz="1400" dirty="0" smtClean="0"/>
              <a:t>例</a:t>
            </a:r>
            <a:r>
              <a:rPr lang="en-US" altLang="ja-JP" sz="1400" dirty="0" smtClean="0"/>
              <a:t>:</a:t>
            </a:r>
            <a:r>
              <a:rPr lang="en-US" altLang="ja-JP" sz="1400" dirty="0" smtClean="0">
                <a:sym typeface="Wingdings"/>
              </a:rPr>
              <a:t>)</a:t>
            </a:r>
            <a:r>
              <a:rPr lang="en-US" altLang="ja-JP" sz="1400" dirty="0" smtClean="0"/>
              <a:t> 5</a:t>
            </a:r>
            <a:r>
              <a:rPr lang="ja-JP" altLang="en-US" sz="1400" dirty="0" smtClean="0"/>
              <a:t>台の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を要求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4071580" y="2468934"/>
            <a:ext cx="1027846" cy="8627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71581" y="271563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 </a:t>
            </a:r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53122" y="2891675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スライス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要求</a:t>
            </a:r>
            <a:endParaRPr kumimoji="1" lang="en-US" altLang="ja-JP" dirty="0" smtClean="0"/>
          </a:p>
          <a:p>
            <a:r>
              <a:rPr lang="ja-JP" altLang="en-US" sz="1400" dirty="0" smtClean="0"/>
              <a:t>例</a:t>
            </a:r>
            <a:r>
              <a:rPr lang="en-US" altLang="ja-JP" sz="1400" dirty="0" smtClean="0">
                <a:sym typeface="Wingdings"/>
              </a:rPr>
              <a:t>:)</a:t>
            </a:r>
            <a:r>
              <a:rPr lang="en-US" altLang="ja-JP" sz="1400" dirty="0" smtClean="0"/>
              <a:t> User </a:t>
            </a:r>
            <a:r>
              <a:rPr lang="ja-JP" altLang="en-US" sz="1400" dirty="0" smtClean="0"/>
              <a:t>と</a:t>
            </a:r>
            <a:r>
              <a:rPr lang="en-US" altLang="ja-JP" sz="1400" dirty="0" smtClean="0"/>
              <a:t> 5</a:t>
            </a:r>
            <a:r>
              <a:rPr lang="ja-JP" altLang="en-US" sz="1400" dirty="0" smtClean="0"/>
              <a:t>台の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を含むスライス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7407015" y="3609609"/>
            <a:ext cx="1027846" cy="8627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66940" y="37255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スライス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87648" y="4187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完了報告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29271" y="5011928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完了報告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生成した</a:t>
            </a:r>
            <a:r>
              <a:rPr lang="en-US" altLang="ja-JP" dirty="0" smtClean="0"/>
              <a:t> VM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IP </a:t>
            </a:r>
            <a:r>
              <a:rPr lang="ja-JP" altLang="en-US" dirty="0" smtClean="0"/>
              <a:t>アドレスを通知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60524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43</Words>
  <Application>Microsoft Macintosh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游ゴシック</vt:lpstr>
      <vt:lpstr>游ゴシック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k.satake.com@gmail.com</dc:creator>
  <cp:lastModifiedBy>k.satake.com@gmail.com</cp:lastModifiedBy>
  <cp:revision>7</cp:revision>
  <dcterms:created xsi:type="dcterms:W3CDTF">2017-01-18T05:45:42Z</dcterms:created>
  <dcterms:modified xsi:type="dcterms:W3CDTF">2017-01-19T03:11:03Z</dcterms:modified>
</cp:coreProperties>
</file>