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45"/>
    <p:restoredTop sz="94677"/>
  </p:normalViewPr>
  <p:slideViewPr>
    <p:cSldViewPr snapToGrid="0" snapToObjects="1">
      <p:cViewPr varScale="1">
        <p:scale>
          <a:sx n="93" d="100"/>
          <a:sy n="93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3F4AD-4738-304C-83ED-F137B056F2F4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49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44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248597" y="833376"/>
            <a:ext cx="1910333" cy="862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607184" y="833376"/>
            <a:ext cx="1910333" cy="862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6965771" y="833375"/>
            <a:ext cx="1910333" cy="862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7817" y="941574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User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52846" y="1003129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solidFill>
                  <a:schemeClr val="bg1"/>
                </a:solidFill>
              </a:rPr>
              <a:t>VM manager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98115" y="1003129"/>
            <a:ext cx="1645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solidFill>
                  <a:schemeClr val="bg1"/>
                </a:solidFill>
              </a:rPr>
              <a:t>Controller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直線コネクタ 10"/>
          <p:cNvCxnSpPr>
            <a:stCxn id="2" idx="2"/>
          </p:cNvCxnSpPr>
          <p:nvPr/>
        </p:nvCxnSpPr>
        <p:spPr>
          <a:xfrm>
            <a:off x="1203764" y="1696107"/>
            <a:ext cx="0" cy="500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2"/>
          </p:cNvCxnSpPr>
          <p:nvPr/>
        </p:nvCxnSpPr>
        <p:spPr>
          <a:xfrm>
            <a:off x="4562351" y="1696107"/>
            <a:ext cx="1" cy="500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2"/>
          </p:cNvCxnSpPr>
          <p:nvPr/>
        </p:nvCxnSpPr>
        <p:spPr>
          <a:xfrm>
            <a:off x="7920938" y="1696106"/>
            <a:ext cx="0" cy="500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1203766" y="2326511"/>
            <a:ext cx="3358586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562352" y="3468716"/>
            <a:ext cx="3358586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562352" y="4617125"/>
            <a:ext cx="3358587" cy="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1203764" y="5658259"/>
            <a:ext cx="3358587" cy="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089470" y="1781953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 </a:t>
            </a:r>
            <a:r>
              <a:rPr kumimoji="1" lang="ja-JP" altLang="en-US" dirty="0" smtClean="0"/>
              <a:t>要求</a:t>
            </a:r>
            <a:endParaRPr kumimoji="1" lang="en-US" altLang="ja-JP" dirty="0" smtClean="0"/>
          </a:p>
          <a:p>
            <a:r>
              <a:rPr lang="ja-JP" altLang="en-US" sz="1400" dirty="0" smtClean="0"/>
              <a:t>例</a:t>
            </a:r>
            <a:r>
              <a:rPr lang="en-US" altLang="ja-JP" sz="1400" dirty="0" smtClean="0"/>
              <a:t>:</a:t>
            </a:r>
            <a:r>
              <a:rPr lang="en-US" altLang="ja-JP" sz="1400" dirty="0" smtClean="0">
                <a:sym typeface="Wingdings"/>
              </a:rPr>
              <a:t>)</a:t>
            </a:r>
            <a:r>
              <a:rPr lang="en-US" altLang="ja-JP" sz="1400" dirty="0" smtClean="0"/>
              <a:t> 5</a:t>
            </a:r>
            <a:r>
              <a:rPr lang="ja-JP" altLang="en-US" sz="1400" dirty="0" smtClean="0"/>
              <a:t>台の</a:t>
            </a:r>
            <a:r>
              <a:rPr lang="en-US" altLang="ja-JP" sz="1400" dirty="0" smtClean="0"/>
              <a:t>VM</a:t>
            </a:r>
            <a:r>
              <a:rPr lang="ja-JP" altLang="en-US" sz="1400" dirty="0" smtClean="0"/>
              <a:t>を要求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4071580" y="2468934"/>
            <a:ext cx="1027846" cy="8627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71581" y="271563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 </a:t>
            </a:r>
            <a:r>
              <a:rPr kumimoji="1" lang="ja-JP" altLang="en-US" dirty="0" smtClean="0"/>
              <a:t>生成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53122" y="2891675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スライス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要求</a:t>
            </a:r>
            <a:endParaRPr kumimoji="1" lang="en-US" altLang="ja-JP" dirty="0" smtClean="0"/>
          </a:p>
          <a:p>
            <a:r>
              <a:rPr lang="ja-JP" altLang="en-US" sz="1400" dirty="0" smtClean="0"/>
              <a:t>例</a:t>
            </a:r>
            <a:r>
              <a:rPr lang="en-US" altLang="ja-JP" sz="1400" dirty="0" smtClean="0">
                <a:sym typeface="Wingdings"/>
              </a:rPr>
              <a:t>:)</a:t>
            </a:r>
            <a:r>
              <a:rPr lang="en-US" altLang="ja-JP" sz="1400" dirty="0" smtClean="0"/>
              <a:t> User </a:t>
            </a:r>
            <a:r>
              <a:rPr lang="ja-JP" altLang="en-US" sz="1400" dirty="0" smtClean="0"/>
              <a:t>と</a:t>
            </a:r>
            <a:r>
              <a:rPr lang="en-US" altLang="ja-JP" sz="1400" dirty="0" smtClean="0"/>
              <a:t> 5</a:t>
            </a:r>
            <a:r>
              <a:rPr lang="ja-JP" altLang="en-US" sz="1400" dirty="0" smtClean="0"/>
              <a:t>台の</a:t>
            </a:r>
            <a:r>
              <a:rPr lang="en-US" altLang="ja-JP" sz="1400" dirty="0" smtClean="0"/>
              <a:t>VM</a:t>
            </a:r>
            <a:r>
              <a:rPr lang="ja-JP" altLang="en-US" sz="1400" dirty="0" smtClean="0"/>
              <a:t>を含むスライス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7407015" y="3609609"/>
            <a:ext cx="1027846" cy="8627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66940" y="372554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スライス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生成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87648" y="4187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完了報告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29271" y="5011928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完了報告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生成した</a:t>
            </a:r>
            <a:r>
              <a:rPr lang="en-US" altLang="ja-JP" dirty="0" smtClean="0"/>
              <a:t> VM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IP </a:t>
            </a:r>
            <a:r>
              <a:rPr lang="ja-JP" altLang="en-US" dirty="0" smtClean="0"/>
              <a:t>アドレスを通知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5605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3821242" y="1420685"/>
            <a:ext cx="1622961" cy="574766"/>
            <a:chOff x="3905002" y="1933303"/>
            <a:chExt cx="1622961" cy="574766"/>
          </a:xfrm>
        </p:grpSpPr>
        <p:sp>
          <p:nvSpPr>
            <p:cNvPr id="2" name="角丸四角形 1"/>
            <p:cNvSpPr/>
            <p:nvPr/>
          </p:nvSpPr>
          <p:spPr>
            <a:xfrm>
              <a:off x="3905002" y="1933303"/>
              <a:ext cx="1622961" cy="5747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4098570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4440975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4783380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5125785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2955928" y="2171998"/>
            <a:ext cx="1622961" cy="574766"/>
            <a:chOff x="3905002" y="1933303"/>
            <a:chExt cx="1622961" cy="574766"/>
          </a:xfrm>
        </p:grpSpPr>
        <p:sp>
          <p:nvSpPr>
            <p:cNvPr id="11" name="角丸四角形 10"/>
            <p:cNvSpPr/>
            <p:nvPr/>
          </p:nvSpPr>
          <p:spPr>
            <a:xfrm>
              <a:off x="3905002" y="1933303"/>
              <a:ext cx="1622961" cy="5747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098570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4440975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4783380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5125785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図形グループ 15"/>
          <p:cNvGrpSpPr/>
          <p:nvPr/>
        </p:nvGrpSpPr>
        <p:grpSpPr>
          <a:xfrm>
            <a:off x="4699620" y="2171998"/>
            <a:ext cx="1622961" cy="574766"/>
            <a:chOff x="3905002" y="1933303"/>
            <a:chExt cx="1622961" cy="574766"/>
          </a:xfrm>
        </p:grpSpPr>
        <p:sp>
          <p:nvSpPr>
            <p:cNvPr id="17" name="角丸四角形 16"/>
            <p:cNvSpPr/>
            <p:nvPr/>
          </p:nvSpPr>
          <p:spPr>
            <a:xfrm>
              <a:off x="3905002" y="1933303"/>
              <a:ext cx="1622961" cy="5747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4098570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440975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4783380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5125785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3" name="直線コネクタ 22"/>
          <p:cNvCxnSpPr>
            <a:stCxn id="5" idx="2"/>
            <a:endCxn id="13" idx="0"/>
          </p:cNvCxnSpPr>
          <p:nvPr/>
        </p:nvCxnSpPr>
        <p:spPr>
          <a:xfrm flipH="1">
            <a:off x="3602738" y="1818904"/>
            <a:ext cx="522909" cy="529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18" idx="1"/>
          </p:cNvCxnSpPr>
          <p:nvPr/>
        </p:nvCxnSpPr>
        <p:spPr>
          <a:xfrm>
            <a:off x="4398385" y="2459381"/>
            <a:ext cx="49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8" idx="2"/>
            <a:endCxn id="20" idx="0"/>
          </p:cNvCxnSpPr>
          <p:nvPr/>
        </p:nvCxnSpPr>
        <p:spPr>
          <a:xfrm>
            <a:off x="5152862" y="1818904"/>
            <a:ext cx="535973" cy="529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角形 27"/>
          <p:cNvSpPr/>
          <p:nvPr/>
        </p:nvSpPr>
        <p:spPr>
          <a:xfrm>
            <a:off x="2283586" y="807325"/>
            <a:ext cx="4724400" cy="272934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2587794" y="3986945"/>
            <a:ext cx="3399508" cy="23584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3398087" y="5369235"/>
            <a:ext cx="630976" cy="5925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/>
          <p:nvPr/>
        </p:nvCxnSpPr>
        <p:spPr>
          <a:xfrm>
            <a:off x="2756422" y="5070763"/>
            <a:ext cx="2932413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2" idx="0"/>
          </p:cNvCxnSpPr>
          <p:nvPr/>
        </p:nvCxnSpPr>
        <p:spPr>
          <a:xfrm flipV="1">
            <a:off x="3713575" y="5070764"/>
            <a:ext cx="0" cy="29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4290318" y="5369235"/>
            <a:ext cx="630976" cy="5925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 flipV="1">
            <a:off x="4605806" y="5070764"/>
            <a:ext cx="0" cy="29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図形グループ 46"/>
          <p:cNvGrpSpPr/>
          <p:nvPr/>
        </p:nvGrpSpPr>
        <p:grpSpPr>
          <a:xfrm rot="10800000">
            <a:off x="3081016" y="4197926"/>
            <a:ext cx="1523207" cy="891053"/>
            <a:chOff x="3578431" y="4446711"/>
            <a:chExt cx="1523207" cy="891053"/>
          </a:xfrm>
        </p:grpSpPr>
        <p:sp>
          <p:nvSpPr>
            <p:cNvPr id="43" name="角丸四角形 42"/>
            <p:cNvSpPr/>
            <p:nvPr/>
          </p:nvSpPr>
          <p:spPr>
            <a:xfrm>
              <a:off x="3578431" y="4745182"/>
              <a:ext cx="630976" cy="59258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/>
            <p:cNvCxnSpPr/>
            <p:nvPr/>
          </p:nvCxnSpPr>
          <p:spPr>
            <a:xfrm flipV="1">
              <a:off x="3893919" y="4446711"/>
              <a:ext cx="0" cy="298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角丸四角形 44"/>
            <p:cNvSpPr/>
            <p:nvPr/>
          </p:nvSpPr>
          <p:spPr>
            <a:xfrm>
              <a:off x="4470662" y="4745182"/>
              <a:ext cx="630976" cy="59258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/>
          </p:nvCxnSpPr>
          <p:spPr>
            <a:xfrm flipV="1">
              <a:off x="4786150" y="4446711"/>
              <a:ext cx="0" cy="298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正方形/長方形 48"/>
          <p:cNvSpPr/>
          <p:nvPr/>
        </p:nvSpPr>
        <p:spPr>
          <a:xfrm>
            <a:off x="2457955" y="4625237"/>
            <a:ext cx="298467" cy="86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>
            <a:stCxn id="49" idx="1"/>
          </p:cNvCxnSpPr>
          <p:nvPr/>
        </p:nvCxnSpPr>
        <p:spPr>
          <a:xfrm flipH="1" flipV="1">
            <a:off x="1854096" y="5055818"/>
            <a:ext cx="6038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28" idx="2"/>
          </p:cNvCxnSpPr>
          <p:nvPr/>
        </p:nvCxnSpPr>
        <p:spPr>
          <a:xfrm flipH="1">
            <a:off x="1854096" y="3536670"/>
            <a:ext cx="1111827" cy="153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3211840" y="3859090"/>
            <a:ext cx="369325" cy="13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endCxn id="55" idx="0"/>
          </p:cNvCxnSpPr>
          <p:nvPr/>
        </p:nvCxnSpPr>
        <p:spPr>
          <a:xfrm>
            <a:off x="3396502" y="3508960"/>
            <a:ext cx="1" cy="350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596219" y="5956057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IP: 192.168.1.10 〜 192.168.1.199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798626" y="5035333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Shared NW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645786" y="4345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・・・・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051133" y="54956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・・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748818" y="3758525"/>
            <a:ext cx="14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VM Manager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602738" y="360574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192.168.1.2 / 24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688264" y="777774"/>
            <a:ext cx="1726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Switch Network</a:t>
            </a:r>
          </a:p>
          <a:p>
            <a:r>
              <a:rPr kumimoji="1" lang="en-US" altLang="ja-JP" dirty="0" smtClean="0"/>
              <a:t>(IP: 192.168.1.1)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36259" y="497355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ユーザー端末</a:t>
            </a:r>
            <a:endParaRPr lang="en-US" altLang="ja-JP" dirty="0" smtClean="0"/>
          </a:p>
          <a:p>
            <a:r>
              <a:rPr kumimoji="1" lang="en-US" altLang="ja-JP" dirty="0" smtClean="0"/>
              <a:t>IP: 192.168.1.200</a:t>
            </a:r>
          </a:p>
          <a:p>
            <a:r>
              <a:rPr lang="en-US" altLang="ja-JP" dirty="0" smtClean="0"/>
              <a:t>〜 192.168.1.232</a:t>
            </a:r>
            <a:endParaRPr lang="en-US" altLang="ja-JP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007986" y="497355"/>
            <a:ext cx="1585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管理用端末</a:t>
            </a:r>
            <a:endParaRPr lang="en-US" altLang="ja-JP" dirty="0" smtClean="0"/>
          </a:p>
          <a:p>
            <a:r>
              <a:rPr kumimoji="1" lang="en-US" altLang="ja-JP" dirty="0" smtClean="0"/>
              <a:t>IP: 192.168.1.4</a:t>
            </a:r>
          </a:p>
          <a:p>
            <a:r>
              <a:rPr lang="en-US" altLang="ja-JP" dirty="0" smtClean="0"/>
              <a:t>〜 192.168.1.9</a:t>
            </a:r>
            <a:endParaRPr lang="en-US" altLang="ja-JP" dirty="0"/>
          </a:p>
        </p:txBody>
      </p:sp>
      <p:sp>
        <p:nvSpPr>
          <p:cNvPr id="70" name="円/楕円 69"/>
          <p:cNvSpPr/>
          <p:nvPr/>
        </p:nvSpPr>
        <p:spPr>
          <a:xfrm>
            <a:off x="7157922" y="2740675"/>
            <a:ext cx="642909" cy="590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325327" y="28510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869434" y="330482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IP: 192.168.1.254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429115" y="28455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・・・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69531" y="546799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IP</a:t>
            </a:r>
            <a:r>
              <a:rPr kumimoji="1" lang="en-US" altLang="ja-JP" smtClean="0"/>
              <a:t>: 192.168.1.3/24</a:t>
            </a:r>
            <a:endParaRPr kumimoji="1" lang="ja-JP" altLang="en-US" dirty="0"/>
          </a:p>
        </p:txBody>
      </p:sp>
      <p:pic>
        <p:nvPicPr>
          <p:cNvPr id="75" name="Picture 2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8" y="1431673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844" y="1420685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図形グループ 76"/>
          <p:cNvGrpSpPr/>
          <p:nvPr/>
        </p:nvGrpSpPr>
        <p:grpSpPr>
          <a:xfrm>
            <a:off x="6748360" y="4611608"/>
            <a:ext cx="832836" cy="294946"/>
            <a:chOff x="3905002" y="1933303"/>
            <a:chExt cx="1622961" cy="574766"/>
          </a:xfrm>
        </p:grpSpPr>
        <p:sp>
          <p:nvSpPr>
            <p:cNvPr id="78" name="角丸四角形 77"/>
            <p:cNvSpPr/>
            <p:nvPr/>
          </p:nvSpPr>
          <p:spPr>
            <a:xfrm>
              <a:off x="3905002" y="1933303"/>
              <a:ext cx="1622961" cy="5747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4098570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角丸四角形 79"/>
            <p:cNvSpPr/>
            <p:nvPr/>
          </p:nvSpPr>
          <p:spPr>
            <a:xfrm>
              <a:off x="4440975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角丸四角形 80"/>
            <p:cNvSpPr/>
            <p:nvPr/>
          </p:nvSpPr>
          <p:spPr>
            <a:xfrm>
              <a:off x="4783380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角丸四角形 81"/>
            <p:cNvSpPr/>
            <p:nvPr/>
          </p:nvSpPr>
          <p:spPr>
            <a:xfrm>
              <a:off x="5125785" y="2109850"/>
              <a:ext cx="221674" cy="221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" name="角丸四角形 82"/>
          <p:cNvSpPr/>
          <p:nvPr/>
        </p:nvSpPr>
        <p:spPr>
          <a:xfrm>
            <a:off x="7047345" y="5111793"/>
            <a:ext cx="221153" cy="2076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6956678" y="5512184"/>
            <a:ext cx="483027" cy="4433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7065428" y="5550789"/>
            <a:ext cx="23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741682" y="4609608"/>
            <a:ext cx="80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Switch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581196" y="5044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コンテナ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574340" y="55402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コントローラ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3592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96</Words>
  <Application>Microsoft Macintosh PowerPoint</Application>
  <PresentationFormat>画面に合わせる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Calibri Light</vt:lpstr>
      <vt:lpstr>游ゴシック</vt:lpstr>
      <vt:lpstr>游ゴシック Light</vt:lpstr>
      <vt:lpstr>Arial</vt:lpstr>
      <vt:lpstr>Calibri</vt:lpstr>
      <vt:lpstr>Wingdings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k.satake.com@gmail.com</dc:creator>
  <cp:lastModifiedBy>k.satake.com@gmail.com</cp:lastModifiedBy>
  <cp:revision>14</cp:revision>
  <dcterms:created xsi:type="dcterms:W3CDTF">2017-01-18T05:45:42Z</dcterms:created>
  <dcterms:modified xsi:type="dcterms:W3CDTF">2017-01-22T13:20:12Z</dcterms:modified>
</cp:coreProperties>
</file>