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9" r:id="rId13"/>
    <p:sldId id="264" r:id="rId14"/>
    <p:sldId id="276" r:id="rId15"/>
    <p:sldId id="267" r:id="rId16"/>
    <p:sldId id="268" r:id="rId17"/>
    <p:sldId id="262" r:id="rId18"/>
    <p:sldId id="26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/>
    <p:restoredTop sz="94631"/>
  </p:normalViewPr>
  <p:slideViewPr>
    <p:cSldViewPr>
      <p:cViewPr varScale="1">
        <p:scale>
          <a:sx n="84" d="100"/>
          <a:sy n="84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4528BD-4B7E-8B4A-883D-EE8FCA4A4B8F}" type="datetimeFigureOut">
              <a:rPr lang="ja-JP" altLang="en-US"/>
              <a:pPr>
                <a:defRPr/>
              </a:pPr>
              <a:t>2017/2/1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01D8FE6-445E-D44A-9ADB-6B5B703FCC0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161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82144A-7800-4743-A6EB-807B859D66EE}" type="datetimeFigureOut">
              <a:rPr lang="ja-JP" altLang="en-US"/>
              <a:pPr>
                <a:defRPr/>
              </a:pPr>
              <a:t>2017/2/1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577598-32B9-F742-B5ED-7C4125D477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235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Yu Gothic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/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DCE937C4-D95F-4D4F-92E2-778AF97B491D}" type="slidenum">
              <a:rPr lang="ja-JP" altLang="en-US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327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577598-32B9-F742-B5ED-7C4125D47735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25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torage\home\nakajima\jobs\wdupt\OWL_contentsDIR\PWPテンプレート\Ring\jpg_temp_files\cover_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11"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55776" y="2276872"/>
            <a:ext cx="6120680" cy="2376264"/>
          </a:xfrm>
        </p:spPr>
        <p:txBody>
          <a:bodyPr>
            <a:no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6256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038DD7-0045-7044-8480-50AF693BED7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2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EB7F8-3710-8A42-819E-12D847DFA9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299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C390-E4E7-A442-B596-48E3258ECF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06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65007-9A26-0B43-8437-5CF6F048FCC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1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6D228-ADB9-C146-8C76-F9413FC9CC0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30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2A420-F02E-9C4D-96D5-6DA22ABBED7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81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A45D7-51D4-DB4F-B6EE-ACC3E8C6BB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83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326F4-36D3-7B47-8E03-5AE67272D67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57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38241-FBAD-3F4E-A4FC-D9F381B2E0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5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C47AB-8F08-104F-9F30-DA096CFBBEF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945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97920-509F-3D4B-AEC0-86BF1B54659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718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storage\home\nakajima\jobs\wdupt\OWL_contentsDIR\PWPテンプレート\Ring\jpg_temp_files\header_temp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1"/>
          <a:stretch>
            <a:fillRect/>
          </a:stretch>
        </p:blipFill>
        <p:spPr bwMode="auto">
          <a:xfrm>
            <a:off x="-11113" y="0"/>
            <a:ext cx="9144001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8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defRPr>
            </a:lvl1pPr>
          </a:lstStyle>
          <a:p>
            <a:pPr>
              <a:defRPr/>
            </a:pPr>
            <a:r>
              <a:rPr lang="en-US" altLang="ja-JP"/>
              <a:t>2017/2/1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defRPr>
            </a:lvl1pPr>
          </a:lstStyle>
          <a:p>
            <a:pPr>
              <a:defRPr/>
            </a:pPr>
            <a:fld id="{25CA98B4-87BA-6D42-9799-14EDDEC6B8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ヒラギノ角ゴ Pro W6"/>
          <a:ea typeface="ヒラギノ角ゴ Pro W6"/>
          <a:cs typeface="ヒラギノ角ゴ Pro W6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ヒラギノ角ゴ Pro W6" charset="0"/>
          <a:ea typeface="ヒラギノ角ゴ Pro W6" charset="0"/>
          <a:cs typeface="ヒラギノ角ゴ Pro W6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ヒラギノ角ゴ Pro W3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>
          <a:xfrm>
            <a:off x="2555875" y="2276475"/>
            <a:ext cx="6119813" cy="2376488"/>
          </a:xfrm>
        </p:spPr>
        <p:txBody>
          <a:bodyPr/>
          <a:lstStyle/>
          <a:p>
            <a:pPr algn="ctr"/>
            <a:r>
              <a:rPr lang="ja-JP" altLang="en-US" sz="3600">
                <a:latin typeface="ヒラギノ角ゴ Pro W6" charset="-128"/>
                <a:ea typeface="ヒラギノ角ゴ Pro W6" charset="-128"/>
              </a:rPr>
              <a:t>情報ネットワーク学演習</a:t>
            </a:r>
            <a:r>
              <a:rPr lang="en-US" altLang="ja-JP" sz="3600">
                <a:latin typeface="ヒラギノ角ゴ Pro W6" charset="-128"/>
                <a:ea typeface="ヒラギノ角ゴ Pro W6" charset="-128"/>
              </a:rPr>
              <a:t>Ⅱ</a:t>
            </a:r>
            <a:br>
              <a:rPr lang="en-US" altLang="ja-JP" sz="3600">
                <a:latin typeface="ヒラギノ角ゴ Pro W6" charset="-128"/>
                <a:ea typeface="ヒラギノ角ゴ Pro W6" charset="-128"/>
              </a:rPr>
            </a:br>
            <a:r>
              <a:rPr lang="ja-JP" altLang="en-US" sz="3600">
                <a:latin typeface="ヒラギノ角ゴ Pro W6" charset="-128"/>
                <a:ea typeface="ヒラギノ角ゴ Pro W6" charset="-128"/>
              </a:rPr>
              <a:t>最終発表　４班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08175" y="4292600"/>
            <a:ext cx="6400800" cy="2349500"/>
          </a:xfrm>
        </p:spPr>
        <p:txBody>
          <a:bodyPr/>
          <a:lstStyle/>
          <a:p>
            <a:pPr algn="r">
              <a:defRPr/>
            </a:pPr>
            <a:r>
              <a:rPr lang="ja-JP" altLang="en-US" sz="2800" dirty="0" smtClean="0"/>
              <a:t>田中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達也</a:t>
            </a:r>
            <a:endParaRPr lang="en-US" altLang="ja-JP" sz="2800" dirty="0" smtClean="0"/>
          </a:p>
          <a:p>
            <a:pPr algn="r">
              <a:defRPr/>
            </a:pPr>
            <a:r>
              <a:rPr lang="ja-JP" altLang="en-US" sz="2800" dirty="0" smtClean="0"/>
              <a:t>坂本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昂輝</a:t>
            </a:r>
            <a:endParaRPr lang="en-US" altLang="ja-JP" sz="2800" dirty="0" smtClean="0"/>
          </a:p>
          <a:p>
            <a:pPr algn="r">
              <a:defRPr/>
            </a:pPr>
            <a:r>
              <a:rPr lang="ja-JP" altLang="en-US" sz="2800" dirty="0" smtClean="0"/>
              <a:t>永富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賢</a:t>
            </a:r>
            <a:endParaRPr lang="en-US" altLang="ja-JP" sz="2800" dirty="0" smtClean="0"/>
          </a:p>
          <a:p>
            <a:pPr algn="r">
              <a:defRPr/>
            </a:pPr>
            <a:r>
              <a:rPr lang="ja-JP" altLang="en-US" sz="2800" dirty="0" smtClean="0"/>
              <a:t>今井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友揮</a:t>
            </a:r>
            <a:endParaRPr lang="en-US" altLang="ja-JP" sz="2800" dirty="0" smtClean="0"/>
          </a:p>
        </p:txBody>
      </p:sp>
      <p:sp>
        <p:nvSpPr>
          <p:cNvPr id="14339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3CCA1468-135E-0146-83F0-EBDEB96F5C15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(Web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アクセスできるユーザの制限</a:t>
            </a:r>
            <a:endParaRPr kumimoji="1" lang="ja-JP" altLang="en-US" dirty="0"/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10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0316" y="4339582"/>
            <a:ext cx="161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VM</a:t>
            </a:r>
            <a:r>
              <a:rPr kumimoji="1" lang="ja-JP" altLang="en-US" sz="1600" b="1" dirty="0" smtClean="0"/>
              <a:t>マネージャー</a:t>
            </a:r>
            <a:endParaRPr kumimoji="1" lang="en-US" altLang="ja-JP" sz="1600" b="1" dirty="0" smtClean="0"/>
          </a:p>
          <a:p>
            <a:r>
              <a:rPr lang="en-US" altLang="ja-JP" sz="1600" dirty="0"/>
              <a:t>192.168.1.100</a:t>
            </a:r>
            <a:endParaRPr kumimoji="1" lang="en-US" altLang="ja-JP" sz="16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2801050" y="3331732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550" y="4386032"/>
            <a:ext cx="12961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HTTP</a:t>
            </a:r>
            <a:r>
              <a:rPr kumimoji="1" lang="ja-JP" altLang="en-US" sz="1600" b="1" dirty="0" smtClean="0"/>
              <a:t>サーバ</a:t>
            </a:r>
            <a:endParaRPr kumimoji="1" lang="en-US" altLang="ja-JP" sz="1600" b="1" dirty="0" smtClean="0"/>
          </a:p>
        </p:txBody>
      </p:sp>
      <p:pic>
        <p:nvPicPr>
          <p:cNvPr id="1026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72" y="3228026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2414031" y="2582712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サーバ作成要求</a:t>
            </a:r>
            <a:r>
              <a:rPr lang="ja-JP" altLang="en-US" dirty="0" smtClean="0"/>
              <a:t>（サーバ名</a:t>
            </a:r>
            <a:r>
              <a:rPr kumimoji="1" lang="ja-JP" altLang="en-US" dirty="0" smtClean="0"/>
              <a:t>○○）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0800000">
            <a:off x="2801047" y="3632531"/>
            <a:ext cx="2277719" cy="214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441011" y="4151446"/>
            <a:ext cx="2812090" cy="360040"/>
          </a:xfrm>
          <a:prstGeom prst="wedgeRectCallout">
            <a:avLst>
              <a:gd name="adj1" fmla="val 20727"/>
              <a:gd name="adj2" fmla="val -13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http://192.168.1.100:</a:t>
            </a:r>
            <a:r>
              <a:rPr kumimoji="1" lang="ja-JP" altLang="en-US" dirty="0" smtClean="0"/>
              <a:t>△△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1026" idx="1"/>
          </p:cNvCxnSpPr>
          <p:nvPr/>
        </p:nvCxnSpPr>
        <p:spPr>
          <a:xfrm flipH="1" flipV="1">
            <a:off x="7174702" y="3516580"/>
            <a:ext cx="347770" cy="2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94353" y="3875902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名前：○○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192.168.1.100:</a:t>
            </a:r>
            <a:r>
              <a:rPr kumimoji="1" lang="ja-JP" altLang="en-US" sz="1600" dirty="0" smtClean="0"/>
              <a:t>△△</a:t>
            </a:r>
            <a:endParaRPr kumimoji="1" lang="ja-JP" altLang="en-US" sz="1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8" y="3165142"/>
            <a:ext cx="634567" cy="1181841"/>
          </a:xfrm>
          <a:prstGeom prst="rect">
            <a:avLst/>
          </a:prstGeom>
        </p:spPr>
      </p:pic>
      <p:pic>
        <p:nvPicPr>
          <p:cNvPr id="1028" name="Picture 4" descr="C:\Users\ken\Desktop\4165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4" y="3043790"/>
            <a:ext cx="1295792" cy="12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801049" y="3323810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88024" y="5013176"/>
            <a:ext cx="40089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  <p:sp>
        <p:nvSpPr>
          <p:cNvPr id="9" name="円/楕円 8"/>
          <p:cNvSpPr/>
          <p:nvPr/>
        </p:nvSpPr>
        <p:spPr>
          <a:xfrm>
            <a:off x="4499992" y="2132856"/>
            <a:ext cx="2448272" cy="449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192.168.1.3</a:t>
            </a:r>
            <a:endParaRPr kumimoji="1" lang="ja-JP" altLang="en-US" dirty="0"/>
          </a:p>
        </p:txBody>
      </p:sp>
      <p:pic>
        <p:nvPicPr>
          <p:cNvPr id="27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589340" y="4887776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30" name="直線コネクタ 29"/>
          <p:cNvCxnSpPr/>
          <p:nvPr/>
        </p:nvCxnSpPr>
        <p:spPr>
          <a:xfrm flipV="1">
            <a:off x="1094888" y="4724587"/>
            <a:ext cx="236752" cy="1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35601" y="55930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192.168.1.3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8024" y="5011096"/>
            <a:ext cx="40089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192.168.1.3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40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5" grpId="0" animBg="1"/>
      <p:bldP spid="12" grpId="0"/>
      <p:bldP spid="28" grpId="0" animBg="1"/>
      <p:bldP spid="3" grpId="0" animBg="1"/>
      <p:bldP spid="9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(Web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アクセスで</a:t>
            </a:r>
            <a:r>
              <a:rPr lang="ja-JP" altLang="en-US" dirty="0"/>
              <a:t>き</a:t>
            </a:r>
            <a:r>
              <a:rPr kumimoji="1" lang="ja-JP" altLang="en-US" dirty="0" smtClean="0"/>
              <a:t>るユーザの追加</a:t>
            </a:r>
            <a:r>
              <a:rPr kumimoji="1" lang="en-US" altLang="ja-JP" dirty="0" smtClean="0"/>
              <a:t>(connect)</a:t>
            </a:r>
            <a:endParaRPr kumimoji="1" lang="ja-JP" altLang="en-US" dirty="0"/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11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0316" y="4339582"/>
            <a:ext cx="161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VM</a:t>
            </a:r>
            <a:r>
              <a:rPr kumimoji="1" lang="ja-JP" altLang="en-US" sz="1600" b="1" dirty="0" smtClean="0"/>
              <a:t>マネージャー</a:t>
            </a:r>
            <a:endParaRPr kumimoji="1" lang="en-US" altLang="ja-JP" sz="1600" b="1" dirty="0" smtClean="0"/>
          </a:p>
          <a:p>
            <a:r>
              <a:rPr lang="en-US" altLang="ja-JP" sz="1600" dirty="0"/>
              <a:t>192.168.1.100</a:t>
            </a:r>
            <a:endParaRPr kumimoji="1" lang="en-US" altLang="ja-JP" sz="16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2801050" y="3331732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550" y="4386032"/>
            <a:ext cx="12961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HTTP</a:t>
            </a:r>
            <a:r>
              <a:rPr kumimoji="1" lang="ja-JP" altLang="en-US" sz="1600" b="1" dirty="0" smtClean="0"/>
              <a:t>サーバ</a:t>
            </a:r>
            <a:endParaRPr kumimoji="1" lang="en-US" altLang="ja-JP" sz="1600" b="1" dirty="0" smtClean="0"/>
          </a:p>
        </p:txBody>
      </p:sp>
      <p:pic>
        <p:nvPicPr>
          <p:cNvPr id="1026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472" y="3228026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2414031" y="2582712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アクセス</a:t>
            </a:r>
            <a:r>
              <a:rPr lang="ja-JP" altLang="en-US" dirty="0" smtClean="0"/>
              <a:t>要求（サーバ名○○）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0800000">
            <a:off x="2801047" y="3632531"/>
            <a:ext cx="2277719" cy="214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441011" y="4151446"/>
            <a:ext cx="2812090" cy="360040"/>
          </a:xfrm>
          <a:prstGeom prst="wedgeRectCallout">
            <a:avLst>
              <a:gd name="adj1" fmla="val 20727"/>
              <a:gd name="adj2" fmla="val -13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Accept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1026" idx="1"/>
          </p:cNvCxnSpPr>
          <p:nvPr/>
        </p:nvCxnSpPr>
        <p:spPr>
          <a:xfrm flipH="1" flipV="1">
            <a:off x="7174702" y="3516580"/>
            <a:ext cx="347770" cy="2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94353" y="3875902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名前：○○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192.168.1.100:</a:t>
            </a:r>
            <a:r>
              <a:rPr kumimoji="1" lang="ja-JP" altLang="en-US" sz="1600" dirty="0" smtClean="0"/>
              <a:t>△△</a:t>
            </a:r>
            <a:endParaRPr kumimoji="1" lang="ja-JP" altLang="en-US" sz="1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8" y="3165142"/>
            <a:ext cx="634567" cy="1181841"/>
          </a:xfrm>
          <a:prstGeom prst="rect">
            <a:avLst/>
          </a:prstGeom>
        </p:spPr>
      </p:pic>
      <p:pic>
        <p:nvPicPr>
          <p:cNvPr id="1028" name="Picture 4" descr="C:\Users\ken\Desktop\4165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4" y="3043790"/>
            <a:ext cx="1295792" cy="12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矢印 27"/>
          <p:cNvSpPr/>
          <p:nvPr/>
        </p:nvSpPr>
        <p:spPr>
          <a:xfrm>
            <a:off x="2801049" y="3323810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589340" y="4887776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30" name="直線コネクタ 29"/>
          <p:cNvCxnSpPr/>
          <p:nvPr/>
        </p:nvCxnSpPr>
        <p:spPr>
          <a:xfrm flipV="1">
            <a:off x="1094888" y="4724587"/>
            <a:ext cx="236752" cy="1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35601" y="55930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192.168.1.3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88024" y="5011096"/>
            <a:ext cx="400890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192.168.1.3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  <p:pic>
        <p:nvPicPr>
          <p:cNvPr id="24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1942113" y="4978735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25" name="直線コネクタ 24"/>
          <p:cNvCxnSpPr/>
          <p:nvPr/>
        </p:nvCxnSpPr>
        <p:spPr>
          <a:xfrm>
            <a:off x="1823737" y="4724587"/>
            <a:ext cx="236752" cy="16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488374" y="5684000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499992" y="2132856"/>
            <a:ext cx="2448272" cy="449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192.168.1.4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88024" y="5011096"/>
            <a:ext cx="400890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IP </a:t>
            </a:r>
            <a:r>
              <a:rPr lang="en-US" altLang="ja-JP" dirty="0" smtClean="0"/>
              <a:t>Table</a:t>
            </a:r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192.168.1.4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err="1"/>
              <a:t>．</a:t>
            </a:r>
            <a:r>
              <a:rPr lang="en-US" altLang="ja-JP" dirty="0" smtClean="0"/>
              <a:t>192.168.1.3</a:t>
            </a:r>
            <a:r>
              <a:rPr lang="ja-JP" altLang="en-US" dirty="0" smtClean="0"/>
              <a:t>は○○にアクセス可能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コンテナへのアクセスは拒否する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26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5" grpId="0" animBg="1"/>
      <p:bldP spid="29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モジュールの詳細 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コントローラ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2048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メッセージの振り分け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RoutingSwitch.rb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トポロジ情報管理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Topology.rb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パス計算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PathInSliceManager.rb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フローエントリ生成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Path.rb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ARP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解決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TopologyController.rb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スライス管理 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PathInSliceManager.rb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 </a:t>
            </a:r>
            <a:r>
              <a:rPr lang="en-US" altLang="ja-JP" sz="2400" dirty="0" err="1" smtClean="0">
                <a:latin typeface="ヒラギノ角ゴ Pro W3" charset="-128"/>
                <a:ea typeface="ヒラギノ角ゴ Pro W3" charset="-128"/>
              </a:rPr>
              <a:t>Slice.rb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ヒラギノ角ゴ Pro W3" charset="-128"/>
                <a:ea typeface="ヒラギノ角ゴ Pro W3" charset="-128"/>
              </a:rPr>
              <a:t>統計情報取得 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(</a:t>
            </a:r>
            <a:r>
              <a:rPr lang="en-US" altLang="ja-JP" sz="2400" dirty="0" err="1">
                <a:latin typeface="ヒラギノ角ゴ Pro W3" charset="-128"/>
                <a:ea typeface="ヒラギノ角ゴ Pro W3" charset="-128"/>
              </a:rPr>
              <a:t>RoutingSwitch.rb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 (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後述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)</a:t>
            </a:r>
          </a:p>
          <a:p>
            <a:pPr lvl="1"/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マネージャーへ統計情報を送信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コントローラ内での </a:t>
            </a:r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攻撃対策の実施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1600" dirty="0" smtClean="0">
                <a:latin typeface="ヒラギノ角ゴ Pro W3" charset="-128"/>
                <a:ea typeface="ヒラギノ角ゴ Pro W3" charset="-128"/>
              </a:rPr>
              <a:t>あるユーザのバイト数が閾値を超えた場合、悪意のあるユーザとみなし、スライスから削除</a:t>
            </a:r>
            <a:endParaRPr lang="en-US" altLang="ja-JP" sz="1600" dirty="0">
              <a:latin typeface="ヒラギノ角ゴ Pro W3" charset="-128"/>
              <a:ea typeface="ヒラギノ角ゴ Pro W3" charset="-128"/>
            </a:endParaRPr>
          </a:p>
          <a:p>
            <a:endParaRPr lang="en-US" altLang="ja-JP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0483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0484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9AAA1948-C6D5-7B40-ADD8-27071DB6F7D7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12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ヒラギノ角ゴ Pro W6" charset="-128"/>
                <a:ea typeface="ヒラギノ角ゴ Pro W6" charset="-128"/>
              </a:rPr>
              <a:t>工夫した点</a:t>
            </a:r>
          </a:p>
        </p:txBody>
      </p:sp>
      <p:sp>
        <p:nvSpPr>
          <p:cNvPr id="2355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コントローラによる統計情報取得</a:t>
            </a:r>
            <a:endParaRPr lang="en-US" altLang="ja-JP" sz="28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コントローラ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がスイッチのフローエントリの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/>
            </a:r>
            <a:br>
              <a:rPr lang="en-US" altLang="ja-JP" sz="2400" dirty="0" smtClean="0">
                <a:latin typeface="ヒラギノ角ゴ Pro W3" charset="-128"/>
                <a:ea typeface="ヒラギノ角ゴ Pro W3" charset="-128"/>
              </a:rPr>
            </a:b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統計情報を取得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action, match, </a:t>
            </a:r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packet_count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, </a:t>
            </a:r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byte_count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統計情報に基づいてサービス変更</a:t>
            </a:r>
            <a:endParaRPr lang="en-US" altLang="ja-JP" sz="28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取得した統計情報を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VM</a:t>
            </a:r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マネージャーに送信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フローテーブルが処理した </a:t>
            </a:r>
            <a:r>
              <a:rPr lang="en-US" altLang="ja-JP" sz="2400" dirty="0" err="1">
                <a:latin typeface="ヒラギノ角ゴ Pro W3" charset="-128"/>
                <a:ea typeface="ヒラギノ角ゴ Pro W3" charset="-128"/>
              </a:rPr>
              <a:t>byte_count</a:t>
            </a:r>
            <a:r>
              <a:rPr lang="en-US" altLang="ja-JP" sz="2400" dirty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400" dirty="0">
                <a:latin typeface="ヒラギノ角ゴ Pro W3" charset="-128"/>
                <a:ea typeface="ヒラギノ角ゴ Pro W3" charset="-128"/>
              </a:rPr>
              <a:t>を送信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  <a:p>
            <a:pPr lvl="1"/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（統計</a:t>
            </a:r>
            <a:r>
              <a:rPr lang="ja-JP" altLang="en-US" sz="2800" dirty="0">
                <a:latin typeface="ヒラギノ角ゴ Pro W3" charset="-128"/>
                <a:ea typeface="ヒラギノ角ゴ Pro W3" charset="-128"/>
              </a:rPr>
              <a:t>情報</a:t>
            </a:r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を用いた </a:t>
            </a:r>
            <a:r>
              <a:rPr lang="en-US" altLang="ja-JP" sz="28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en-US" altLang="ja-JP" sz="2800" dirty="0" smtClean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800" dirty="0" smtClean="0">
                <a:latin typeface="ヒラギノ角ゴ Pro W3" charset="-128"/>
                <a:ea typeface="ヒラギノ角ゴ Pro W3" charset="-128"/>
              </a:rPr>
              <a:t>攻撃対策</a:t>
            </a:r>
            <a:r>
              <a:rPr lang="en-US" altLang="ja-JP" sz="2800" dirty="0" smtClean="0">
                <a:latin typeface="ヒラギノ角ゴ Pro W3" charset="-128"/>
                <a:ea typeface="ヒラギノ角ゴ Pro W3" charset="-128"/>
              </a:rPr>
              <a:t>)</a:t>
            </a:r>
            <a:endParaRPr lang="ja-JP" altLang="en-US" sz="2800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3555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3556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7CAEA55E-D545-4944-8916-EE725CCC242E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13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637452" y="4262093"/>
            <a:ext cx="4352748" cy="24232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5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独自ネットワーク機能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945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94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7ED2DAA3-93E1-114D-BD78-1C9D40346EE2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14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323528" y="2277655"/>
            <a:ext cx="857927" cy="1052342"/>
            <a:chOff x="805989" y="3538078"/>
            <a:chExt cx="857927" cy="105234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586" y="3538078"/>
              <a:ext cx="770731" cy="650205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805989" y="42210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ユーザ</a:t>
              </a:r>
              <a:endParaRPr kumimoji="1" lang="ja-JP" altLang="en-US" b="1" dirty="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924000" y="5188301"/>
            <a:ext cx="1387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Web</a:t>
            </a:r>
            <a:r>
              <a:rPr lang="ja-JP" altLang="en-US" sz="1600" b="1" dirty="0" smtClean="0"/>
              <a:t>サーバー</a:t>
            </a:r>
            <a:endParaRPr kumimoji="1" lang="ja-JP" altLang="en-US" sz="1600" b="1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1046767" y="2519340"/>
            <a:ext cx="1932314" cy="1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5997269" y="5388925"/>
            <a:ext cx="7462" cy="259728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5323646" y="3756628"/>
            <a:ext cx="1" cy="566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図形グループ 29"/>
          <p:cNvGrpSpPr/>
          <p:nvPr/>
        </p:nvGrpSpPr>
        <p:grpSpPr>
          <a:xfrm>
            <a:off x="5203716" y="5604328"/>
            <a:ext cx="1800634" cy="1137040"/>
            <a:chOff x="3748471" y="4528171"/>
            <a:chExt cx="1647058" cy="1973181"/>
          </a:xfrm>
        </p:grpSpPr>
        <p:grpSp>
          <p:nvGrpSpPr>
            <p:cNvPr id="23" name="図形グループ 22"/>
            <p:cNvGrpSpPr/>
            <p:nvPr/>
          </p:nvGrpSpPr>
          <p:grpSpPr>
            <a:xfrm>
              <a:off x="3748471" y="4528171"/>
              <a:ext cx="1647058" cy="1828179"/>
              <a:chOff x="6711976" y="4404905"/>
              <a:chExt cx="1647058" cy="1828179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6711976" y="4404905"/>
                <a:ext cx="1647058" cy="18281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6981507" y="488713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981507" y="451780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434464" y="5379731"/>
              <a:ext cx="274488" cy="1121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24" y="2257059"/>
            <a:ext cx="3952070" cy="1811925"/>
          </a:xfr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2" y="2393031"/>
            <a:ext cx="951181" cy="4004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21" y="3358642"/>
            <a:ext cx="951181" cy="4004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51" y="3329997"/>
            <a:ext cx="951181" cy="4004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22" y="3356131"/>
            <a:ext cx="951181" cy="4004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031196" y="205702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VSI1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84484" y="369902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VSI3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23647" y="369233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VSI4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68350" y="369902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VSI2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08656" y="2366671"/>
            <a:ext cx="20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OpenFlow </a:t>
            </a:r>
            <a:r>
              <a:rPr lang="ja-JP" altLang="en-US" b="1" dirty="0" smtClean="0"/>
              <a:t>スイッチ</a:t>
            </a:r>
            <a:endParaRPr kumimoji="1" lang="ja-JP" altLang="en-US" b="1" dirty="0"/>
          </a:p>
        </p:txBody>
      </p:sp>
      <p:cxnSp>
        <p:nvCxnSpPr>
          <p:cNvPr id="59" name="直線コネクタ 58"/>
          <p:cNvCxnSpPr>
            <a:endCxn id="32" idx="0"/>
          </p:cNvCxnSpPr>
          <p:nvPr/>
        </p:nvCxnSpPr>
        <p:spPr>
          <a:xfrm flipH="1">
            <a:off x="2520912" y="2793528"/>
            <a:ext cx="683068" cy="56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3236790" y="2778164"/>
            <a:ext cx="634780" cy="551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8" name="直線コネクタ 19457"/>
          <p:cNvCxnSpPr/>
          <p:nvPr/>
        </p:nvCxnSpPr>
        <p:spPr>
          <a:xfrm flipV="1">
            <a:off x="2863802" y="3582183"/>
            <a:ext cx="690378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0" name="直線コネクタ 19469"/>
          <p:cNvCxnSpPr/>
          <p:nvPr/>
        </p:nvCxnSpPr>
        <p:spPr>
          <a:xfrm>
            <a:off x="4415730" y="3575483"/>
            <a:ext cx="562992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38" y="4698559"/>
            <a:ext cx="456810" cy="735077"/>
          </a:xfrm>
          <a:prstGeom prst="rect">
            <a:avLst/>
          </a:prstGeom>
        </p:spPr>
      </p:pic>
      <p:grpSp>
        <p:nvGrpSpPr>
          <p:cNvPr id="7" name="図形グループ 6"/>
          <p:cNvGrpSpPr/>
          <p:nvPr/>
        </p:nvGrpSpPr>
        <p:grpSpPr>
          <a:xfrm>
            <a:off x="7160307" y="2073417"/>
            <a:ext cx="1200970" cy="987901"/>
            <a:chOff x="1340253" y="3588976"/>
            <a:chExt cx="1200970" cy="98790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969" y="3588976"/>
              <a:ext cx="770731" cy="65020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1340253" y="4238323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コントローラ</a:t>
              </a:r>
              <a:endParaRPr kumimoji="1" lang="ja-JP" altLang="en-US" sz="1600" b="1" dirty="0"/>
            </a:p>
          </p:txBody>
        </p:sp>
      </p:grpSp>
      <p:cxnSp>
        <p:nvCxnSpPr>
          <p:cNvPr id="49" name="直線コネクタ 48"/>
          <p:cNvCxnSpPr>
            <a:stCxn id="35" idx="1"/>
            <a:endCxn id="17" idx="3"/>
          </p:cNvCxnSpPr>
          <p:nvPr/>
        </p:nvCxnSpPr>
        <p:spPr>
          <a:xfrm flipH="1">
            <a:off x="5964994" y="2398520"/>
            <a:ext cx="1391029" cy="764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図形グループ 6"/>
          <p:cNvGrpSpPr/>
          <p:nvPr/>
        </p:nvGrpSpPr>
        <p:grpSpPr>
          <a:xfrm>
            <a:off x="4711139" y="4323133"/>
            <a:ext cx="985851" cy="970717"/>
            <a:chOff x="969176" y="3689821"/>
            <a:chExt cx="985851" cy="988759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969176" y="434002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600" b="1" dirty="0"/>
            </a:p>
          </p:txBody>
        </p:sp>
      </p:grpSp>
      <p:pic>
        <p:nvPicPr>
          <p:cNvPr id="43" name="Picture 4" descr="C:\Users\ken\Desktop\4165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37" y="4710689"/>
            <a:ext cx="710818" cy="7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6276828" y="4773710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VM</a:t>
            </a:r>
            <a:r>
              <a:rPr lang="ja-JP" altLang="en-US" sz="1600" b="1" dirty="0" smtClean="0"/>
              <a:t>マネージャー</a:t>
            </a:r>
            <a:endParaRPr kumimoji="1" lang="ja-JP" altLang="en-US" sz="1600" b="1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5367939" y="2195861"/>
            <a:ext cx="1983163" cy="10919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794010" y="2546223"/>
            <a:ext cx="1576525" cy="8979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rot="19787395">
            <a:off x="5231985" y="2367285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FlowStatsRequest</a:t>
            </a:r>
            <a:endParaRPr kumimoji="1" lang="en-US" altLang="ja-JP" b="1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 rot="19766864">
            <a:off x="5773926" y="3061007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FlowStatsReply</a:t>
            </a:r>
            <a:endParaRPr kumimoji="1" lang="en-US" altLang="ja-JP" b="1" dirty="0" smtClean="0"/>
          </a:p>
        </p:txBody>
      </p:sp>
      <p:sp>
        <p:nvSpPr>
          <p:cNvPr id="50" name="四角形吹き出し 49"/>
          <p:cNvSpPr/>
          <p:nvPr/>
        </p:nvSpPr>
        <p:spPr>
          <a:xfrm rot="19677560">
            <a:off x="5935831" y="3549486"/>
            <a:ext cx="1807896" cy="715395"/>
          </a:xfrm>
          <a:prstGeom prst="wedgeRectCallout">
            <a:avLst>
              <a:gd name="adj1" fmla="val -25267"/>
              <a:gd name="adj2" fmla="val -690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フローエントリの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統計情報を送信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右カーブ矢印 50"/>
          <p:cNvSpPr/>
          <p:nvPr/>
        </p:nvSpPr>
        <p:spPr>
          <a:xfrm rot="4994372">
            <a:off x="5684311" y="271145"/>
            <a:ext cx="935707" cy="28457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411803" y="148777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/>
              <a:t>DoS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攻撃対策</a:t>
            </a:r>
            <a:endParaRPr kumimoji="1" lang="ja-JP" altLang="en-US" b="1" dirty="0"/>
          </a:p>
        </p:txBody>
      </p:sp>
      <p:sp>
        <p:nvSpPr>
          <p:cNvPr id="53" name="左カーブ矢印 52"/>
          <p:cNvSpPr/>
          <p:nvPr/>
        </p:nvSpPr>
        <p:spPr>
          <a:xfrm rot="2672447">
            <a:off x="6953936" y="2982106"/>
            <a:ext cx="793599" cy="25543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 rot="18600123">
            <a:off x="7262810" y="414551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統計情報の提供</a:t>
            </a:r>
            <a:endParaRPr kumimoji="1" lang="ja-JP" altLang="en-US" b="1" dirty="0"/>
          </a:p>
        </p:txBody>
      </p:sp>
      <p:sp>
        <p:nvSpPr>
          <p:cNvPr id="55" name="フリーフォーム 54"/>
          <p:cNvSpPr/>
          <p:nvPr/>
        </p:nvSpPr>
        <p:spPr>
          <a:xfrm>
            <a:off x="1103256" y="2415017"/>
            <a:ext cx="4167891" cy="1870682"/>
          </a:xfrm>
          <a:custGeom>
            <a:avLst/>
            <a:gdLst>
              <a:gd name="connsiteX0" fmla="*/ 0 w 4612614"/>
              <a:gd name="connsiteY0" fmla="*/ 9144 h 1993392"/>
              <a:gd name="connsiteX1" fmla="*/ 1243584 w 4612614"/>
              <a:gd name="connsiteY1" fmla="*/ 18288 h 1993392"/>
              <a:gd name="connsiteX2" fmla="*/ 1783080 w 4612614"/>
              <a:gd name="connsiteY2" fmla="*/ 0 h 1993392"/>
              <a:gd name="connsiteX3" fmla="*/ 1956816 w 4612614"/>
              <a:gd name="connsiteY3" fmla="*/ 9144 h 1993392"/>
              <a:gd name="connsiteX4" fmla="*/ 2029968 w 4612614"/>
              <a:gd name="connsiteY4" fmla="*/ 73152 h 1993392"/>
              <a:gd name="connsiteX5" fmla="*/ 2148840 w 4612614"/>
              <a:gd name="connsiteY5" fmla="*/ 182880 h 1993392"/>
              <a:gd name="connsiteX6" fmla="*/ 2176272 w 4612614"/>
              <a:gd name="connsiteY6" fmla="*/ 219456 h 1993392"/>
              <a:gd name="connsiteX7" fmla="*/ 2286000 w 4612614"/>
              <a:gd name="connsiteY7" fmla="*/ 320040 h 1993392"/>
              <a:gd name="connsiteX8" fmla="*/ 2331720 w 4612614"/>
              <a:gd name="connsiteY8" fmla="*/ 374904 h 1993392"/>
              <a:gd name="connsiteX9" fmla="*/ 2350008 w 4612614"/>
              <a:gd name="connsiteY9" fmla="*/ 402336 h 1993392"/>
              <a:gd name="connsiteX10" fmla="*/ 2432304 w 4612614"/>
              <a:gd name="connsiteY10" fmla="*/ 457200 h 1993392"/>
              <a:gd name="connsiteX11" fmla="*/ 2459736 w 4612614"/>
              <a:gd name="connsiteY11" fmla="*/ 493776 h 1993392"/>
              <a:gd name="connsiteX12" fmla="*/ 2523744 w 4612614"/>
              <a:gd name="connsiteY12" fmla="*/ 557784 h 1993392"/>
              <a:gd name="connsiteX13" fmla="*/ 2578608 w 4612614"/>
              <a:gd name="connsiteY13" fmla="*/ 603504 h 1993392"/>
              <a:gd name="connsiteX14" fmla="*/ 2697480 w 4612614"/>
              <a:gd name="connsiteY14" fmla="*/ 694944 h 1993392"/>
              <a:gd name="connsiteX15" fmla="*/ 2770632 w 4612614"/>
              <a:gd name="connsiteY15" fmla="*/ 740664 h 1993392"/>
              <a:gd name="connsiteX16" fmla="*/ 2788920 w 4612614"/>
              <a:gd name="connsiteY16" fmla="*/ 768096 h 1993392"/>
              <a:gd name="connsiteX17" fmla="*/ 2898648 w 4612614"/>
              <a:gd name="connsiteY17" fmla="*/ 832104 h 1993392"/>
              <a:gd name="connsiteX18" fmla="*/ 3063240 w 4612614"/>
              <a:gd name="connsiteY18" fmla="*/ 868680 h 1993392"/>
              <a:gd name="connsiteX19" fmla="*/ 3172968 w 4612614"/>
              <a:gd name="connsiteY19" fmla="*/ 886968 h 1993392"/>
              <a:gd name="connsiteX20" fmla="*/ 3419856 w 4612614"/>
              <a:gd name="connsiteY20" fmla="*/ 914400 h 1993392"/>
              <a:gd name="connsiteX21" fmla="*/ 3547872 w 4612614"/>
              <a:gd name="connsiteY21" fmla="*/ 941832 h 1993392"/>
              <a:gd name="connsiteX22" fmla="*/ 3895344 w 4612614"/>
              <a:gd name="connsiteY22" fmla="*/ 978408 h 1993392"/>
              <a:gd name="connsiteX23" fmla="*/ 4059936 w 4612614"/>
              <a:gd name="connsiteY23" fmla="*/ 996696 h 1993392"/>
              <a:gd name="connsiteX24" fmla="*/ 4105656 w 4612614"/>
              <a:gd name="connsiteY24" fmla="*/ 1005840 h 1993392"/>
              <a:gd name="connsiteX25" fmla="*/ 4187952 w 4612614"/>
              <a:gd name="connsiteY25" fmla="*/ 1014984 h 1993392"/>
              <a:gd name="connsiteX26" fmla="*/ 4489704 w 4612614"/>
              <a:gd name="connsiteY26" fmla="*/ 1005840 h 1993392"/>
              <a:gd name="connsiteX27" fmla="*/ 4608576 w 4612614"/>
              <a:gd name="connsiteY27" fmla="*/ 996696 h 1993392"/>
              <a:gd name="connsiteX28" fmla="*/ 4599432 w 4612614"/>
              <a:gd name="connsiteY28" fmla="*/ 1033272 h 1993392"/>
              <a:gd name="connsiteX29" fmla="*/ 4581144 w 4612614"/>
              <a:gd name="connsiteY29" fmla="*/ 1133856 h 1993392"/>
              <a:gd name="connsiteX30" fmla="*/ 4535424 w 4612614"/>
              <a:gd name="connsiteY30" fmla="*/ 1280160 h 1993392"/>
              <a:gd name="connsiteX31" fmla="*/ 4517136 w 4612614"/>
              <a:gd name="connsiteY31" fmla="*/ 1399032 h 1993392"/>
              <a:gd name="connsiteX32" fmla="*/ 4507992 w 4612614"/>
              <a:gd name="connsiteY32" fmla="*/ 1444752 h 1993392"/>
              <a:gd name="connsiteX33" fmla="*/ 4498848 w 4612614"/>
              <a:gd name="connsiteY33" fmla="*/ 1499616 h 1993392"/>
              <a:gd name="connsiteX34" fmla="*/ 4471416 w 4612614"/>
              <a:gd name="connsiteY34" fmla="*/ 1600200 h 1993392"/>
              <a:gd name="connsiteX35" fmla="*/ 4434840 w 4612614"/>
              <a:gd name="connsiteY35" fmla="*/ 1792224 h 1993392"/>
              <a:gd name="connsiteX36" fmla="*/ 4416552 w 4612614"/>
              <a:gd name="connsiteY36" fmla="*/ 1819656 h 1993392"/>
              <a:gd name="connsiteX37" fmla="*/ 4407408 w 4612614"/>
              <a:gd name="connsiteY37" fmla="*/ 1892808 h 1993392"/>
              <a:gd name="connsiteX38" fmla="*/ 4389120 w 4612614"/>
              <a:gd name="connsiteY38" fmla="*/ 1993392 h 1993392"/>
              <a:gd name="connsiteX0" fmla="*/ 0 w 4612614"/>
              <a:gd name="connsiteY0" fmla="*/ 15510 h 1999758"/>
              <a:gd name="connsiteX1" fmla="*/ 1243584 w 4612614"/>
              <a:gd name="connsiteY1" fmla="*/ 24654 h 1999758"/>
              <a:gd name="connsiteX2" fmla="*/ 1783080 w 4612614"/>
              <a:gd name="connsiteY2" fmla="*/ 6366 h 1999758"/>
              <a:gd name="connsiteX3" fmla="*/ 1956816 w 4612614"/>
              <a:gd name="connsiteY3" fmla="*/ 15510 h 1999758"/>
              <a:gd name="connsiteX4" fmla="*/ 2148840 w 4612614"/>
              <a:gd name="connsiteY4" fmla="*/ 189246 h 1999758"/>
              <a:gd name="connsiteX5" fmla="*/ 2176272 w 4612614"/>
              <a:gd name="connsiteY5" fmla="*/ 225822 h 1999758"/>
              <a:gd name="connsiteX6" fmla="*/ 2286000 w 4612614"/>
              <a:gd name="connsiteY6" fmla="*/ 326406 h 1999758"/>
              <a:gd name="connsiteX7" fmla="*/ 2331720 w 4612614"/>
              <a:gd name="connsiteY7" fmla="*/ 381270 h 1999758"/>
              <a:gd name="connsiteX8" fmla="*/ 2350008 w 4612614"/>
              <a:gd name="connsiteY8" fmla="*/ 408702 h 1999758"/>
              <a:gd name="connsiteX9" fmla="*/ 2432304 w 4612614"/>
              <a:gd name="connsiteY9" fmla="*/ 463566 h 1999758"/>
              <a:gd name="connsiteX10" fmla="*/ 2459736 w 4612614"/>
              <a:gd name="connsiteY10" fmla="*/ 500142 h 1999758"/>
              <a:gd name="connsiteX11" fmla="*/ 2523744 w 4612614"/>
              <a:gd name="connsiteY11" fmla="*/ 564150 h 1999758"/>
              <a:gd name="connsiteX12" fmla="*/ 2578608 w 4612614"/>
              <a:gd name="connsiteY12" fmla="*/ 609870 h 1999758"/>
              <a:gd name="connsiteX13" fmla="*/ 2697480 w 4612614"/>
              <a:gd name="connsiteY13" fmla="*/ 701310 h 1999758"/>
              <a:gd name="connsiteX14" fmla="*/ 2770632 w 4612614"/>
              <a:gd name="connsiteY14" fmla="*/ 747030 h 1999758"/>
              <a:gd name="connsiteX15" fmla="*/ 2788920 w 4612614"/>
              <a:gd name="connsiteY15" fmla="*/ 774462 h 1999758"/>
              <a:gd name="connsiteX16" fmla="*/ 2898648 w 4612614"/>
              <a:gd name="connsiteY16" fmla="*/ 838470 h 1999758"/>
              <a:gd name="connsiteX17" fmla="*/ 3063240 w 4612614"/>
              <a:gd name="connsiteY17" fmla="*/ 875046 h 1999758"/>
              <a:gd name="connsiteX18" fmla="*/ 3172968 w 4612614"/>
              <a:gd name="connsiteY18" fmla="*/ 893334 h 1999758"/>
              <a:gd name="connsiteX19" fmla="*/ 3419856 w 4612614"/>
              <a:gd name="connsiteY19" fmla="*/ 920766 h 1999758"/>
              <a:gd name="connsiteX20" fmla="*/ 3547872 w 4612614"/>
              <a:gd name="connsiteY20" fmla="*/ 948198 h 1999758"/>
              <a:gd name="connsiteX21" fmla="*/ 3895344 w 4612614"/>
              <a:gd name="connsiteY21" fmla="*/ 984774 h 1999758"/>
              <a:gd name="connsiteX22" fmla="*/ 4059936 w 4612614"/>
              <a:gd name="connsiteY22" fmla="*/ 1003062 h 1999758"/>
              <a:gd name="connsiteX23" fmla="*/ 4105656 w 4612614"/>
              <a:gd name="connsiteY23" fmla="*/ 1012206 h 1999758"/>
              <a:gd name="connsiteX24" fmla="*/ 4187952 w 4612614"/>
              <a:gd name="connsiteY24" fmla="*/ 1021350 h 1999758"/>
              <a:gd name="connsiteX25" fmla="*/ 4489704 w 4612614"/>
              <a:gd name="connsiteY25" fmla="*/ 1012206 h 1999758"/>
              <a:gd name="connsiteX26" fmla="*/ 4608576 w 4612614"/>
              <a:gd name="connsiteY26" fmla="*/ 1003062 h 1999758"/>
              <a:gd name="connsiteX27" fmla="*/ 4599432 w 4612614"/>
              <a:gd name="connsiteY27" fmla="*/ 1039638 h 1999758"/>
              <a:gd name="connsiteX28" fmla="*/ 4581144 w 4612614"/>
              <a:gd name="connsiteY28" fmla="*/ 1140222 h 1999758"/>
              <a:gd name="connsiteX29" fmla="*/ 4535424 w 4612614"/>
              <a:gd name="connsiteY29" fmla="*/ 1286526 h 1999758"/>
              <a:gd name="connsiteX30" fmla="*/ 4517136 w 4612614"/>
              <a:gd name="connsiteY30" fmla="*/ 1405398 h 1999758"/>
              <a:gd name="connsiteX31" fmla="*/ 4507992 w 4612614"/>
              <a:gd name="connsiteY31" fmla="*/ 1451118 h 1999758"/>
              <a:gd name="connsiteX32" fmla="*/ 4498848 w 4612614"/>
              <a:gd name="connsiteY32" fmla="*/ 1505982 h 1999758"/>
              <a:gd name="connsiteX33" fmla="*/ 4471416 w 4612614"/>
              <a:gd name="connsiteY33" fmla="*/ 1606566 h 1999758"/>
              <a:gd name="connsiteX34" fmla="*/ 4434840 w 4612614"/>
              <a:gd name="connsiteY34" fmla="*/ 1798590 h 1999758"/>
              <a:gd name="connsiteX35" fmla="*/ 4416552 w 4612614"/>
              <a:gd name="connsiteY35" fmla="*/ 1826022 h 1999758"/>
              <a:gd name="connsiteX36" fmla="*/ 4407408 w 4612614"/>
              <a:gd name="connsiteY36" fmla="*/ 1899174 h 1999758"/>
              <a:gd name="connsiteX37" fmla="*/ 4389120 w 4612614"/>
              <a:gd name="connsiteY37" fmla="*/ 1999758 h 1999758"/>
              <a:gd name="connsiteX0" fmla="*/ 0 w 4612614"/>
              <a:gd name="connsiteY0" fmla="*/ 15510 h 1999758"/>
              <a:gd name="connsiteX1" fmla="*/ 1243584 w 4612614"/>
              <a:gd name="connsiteY1" fmla="*/ 24654 h 1999758"/>
              <a:gd name="connsiteX2" fmla="*/ 1783080 w 4612614"/>
              <a:gd name="connsiteY2" fmla="*/ 6366 h 1999758"/>
              <a:gd name="connsiteX3" fmla="*/ 1956816 w 4612614"/>
              <a:gd name="connsiteY3" fmla="*/ 15510 h 1999758"/>
              <a:gd name="connsiteX4" fmla="*/ 2148840 w 4612614"/>
              <a:gd name="connsiteY4" fmla="*/ 189246 h 1999758"/>
              <a:gd name="connsiteX5" fmla="*/ 2286000 w 4612614"/>
              <a:gd name="connsiteY5" fmla="*/ 326406 h 1999758"/>
              <a:gd name="connsiteX6" fmla="*/ 2331720 w 4612614"/>
              <a:gd name="connsiteY6" fmla="*/ 381270 h 1999758"/>
              <a:gd name="connsiteX7" fmla="*/ 2350008 w 4612614"/>
              <a:gd name="connsiteY7" fmla="*/ 408702 h 1999758"/>
              <a:gd name="connsiteX8" fmla="*/ 2432304 w 4612614"/>
              <a:gd name="connsiteY8" fmla="*/ 463566 h 1999758"/>
              <a:gd name="connsiteX9" fmla="*/ 2459736 w 4612614"/>
              <a:gd name="connsiteY9" fmla="*/ 500142 h 1999758"/>
              <a:gd name="connsiteX10" fmla="*/ 2523744 w 4612614"/>
              <a:gd name="connsiteY10" fmla="*/ 564150 h 1999758"/>
              <a:gd name="connsiteX11" fmla="*/ 2578608 w 4612614"/>
              <a:gd name="connsiteY11" fmla="*/ 609870 h 1999758"/>
              <a:gd name="connsiteX12" fmla="*/ 2697480 w 4612614"/>
              <a:gd name="connsiteY12" fmla="*/ 701310 h 1999758"/>
              <a:gd name="connsiteX13" fmla="*/ 2770632 w 4612614"/>
              <a:gd name="connsiteY13" fmla="*/ 747030 h 1999758"/>
              <a:gd name="connsiteX14" fmla="*/ 2788920 w 4612614"/>
              <a:gd name="connsiteY14" fmla="*/ 774462 h 1999758"/>
              <a:gd name="connsiteX15" fmla="*/ 2898648 w 4612614"/>
              <a:gd name="connsiteY15" fmla="*/ 838470 h 1999758"/>
              <a:gd name="connsiteX16" fmla="*/ 3063240 w 4612614"/>
              <a:gd name="connsiteY16" fmla="*/ 875046 h 1999758"/>
              <a:gd name="connsiteX17" fmla="*/ 3172968 w 4612614"/>
              <a:gd name="connsiteY17" fmla="*/ 893334 h 1999758"/>
              <a:gd name="connsiteX18" fmla="*/ 3419856 w 4612614"/>
              <a:gd name="connsiteY18" fmla="*/ 920766 h 1999758"/>
              <a:gd name="connsiteX19" fmla="*/ 3547872 w 4612614"/>
              <a:gd name="connsiteY19" fmla="*/ 948198 h 1999758"/>
              <a:gd name="connsiteX20" fmla="*/ 3895344 w 4612614"/>
              <a:gd name="connsiteY20" fmla="*/ 984774 h 1999758"/>
              <a:gd name="connsiteX21" fmla="*/ 4059936 w 4612614"/>
              <a:gd name="connsiteY21" fmla="*/ 1003062 h 1999758"/>
              <a:gd name="connsiteX22" fmla="*/ 4105656 w 4612614"/>
              <a:gd name="connsiteY22" fmla="*/ 1012206 h 1999758"/>
              <a:gd name="connsiteX23" fmla="*/ 4187952 w 4612614"/>
              <a:gd name="connsiteY23" fmla="*/ 1021350 h 1999758"/>
              <a:gd name="connsiteX24" fmla="*/ 4489704 w 4612614"/>
              <a:gd name="connsiteY24" fmla="*/ 1012206 h 1999758"/>
              <a:gd name="connsiteX25" fmla="*/ 4608576 w 4612614"/>
              <a:gd name="connsiteY25" fmla="*/ 1003062 h 1999758"/>
              <a:gd name="connsiteX26" fmla="*/ 4599432 w 4612614"/>
              <a:gd name="connsiteY26" fmla="*/ 1039638 h 1999758"/>
              <a:gd name="connsiteX27" fmla="*/ 4581144 w 4612614"/>
              <a:gd name="connsiteY27" fmla="*/ 1140222 h 1999758"/>
              <a:gd name="connsiteX28" fmla="*/ 4535424 w 4612614"/>
              <a:gd name="connsiteY28" fmla="*/ 1286526 h 1999758"/>
              <a:gd name="connsiteX29" fmla="*/ 4517136 w 4612614"/>
              <a:gd name="connsiteY29" fmla="*/ 1405398 h 1999758"/>
              <a:gd name="connsiteX30" fmla="*/ 4507992 w 4612614"/>
              <a:gd name="connsiteY30" fmla="*/ 1451118 h 1999758"/>
              <a:gd name="connsiteX31" fmla="*/ 4498848 w 4612614"/>
              <a:gd name="connsiteY31" fmla="*/ 1505982 h 1999758"/>
              <a:gd name="connsiteX32" fmla="*/ 4471416 w 4612614"/>
              <a:gd name="connsiteY32" fmla="*/ 1606566 h 1999758"/>
              <a:gd name="connsiteX33" fmla="*/ 4434840 w 4612614"/>
              <a:gd name="connsiteY33" fmla="*/ 1798590 h 1999758"/>
              <a:gd name="connsiteX34" fmla="*/ 4416552 w 4612614"/>
              <a:gd name="connsiteY34" fmla="*/ 1826022 h 1999758"/>
              <a:gd name="connsiteX35" fmla="*/ 4407408 w 4612614"/>
              <a:gd name="connsiteY35" fmla="*/ 1899174 h 1999758"/>
              <a:gd name="connsiteX36" fmla="*/ 4389120 w 4612614"/>
              <a:gd name="connsiteY36" fmla="*/ 1999758 h 1999758"/>
              <a:gd name="connsiteX0" fmla="*/ 0 w 4612614"/>
              <a:gd name="connsiteY0" fmla="*/ 25543 h 2009791"/>
              <a:gd name="connsiteX1" fmla="*/ 1243584 w 4612614"/>
              <a:gd name="connsiteY1" fmla="*/ 34687 h 2009791"/>
              <a:gd name="connsiteX2" fmla="*/ 1783080 w 4612614"/>
              <a:gd name="connsiteY2" fmla="*/ 16399 h 2009791"/>
              <a:gd name="connsiteX3" fmla="*/ 1956816 w 4612614"/>
              <a:gd name="connsiteY3" fmla="*/ 25543 h 2009791"/>
              <a:gd name="connsiteX4" fmla="*/ 2286000 w 4612614"/>
              <a:gd name="connsiteY4" fmla="*/ 336439 h 2009791"/>
              <a:gd name="connsiteX5" fmla="*/ 2331720 w 4612614"/>
              <a:gd name="connsiteY5" fmla="*/ 391303 h 2009791"/>
              <a:gd name="connsiteX6" fmla="*/ 2350008 w 4612614"/>
              <a:gd name="connsiteY6" fmla="*/ 418735 h 2009791"/>
              <a:gd name="connsiteX7" fmla="*/ 2432304 w 4612614"/>
              <a:gd name="connsiteY7" fmla="*/ 473599 h 2009791"/>
              <a:gd name="connsiteX8" fmla="*/ 2459736 w 4612614"/>
              <a:gd name="connsiteY8" fmla="*/ 510175 h 2009791"/>
              <a:gd name="connsiteX9" fmla="*/ 2523744 w 4612614"/>
              <a:gd name="connsiteY9" fmla="*/ 574183 h 2009791"/>
              <a:gd name="connsiteX10" fmla="*/ 2578608 w 4612614"/>
              <a:gd name="connsiteY10" fmla="*/ 619903 h 2009791"/>
              <a:gd name="connsiteX11" fmla="*/ 2697480 w 4612614"/>
              <a:gd name="connsiteY11" fmla="*/ 711343 h 2009791"/>
              <a:gd name="connsiteX12" fmla="*/ 2770632 w 4612614"/>
              <a:gd name="connsiteY12" fmla="*/ 757063 h 2009791"/>
              <a:gd name="connsiteX13" fmla="*/ 2788920 w 4612614"/>
              <a:gd name="connsiteY13" fmla="*/ 784495 h 2009791"/>
              <a:gd name="connsiteX14" fmla="*/ 2898648 w 4612614"/>
              <a:gd name="connsiteY14" fmla="*/ 848503 h 2009791"/>
              <a:gd name="connsiteX15" fmla="*/ 3063240 w 4612614"/>
              <a:gd name="connsiteY15" fmla="*/ 885079 h 2009791"/>
              <a:gd name="connsiteX16" fmla="*/ 3172968 w 4612614"/>
              <a:gd name="connsiteY16" fmla="*/ 903367 h 2009791"/>
              <a:gd name="connsiteX17" fmla="*/ 3419856 w 4612614"/>
              <a:gd name="connsiteY17" fmla="*/ 930799 h 2009791"/>
              <a:gd name="connsiteX18" fmla="*/ 3547872 w 4612614"/>
              <a:gd name="connsiteY18" fmla="*/ 958231 h 2009791"/>
              <a:gd name="connsiteX19" fmla="*/ 3895344 w 4612614"/>
              <a:gd name="connsiteY19" fmla="*/ 994807 h 2009791"/>
              <a:gd name="connsiteX20" fmla="*/ 4059936 w 4612614"/>
              <a:gd name="connsiteY20" fmla="*/ 1013095 h 2009791"/>
              <a:gd name="connsiteX21" fmla="*/ 4105656 w 4612614"/>
              <a:gd name="connsiteY21" fmla="*/ 1022239 h 2009791"/>
              <a:gd name="connsiteX22" fmla="*/ 4187952 w 4612614"/>
              <a:gd name="connsiteY22" fmla="*/ 1031383 h 2009791"/>
              <a:gd name="connsiteX23" fmla="*/ 4489704 w 4612614"/>
              <a:gd name="connsiteY23" fmla="*/ 1022239 h 2009791"/>
              <a:gd name="connsiteX24" fmla="*/ 4608576 w 4612614"/>
              <a:gd name="connsiteY24" fmla="*/ 1013095 h 2009791"/>
              <a:gd name="connsiteX25" fmla="*/ 4599432 w 4612614"/>
              <a:gd name="connsiteY25" fmla="*/ 1049671 h 2009791"/>
              <a:gd name="connsiteX26" fmla="*/ 4581144 w 4612614"/>
              <a:gd name="connsiteY26" fmla="*/ 1150255 h 2009791"/>
              <a:gd name="connsiteX27" fmla="*/ 4535424 w 4612614"/>
              <a:gd name="connsiteY27" fmla="*/ 1296559 h 2009791"/>
              <a:gd name="connsiteX28" fmla="*/ 4517136 w 4612614"/>
              <a:gd name="connsiteY28" fmla="*/ 1415431 h 2009791"/>
              <a:gd name="connsiteX29" fmla="*/ 4507992 w 4612614"/>
              <a:gd name="connsiteY29" fmla="*/ 1461151 h 2009791"/>
              <a:gd name="connsiteX30" fmla="*/ 4498848 w 4612614"/>
              <a:gd name="connsiteY30" fmla="*/ 1516015 h 2009791"/>
              <a:gd name="connsiteX31" fmla="*/ 4471416 w 4612614"/>
              <a:gd name="connsiteY31" fmla="*/ 1616599 h 2009791"/>
              <a:gd name="connsiteX32" fmla="*/ 4434840 w 4612614"/>
              <a:gd name="connsiteY32" fmla="*/ 1808623 h 2009791"/>
              <a:gd name="connsiteX33" fmla="*/ 4416552 w 4612614"/>
              <a:gd name="connsiteY33" fmla="*/ 1836055 h 2009791"/>
              <a:gd name="connsiteX34" fmla="*/ 4407408 w 4612614"/>
              <a:gd name="connsiteY34" fmla="*/ 1909207 h 2009791"/>
              <a:gd name="connsiteX35" fmla="*/ 4389120 w 4612614"/>
              <a:gd name="connsiteY35" fmla="*/ 2009791 h 2009791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350008 w 4612614"/>
              <a:gd name="connsiteY5" fmla="*/ 422776 h 2013832"/>
              <a:gd name="connsiteX6" fmla="*/ 2432304 w 4612614"/>
              <a:gd name="connsiteY6" fmla="*/ 477640 h 2013832"/>
              <a:gd name="connsiteX7" fmla="*/ 2459736 w 4612614"/>
              <a:gd name="connsiteY7" fmla="*/ 514216 h 2013832"/>
              <a:gd name="connsiteX8" fmla="*/ 2523744 w 4612614"/>
              <a:gd name="connsiteY8" fmla="*/ 578224 h 2013832"/>
              <a:gd name="connsiteX9" fmla="*/ 2578608 w 4612614"/>
              <a:gd name="connsiteY9" fmla="*/ 623944 h 2013832"/>
              <a:gd name="connsiteX10" fmla="*/ 2697480 w 4612614"/>
              <a:gd name="connsiteY10" fmla="*/ 715384 h 2013832"/>
              <a:gd name="connsiteX11" fmla="*/ 2770632 w 4612614"/>
              <a:gd name="connsiteY11" fmla="*/ 761104 h 2013832"/>
              <a:gd name="connsiteX12" fmla="*/ 2788920 w 4612614"/>
              <a:gd name="connsiteY12" fmla="*/ 788536 h 2013832"/>
              <a:gd name="connsiteX13" fmla="*/ 2898648 w 4612614"/>
              <a:gd name="connsiteY13" fmla="*/ 852544 h 2013832"/>
              <a:gd name="connsiteX14" fmla="*/ 3063240 w 4612614"/>
              <a:gd name="connsiteY14" fmla="*/ 889120 h 2013832"/>
              <a:gd name="connsiteX15" fmla="*/ 3172968 w 4612614"/>
              <a:gd name="connsiteY15" fmla="*/ 907408 h 2013832"/>
              <a:gd name="connsiteX16" fmla="*/ 3419856 w 4612614"/>
              <a:gd name="connsiteY16" fmla="*/ 934840 h 2013832"/>
              <a:gd name="connsiteX17" fmla="*/ 3547872 w 4612614"/>
              <a:gd name="connsiteY17" fmla="*/ 962272 h 2013832"/>
              <a:gd name="connsiteX18" fmla="*/ 3895344 w 4612614"/>
              <a:gd name="connsiteY18" fmla="*/ 998848 h 2013832"/>
              <a:gd name="connsiteX19" fmla="*/ 4059936 w 4612614"/>
              <a:gd name="connsiteY19" fmla="*/ 1017136 h 2013832"/>
              <a:gd name="connsiteX20" fmla="*/ 4105656 w 4612614"/>
              <a:gd name="connsiteY20" fmla="*/ 1026280 h 2013832"/>
              <a:gd name="connsiteX21" fmla="*/ 4187952 w 4612614"/>
              <a:gd name="connsiteY21" fmla="*/ 1035424 h 2013832"/>
              <a:gd name="connsiteX22" fmla="*/ 4489704 w 4612614"/>
              <a:gd name="connsiteY22" fmla="*/ 1026280 h 2013832"/>
              <a:gd name="connsiteX23" fmla="*/ 4608576 w 4612614"/>
              <a:gd name="connsiteY23" fmla="*/ 1017136 h 2013832"/>
              <a:gd name="connsiteX24" fmla="*/ 4599432 w 4612614"/>
              <a:gd name="connsiteY24" fmla="*/ 1053712 h 2013832"/>
              <a:gd name="connsiteX25" fmla="*/ 4581144 w 4612614"/>
              <a:gd name="connsiteY25" fmla="*/ 1154296 h 2013832"/>
              <a:gd name="connsiteX26" fmla="*/ 4535424 w 4612614"/>
              <a:gd name="connsiteY26" fmla="*/ 1300600 h 2013832"/>
              <a:gd name="connsiteX27" fmla="*/ 4517136 w 4612614"/>
              <a:gd name="connsiteY27" fmla="*/ 1419472 h 2013832"/>
              <a:gd name="connsiteX28" fmla="*/ 4507992 w 4612614"/>
              <a:gd name="connsiteY28" fmla="*/ 1465192 h 2013832"/>
              <a:gd name="connsiteX29" fmla="*/ 4498848 w 4612614"/>
              <a:gd name="connsiteY29" fmla="*/ 1520056 h 2013832"/>
              <a:gd name="connsiteX30" fmla="*/ 4471416 w 4612614"/>
              <a:gd name="connsiteY30" fmla="*/ 1620640 h 2013832"/>
              <a:gd name="connsiteX31" fmla="*/ 4434840 w 4612614"/>
              <a:gd name="connsiteY31" fmla="*/ 1812664 h 2013832"/>
              <a:gd name="connsiteX32" fmla="*/ 4416552 w 4612614"/>
              <a:gd name="connsiteY32" fmla="*/ 1840096 h 2013832"/>
              <a:gd name="connsiteX33" fmla="*/ 4407408 w 4612614"/>
              <a:gd name="connsiteY33" fmla="*/ 1913248 h 2013832"/>
              <a:gd name="connsiteX34" fmla="*/ 4389120 w 4612614"/>
              <a:gd name="connsiteY34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32304 w 4612614"/>
              <a:gd name="connsiteY5" fmla="*/ 477640 h 2013832"/>
              <a:gd name="connsiteX6" fmla="*/ 2459736 w 4612614"/>
              <a:gd name="connsiteY6" fmla="*/ 514216 h 2013832"/>
              <a:gd name="connsiteX7" fmla="*/ 2523744 w 4612614"/>
              <a:gd name="connsiteY7" fmla="*/ 578224 h 2013832"/>
              <a:gd name="connsiteX8" fmla="*/ 2578608 w 4612614"/>
              <a:gd name="connsiteY8" fmla="*/ 623944 h 2013832"/>
              <a:gd name="connsiteX9" fmla="*/ 2697480 w 4612614"/>
              <a:gd name="connsiteY9" fmla="*/ 715384 h 2013832"/>
              <a:gd name="connsiteX10" fmla="*/ 2770632 w 4612614"/>
              <a:gd name="connsiteY10" fmla="*/ 761104 h 2013832"/>
              <a:gd name="connsiteX11" fmla="*/ 2788920 w 4612614"/>
              <a:gd name="connsiteY11" fmla="*/ 788536 h 2013832"/>
              <a:gd name="connsiteX12" fmla="*/ 2898648 w 4612614"/>
              <a:gd name="connsiteY12" fmla="*/ 852544 h 2013832"/>
              <a:gd name="connsiteX13" fmla="*/ 3063240 w 4612614"/>
              <a:gd name="connsiteY13" fmla="*/ 889120 h 2013832"/>
              <a:gd name="connsiteX14" fmla="*/ 3172968 w 4612614"/>
              <a:gd name="connsiteY14" fmla="*/ 907408 h 2013832"/>
              <a:gd name="connsiteX15" fmla="*/ 3419856 w 4612614"/>
              <a:gd name="connsiteY15" fmla="*/ 934840 h 2013832"/>
              <a:gd name="connsiteX16" fmla="*/ 3547872 w 4612614"/>
              <a:gd name="connsiteY16" fmla="*/ 962272 h 2013832"/>
              <a:gd name="connsiteX17" fmla="*/ 3895344 w 4612614"/>
              <a:gd name="connsiteY17" fmla="*/ 998848 h 2013832"/>
              <a:gd name="connsiteX18" fmla="*/ 4059936 w 4612614"/>
              <a:gd name="connsiteY18" fmla="*/ 1017136 h 2013832"/>
              <a:gd name="connsiteX19" fmla="*/ 4105656 w 4612614"/>
              <a:gd name="connsiteY19" fmla="*/ 1026280 h 2013832"/>
              <a:gd name="connsiteX20" fmla="*/ 4187952 w 4612614"/>
              <a:gd name="connsiteY20" fmla="*/ 1035424 h 2013832"/>
              <a:gd name="connsiteX21" fmla="*/ 4489704 w 4612614"/>
              <a:gd name="connsiteY21" fmla="*/ 1026280 h 2013832"/>
              <a:gd name="connsiteX22" fmla="*/ 4608576 w 4612614"/>
              <a:gd name="connsiteY22" fmla="*/ 1017136 h 2013832"/>
              <a:gd name="connsiteX23" fmla="*/ 4599432 w 4612614"/>
              <a:gd name="connsiteY23" fmla="*/ 1053712 h 2013832"/>
              <a:gd name="connsiteX24" fmla="*/ 4581144 w 4612614"/>
              <a:gd name="connsiteY24" fmla="*/ 1154296 h 2013832"/>
              <a:gd name="connsiteX25" fmla="*/ 4535424 w 4612614"/>
              <a:gd name="connsiteY25" fmla="*/ 1300600 h 2013832"/>
              <a:gd name="connsiteX26" fmla="*/ 4517136 w 4612614"/>
              <a:gd name="connsiteY26" fmla="*/ 1419472 h 2013832"/>
              <a:gd name="connsiteX27" fmla="*/ 4507992 w 4612614"/>
              <a:gd name="connsiteY27" fmla="*/ 1465192 h 2013832"/>
              <a:gd name="connsiteX28" fmla="*/ 4498848 w 4612614"/>
              <a:gd name="connsiteY28" fmla="*/ 1520056 h 2013832"/>
              <a:gd name="connsiteX29" fmla="*/ 4471416 w 4612614"/>
              <a:gd name="connsiteY29" fmla="*/ 1620640 h 2013832"/>
              <a:gd name="connsiteX30" fmla="*/ 4434840 w 4612614"/>
              <a:gd name="connsiteY30" fmla="*/ 1812664 h 2013832"/>
              <a:gd name="connsiteX31" fmla="*/ 4416552 w 4612614"/>
              <a:gd name="connsiteY31" fmla="*/ 1840096 h 2013832"/>
              <a:gd name="connsiteX32" fmla="*/ 4407408 w 4612614"/>
              <a:gd name="connsiteY32" fmla="*/ 1913248 h 2013832"/>
              <a:gd name="connsiteX33" fmla="*/ 4389120 w 4612614"/>
              <a:gd name="connsiteY33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523744 w 4612614"/>
              <a:gd name="connsiteY6" fmla="*/ 578224 h 2013832"/>
              <a:gd name="connsiteX7" fmla="*/ 2578608 w 4612614"/>
              <a:gd name="connsiteY7" fmla="*/ 623944 h 2013832"/>
              <a:gd name="connsiteX8" fmla="*/ 2697480 w 4612614"/>
              <a:gd name="connsiteY8" fmla="*/ 715384 h 2013832"/>
              <a:gd name="connsiteX9" fmla="*/ 2770632 w 4612614"/>
              <a:gd name="connsiteY9" fmla="*/ 761104 h 2013832"/>
              <a:gd name="connsiteX10" fmla="*/ 2788920 w 4612614"/>
              <a:gd name="connsiteY10" fmla="*/ 788536 h 2013832"/>
              <a:gd name="connsiteX11" fmla="*/ 2898648 w 4612614"/>
              <a:gd name="connsiteY11" fmla="*/ 852544 h 2013832"/>
              <a:gd name="connsiteX12" fmla="*/ 3063240 w 4612614"/>
              <a:gd name="connsiteY12" fmla="*/ 889120 h 2013832"/>
              <a:gd name="connsiteX13" fmla="*/ 3172968 w 4612614"/>
              <a:gd name="connsiteY13" fmla="*/ 907408 h 2013832"/>
              <a:gd name="connsiteX14" fmla="*/ 3419856 w 4612614"/>
              <a:gd name="connsiteY14" fmla="*/ 934840 h 2013832"/>
              <a:gd name="connsiteX15" fmla="*/ 3547872 w 4612614"/>
              <a:gd name="connsiteY15" fmla="*/ 962272 h 2013832"/>
              <a:gd name="connsiteX16" fmla="*/ 3895344 w 4612614"/>
              <a:gd name="connsiteY16" fmla="*/ 998848 h 2013832"/>
              <a:gd name="connsiteX17" fmla="*/ 4059936 w 4612614"/>
              <a:gd name="connsiteY17" fmla="*/ 1017136 h 2013832"/>
              <a:gd name="connsiteX18" fmla="*/ 4105656 w 4612614"/>
              <a:gd name="connsiteY18" fmla="*/ 1026280 h 2013832"/>
              <a:gd name="connsiteX19" fmla="*/ 4187952 w 4612614"/>
              <a:gd name="connsiteY19" fmla="*/ 1035424 h 2013832"/>
              <a:gd name="connsiteX20" fmla="*/ 4489704 w 4612614"/>
              <a:gd name="connsiteY20" fmla="*/ 1026280 h 2013832"/>
              <a:gd name="connsiteX21" fmla="*/ 4608576 w 4612614"/>
              <a:gd name="connsiteY21" fmla="*/ 1017136 h 2013832"/>
              <a:gd name="connsiteX22" fmla="*/ 4599432 w 4612614"/>
              <a:gd name="connsiteY22" fmla="*/ 1053712 h 2013832"/>
              <a:gd name="connsiteX23" fmla="*/ 4581144 w 4612614"/>
              <a:gd name="connsiteY23" fmla="*/ 1154296 h 2013832"/>
              <a:gd name="connsiteX24" fmla="*/ 4535424 w 4612614"/>
              <a:gd name="connsiteY24" fmla="*/ 1300600 h 2013832"/>
              <a:gd name="connsiteX25" fmla="*/ 4517136 w 4612614"/>
              <a:gd name="connsiteY25" fmla="*/ 1419472 h 2013832"/>
              <a:gd name="connsiteX26" fmla="*/ 4507992 w 4612614"/>
              <a:gd name="connsiteY26" fmla="*/ 1465192 h 2013832"/>
              <a:gd name="connsiteX27" fmla="*/ 4498848 w 4612614"/>
              <a:gd name="connsiteY27" fmla="*/ 1520056 h 2013832"/>
              <a:gd name="connsiteX28" fmla="*/ 4471416 w 4612614"/>
              <a:gd name="connsiteY28" fmla="*/ 1620640 h 2013832"/>
              <a:gd name="connsiteX29" fmla="*/ 4434840 w 4612614"/>
              <a:gd name="connsiteY29" fmla="*/ 1812664 h 2013832"/>
              <a:gd name="connsiteX30" fmla="*/ 4416552 w 4612614"/>
              <a:gd name="connsiteY30" fmla="*/ 1840096 h 2013832"/>
              <a:gd name="connsiteX31" fmla="*/ 4407408 w 4612614"/>
              <a:gd name="connsiteY31" fmla="*/ 1913248 h 2013832"/>
              <a:gd name="connsiteX32" fmla="*/ 4389120 w 4612614"/>
              <a:gd name="connsiteY32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578608 w 4612614"/>
              <a:gd name="connsiteY6" fmla="*/ 623944 h 2013832"/>
              <a:gd name="connsiteX7" fmla="*/ 2697480 w 4612614"/>
              <a:gd name="connsiteY7" fmla="*/ 715384 h 2013832"/>
              <a:gd name="connsiteX8" fmla="*/ 2770632 w 4612614"/>
              <a:gd name="connsiteY8" fmla="*/ 761104 h 2013832"/>
              <a:gd name="connsiteX9" fmla="*/ 2788920 w 4612614"/>
              <a:gd name="connsiteY9" fmla="*/ 788536 h 2013832"/>
              <a:gd name="connsiteX10" fmla="*/ 2898648 w 4612614"/>
              <a:gd name="connsiteY10" fmla="*/ 852544 h 2013832"/>
              <a:gd name="connsiteX11" fmla="*/ 3063240 w 4612614"/>
              <a:gd name="connsiteY11" fmla="*/ 889120 h 2013832"/>
              <a:gd name="connsiteX12" fmla="*/ 3172968 w 4612614"/>
              <a:gd name="connsiteY12" fmla="*/ 907408 h 2013832"/>
              <a:gd name="connsiteX13" fmla="*/ 3419856 w 4612614"/>
              <a:gd name="connsiteY13" fmla="*/ 934840 h 2013832"/>
              <a:gd name="connsiteX14" fmla="*/ 3547872 w 4612614"/>
              <a:gd name="connsiteY14" fmla="*/ 962272 h 2013832"/>
              <a:gd name="connsiteX15" fmla="*/ 3895344 w 4612614"/>
              <a:gd name="connsiteY15" fmla="*/ 998848 h 2013832"/>
              <a:gd name="connsiteX16" fmla="*/ 4059936 w 4612614"/>
              <a:gd name="connsiteY16" fmla="*/ 1017136 h 2013832"/>
              <a:gd name="connsiteX17" fmla="*/ 4105656 w 4612614"/>
              <a:gd name="connsiteY17" fmla="*/ 1026280 h 2013832"/>
              <a:gd name="connsiteX18" fmla="*/ 4187952 w 4612614"/>
              <a:gd name="connsiteY18" fmla="*/ 1035424 h 2013832"/>
              <a:gd name="connsiteX19" fmla="*/ 4489704 w 4612614"/>
              <a:gd name="connsiteY19" fmla="*/ 1026280 h 2013832"/>
              <a:gd name="connsiteX20" fmla="*/ 4608576 w 4612614"/>
              <a:gd name="connsiteY20" fmla="*/ 1017136 h 2013832"/>
              <a:gd name="connsiteX21" fmla="*/ 4599432 w 4612614"/>
              <a:gd name="connsiteY21" fmla="*/ 1053712 h 2013832"/>
              <a:gd name="connsiteX22" fmla="*/ 4581144 w 4612614"/>
              <a:gd name="connsiteY22" fmla="*/ 1154296 h 2013832"/>
              <a:gd name="connsiteX23" fmla="*/ 4535424 w 4612614"/>
              <a:gd name="connsiteY23" fmla="*/ 1300600 h 2013832"/>
              <a:gd name="connsiteX24" fmla="*/ 4517136 w 4612614"/>
              <a:gd name="connsiteY24" fmla="*/ 1419472 h 2013832"/>
              <a:gd name="connsiteX25" fmla="*/ 4507992 w 4612614"/>
              <a:gd name="connsiteY25" fmla="*/ 1465192 h 2013832"/>
              <a:gd name="connsiteX26" fmla="*/ 4498848 w 4612614"/>
              <a:gd name="connsiteY26" fmla="*/ 1520056 h 2013832"/>
              <a:gd name="connsiteX27" fmla="*/ 4471416 w 4612614"/>
              <a:gd name="connsiteY27" fmla="*/ 1620640 h 2013832"/>
              <a:gd name="connsiteX28" fmla="*/ 4434840 w 4612614"/>
              <a:gd name="connsiteY28" fmla="*/ 1812664 h 2013832"/>
              <a:gd name="connsiteX29" fmla="*/ 4416552 w 4612614"/>
              <a:gd name="connsiteY29" fmla="*/ 1840096 h 2013832"/>
              <a:gd name="connsiteX30" fmla="*/ 4407408 w 4612614"/>
              <a:gd name="connsiteY30" fmla="*/ 1913248 h 2013832"/>
              <a:gd name="connsiteX31" fmla="*/ 4389120 w 4612614"/>
              <a:gd name="connsiteY31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697480 w 4612614"/>
              <a:gd name="connsiteY6" fmla="*/ 715384 h 2013832"/>
              <a:gd name="connsiteX7" fmla="*/ 2770632 w 4612614"/>
              <a:gd name="connsiteY7" fmla="*/ 761104 h 2013832"/>
              <a:gd name="connsiteX8" fmla="*/ 2788920 w 4612614"/>
              <a:gd name="connsiteY8" fmla="*/ 788536 h 2013832"/>
              <a:gd name="connsiteX9" fmla="*/ 2898648 w 4612614"/>
              <a:gd name="connsiteY9" fmla="*/ 852544 h 2013832"/>
              <a:gd name="connsiteX10" fmla="*/ 3063240 w 4612614"/>
              <a:gd name="connsiteY10" fmla="*/ 889120 h 2013832"/>
              <a:gd name="connsiteX11" fmla="*/ 3172968 w 4612614"/>
              <a:gd name="connsiteY11" fmla="*/ 907408 h 2013832"/>
              <a:gd name="connsiteX12" fmla="*/ 3419856 w 4612614"/>
              <a:gd name="connsiteY12" fmla="*/ 934840 h 2013832"/>
              <a:gd name="connsiteX13" fmla="*/ 3547872 w 4612614"/>
              <a:gd name="connsiteY13" fmla="*/ 962272 h 2013832"/>
              <a:gd name="connsiteX14" fmla="*/ 3895344 w 4612614"/>
              <a:gd name="connsiteY14" fmla="*/ 998848 h 2013832"/>
              <a:gd name="connsiteX15" fmla="*/ 4059936 w 4612614"/>
              <a:gd name="connsiteY15" fmla="*/ 1017136 h 2013832"/>
              <a:gd name="connsiteX16" fmla="*/ 4105656 w 4612614"/>
              <a:gd name="connsiteY16" fmla="*/ 1026280 h 2013832"/>
              <a:gd name="connsiteX17" fmla="*/ 4187952 w 4612614"/>
              <a:gd name="connsiteY17" fmla="*/ 1035424 h 2013832"/>
              <a:gd name="connsiteX18" fmla="*/ 4489704 w 4612614"/>
              <a:gd name="connsiteY18" fmla="*/ 1026280 h 2013832"/>
              <a:gd name="connsiteX19" fmla="*/ 4608576 w 4612614"/>
              <a:gd name="connsiteY19" fmla="*/ 1017136 h 2013832"/>
              <a:gd name="connsiteX20" fmla="*/ 4599432 w 4612614"/>
              <a:gd name="connsiteY20" fmla="*/ 1053712 h 2013832"/>
              <a:gd name="connsiteX21" fmla="*/ 4581144 w 4612614"/>
              <a:gd name="connsiteY21" fmla="*/ 1154296 h 2013832"/>
              <a:gd name="connsiteX22" fmla="*/ 4535424 w 4612614"/>
              <a:gd name="connsiteY22" fmla="*/ 1300600 h 2013832"/>
              <a:gd name="connsiteX23" fmla="*/ 4517136 w 4612614"/>
              <a:gd name="connsiteY23" fmla="*/ 1419472 h 2013832"/>
              <a:gd name="connsiteX24" fmla="*/ 4507992 w 4612614"/>
              <a:gd name="connsiteY24" fmla="*/ 1465192 h 2013832"/>
              <a:gd name="connsiteX25" fmla="*/ 4498848 w 4612614"/>
              <a:gd name="connsiteY25" fmla="*/ 1520056 h 2013832"/>
              <a:gd name="connsiteX26" fmla="*/ 4471416 w 4612614"/>
              <a:gd name="connsiteY26" fmla="*/ 1620640 h 2013832"/>
              <a:gd name="connsiteX27" fmla="*/ 4434840 w 4612614"/>
              <a:gd name="connsiteY27" fmla="*/ 1812664 h 2013832"/>
              <a:gd name="connsiteX28" fmla="*/ 4416552 w 4612614"/>
              <a:gd name="connsiteY28" fmla="*/ 1840096 h 2013832"/>
              <a:gd name="connsiteX29" fmla="*/ 4407408 w 4612614"/>
              <a:gd name="connsiteY29" fmla="*/ 1913248 h 2013832"/>
              <a:gd name="connsiteX30" fmla="*/ 4389120 w 4612614"/>
              <a:gd name="connsiteY30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697480 w 4612614"/>
              <a:gd name="connsiteY6" fmla="*/ 715384 h 2013832"/>
              <a:gd name="connsiteX7" fmla="*/ 2770632 w 4612614"/>
              <a:gd name="connsiteY7" fmla="*/ 761104 h 2013832"/>
              <a:gd name="connsiteX8" fmla="*/ 2898648 w 4612614"/>
              <a:gd name="connsiteY8" fmla="*/ 852544 h 2013832"/>
              <a:gd name="connsiteX9" fmla="*/ 3063240 w 4612614"/>
              <a:gd name="connsiteY9" fmla="*/ 889120 h 2013832"/>
              <a:gd name="connsiteX10" fmla="*/ 3172968 w 4612614"/>
              <a:gd name="connsiteY10" fmla="*/ 907408 h 2013832"/>
              <a:gd name="connsiteX11" fmla="*/ 3419856 w 4612614"/>
              <a:gd name="connsiteY11" fmla="*/ 934840 h 2013832"/>
              <a:gd name="connsiteX12" fmla="*/ 3547872 w 4612614"/>
              <a:gd name="connsiteY12" fmla="*/ 962272 h 2013832"/>
              <a:gd name="connsiteX13" fmla="*/ 3895344 w 4612614"/>
              <a:gd name="connsiteY13" fmla="*/ 998848 h 2013832"/>
              <a:gd name="connsiteX14" fmla="*/ 4059936 w 4612614"/>
              <a:gd name="connsiteY14" fmla="*/ 1017136 h 2013832"/>
              <a:gd name="connsiteX15" fmla="*/ 4105656 w 4612614"/>
              <a:gd name="connsiteY15" fmla="*/ 1026280 h 2013832"/>
              <a:gd name="connsiteX16" fmla="*/ 4187952 w 4612614"/>
              <a:gd name="connsiteY16" fmla="*/ 1035424 h 2013832"/>
              <a:gd name="connsiteX17" fmla="*/ 4489704 w 4612614"/>
              <a:gd name="connsiteY17" fmla="*/ 1026280 h 2013832"/>
              <a:gd name="connsiteX18" fmla="*/ 4608576 w 4612614"/>
              <a:gd name="connsiteY18" fmla="*/ 1017136 h 2013832"/>
              <a:gd name="connsiteX19" fmla="*/ 4599432 w 4612614"/>
              <a:gd name="connsiteY19" fmla="*/ 1053712 h 2013832"/>
              <a:gd name="connsiteX20" fmla="*/ 4581144 w 4612614"/>
              <a:gd name="connsiteY20" fmla="*/ 1154296 h 2013832"/>
              <a:gd name="connsiteX21" fmla="*/ 4535424 w 4612614"/>
              <a:gd name="connsiteY21" fmla="*/ 1300600 h 2013832"/>
              <a:gd name="connsiteX22" fmla="*/ 4517136 w 4612614"/>
              <a:gd name="connsiteY22" fmla="*/ 1419472 h 2013832"/>
              <a:gd name="connsiteX23" fmla="*/ 4507992 w 4612614"/>
              <a:gd name="connsiteY23" fmla="*/ 1465192 h 2013832"/>
              <a:gd name="connsiteX24" fmla="*/ 4498848 w 4612614"/>
              <a:gd name="connsiteY24" fmla="*/ 1520056 h 2013832"/>
              <a:gd name="connsiteX25" fmla="*/ 4471416 w 4612614"/>
              <a:gd name="connsiteY25" fmla="*/ 1620640 h 2013832"/>
              <a:gd name="connsiteX26" fmla="*/ 4434840 w 4612614"/>
              <a:gd name="connsiteY26" fmla="*/ 1812664 h 2013832"/>
              <a:gd name="connsiteX27" fmla="*/ 4416552 w 4612614"/>
              <a:gd name="connsiteY27" fmla="*/ 1840096 h 2013832"/>
              <a:gd name="connsiteX28" fmla="*/ 4407408 w 4612614"/>
              <a:gd name="connsiteY28" fmla="*/ 1913248 h 2013832"/>
              <a:gd name="connsiteX29" fmla="*/ 4389120 w 4612614"/>
              <a:gd name="connsiteY29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459736 w 4612614"/>
              <a:gd name="connsiteY5" fmla="*/ 514216 h 2013832"/>
              <a:gd name="connsiteX6" fmla="*/ 2697480 w 4612614"/>
              <a:gd name="connsiteY6" fmla="*/ 715384 h 2013832"/>
              <a:gd name="connsiteX7" fmla="*/ 2898648 w 4612614"/>
              <a:gd name="connsiteY7" fmla="*/ 852544 h 2013832"/>
              <a:gd name="connsiteX8" fmla="*/ 3063240 w 4612614"/>
              <a:gd name="connsiteY8" fmla="*/ 889120 h 2013832"/>
              <a:gd name="connsiteX9" fmla="*/ 3172968 w 4612614"/>
              <a:gd name="connsiteY9" fmla="*/ 907408 h 2013832"/>
              <a:gd name="connsiteX10" fmla="*/ 3419856 w 4612614"/>
              <a:gd name="connsiteY10" fmla="*/ 934840 h 2013832"/>
              <a:gd name="connsiteX11" fmla="*/ 3547872 w 4612614"/>
              <a:gd name="connsiteY11" fmla="*/ 962272 h 2013832"/>
              <a:gd name="connsiteX12" fmla="*/ 3895344 w 4612614"/>
              <a:gd name="connsiteY12" fmla="*/ 998848 h 2013832"/>
              <a:gd name="connsiteX13" fmla="*/ 4059936 w 4612614"/>
              <a:gd name="connsiteY13" fmla="*/ 1017136 h 2013832"/>
              <a:gd name="connsiteX14" fmla="*/ 4105656 w 4612614"/>
              <a:gd name="connsiteY14" fmla="*/ 1026280 h 2013832"/>
              <a:gd name="connsiteX15" fmla="*/ 4187952 w 4612614"/>
              <a:gd name="connsiteY15" fmla="*/ 1035424 h 2013832"/>
              <a:gd name="connsiteX16" fmla="*/ 4489704 w 4612614"/>
              <a:gd name="connsiteY16" fmla="*/ 1026280 h 2013832"/>
              <a:gd name="connsiteX17" fmla="*/ 4608576 w 4612614"/>
              <a:gd name="connsiteY17" fmla="*/ 1017136 h 2013832"/>
              <a:gd name="connsiteX18" fmla="*/ 4599432 w 4612614"/>
              <a:gd name="connsiteY18" fmla="*/ 1053712 h 2013832"/>
              <a:gd name="connsiteX19" fmla="*/ 4581144 w 4612614"/>
              <a:gd name="connsiteY19" fmla="*/ 1154296 h 2013832"/>
              <a:gd name="connsiteX20" fmla="*/ 4535424 w 4612614"/>
              <a:gd name="connsiteY20" fmla="*/ 1300600 h 2013832"/>
              <a:gd name="connsiteX21" fmla="*/ 4517136 w 4612614"/>
              <a:gd name="connsiteY21" fmla="*/ 1419472 h 2013832"/>
              <a:gd name="connsiteX22" fmla="*/ 4507992 w 4612614"/>
              <a:gd name="connsiteY22" fmla="*/ 1465192 h 2013832"/>
              <a:gd name="connsiteX23" fmla="*/ 4498848 w 4612614"/>
              <a:gd name="connsiteY23" fmla="*/ 1520056 h 2013832"/>
              <a:gd name="connsiteX24" fmla="*/ 4471416 w 4612614"/>
              <a:gd name="connsiteY24" fmla="*/ 1620640 h 2013832"/>
              <a:gd name="connsiteX25" fmla="*/ 4434840 w 4612614"/>
              <a:gd name="connsiteY25" fmla="*/ 1812664 h 2013832"/>
              <a:gd name="connsiteX26" fmla="*/ 4416552 w 4612614"/>
              <a:gd name="connsiteY26" fmla="*/ 1840096 h 2013832"/>
              <a:gd name="connsiteX27" fmla="*/ 4407408 w 4612614"/>
              <a:gd name="connsiteY27" fmla="*/ 1913248 h 2013832"/>
              <a:gd name="connsiteX28" fmla="*/ 4389120 w 4612614"/>
              <a:gd name="connsiteY28" fmla="*/ 2013832 h 2013832"/>
              <a:gd name="connsiteX0" fmla="*/ 0 w 4612614"/>
              <a:gd name="connsiteY0" fmla="*/ 29584 h 2013832"/>
              <a:gd name="connsiteX1" fmla="*/ 1243584 w 4612614"/>
              <a:gd name="connsiteY1" fmla="*/ 38728 h 2013832"/>
              <a:gd name="connsiteX2" fmla="*/ 1783080 w 4612614"/>
              <a:gd name="connsiteY2" fmla="*/ 20440 h 2013832"/>
              <a:gd name="connsiteX3" fmla="*/ 1956816 w 4612614"/>
              <a:gd name="connsiteY3" fmla="*/ 29584 h 2013832"/>
              <a:gd name="connsiteX4" fmla="*/ 2331720 w 4612614"/>
              <a:gd name="connsiteY4" fmla="*/ 395344 h 2013832"/>
              <a:gd name="connsiteX5" fmla="*/ 2697480 w 4612614"/>
              <a:gd name="connsiteY5" fmla="*/ 715384 h 2013832"/>
              <a:gd name="connsiteX6" fmla="*/ 2898648 w 4612614"/>
              <a:gd name="connsiteY6" fmla="*/ 852544 h 2013832"/>
              <a:gd name="connsiteX7" fmla="*/ 3063240 w 4612614"/>
              <a:gd name="connsiteY7" fmla="*/ 889120 h 2013832"/>
              <a:gd name="connsiteX8" fmla="*/ 3172968 w 4612614"/>
              <a:gd name="connsiteY8" fmla="*/ 907408 h 2013832"/>
              <a:gd name="connsiteX9" fmla="*/ 3419856 w 4612614"/>
              <a:gd name="connsiteY9" fmla="*/ 934840 h 2013832"/>
              <a:gd name="connsiteX10" fmla="*/ 3547872 w 4612614"/>
              <a:gd name="connsiteY10" fmla="*/ 962272 h 2013832"/>
              <a:gd name="connsiteX11" fmla="*/ 3895344 w 4612614"/>
              <a:gd name="connsiteY11" fmla="*/ 998848 h 2013832"/>
              <a:gd name="connsiteX12" fmla="*/ 4059936 w 4612614"/>
              <a:gd name="connsiteY12" fmla="*/ 1017136 h 2013832"/>
              <a:gd name="connsiteX13" fmla="*/ 4105656 w 4612614"/>
              <a:gd name="connsiteY13" fmla="*/ 1026280 h 2013832"/>
              <a:gd name="connsiteX14" fmla="*/ 4187952 w 4612614"/>
              <a:gd name="connsiteY14" fmla="*/ 1035424 h 2013832"/>
              <a:gd name="connsiteX15" fmla="*/ 4489704 w 4612614"/>
              <a:gd name="connsiteY15" fmla="*/ 1026280 h 2013832"/>
              <a:gd name="connsiteX16" fmla="*/ 4608576 w 4612614"/>
              <a:gd name="connsiteY16" fmla="*/ 1017136 h 2013832"/>
              <a:gd name="connsiteX17" fmla="*/ 4599432 w 4612614"/>
              <a:gd name="connsiteY17" fmla="*/ 1053712 h 2013832"/>
              <a:gd name="connsiteX18" fmla="*/ 4581144 w 4612614"/>
              <a:gd name="connsiteY18" fmla="*/ 1154296 h 2013832"/>
              <a:gd name="connsiteX19" fmla="*/ 4535424 w 4612614"/>
              <a:gd name="connsiteY19" fmla="*/ 1300600 h 2013832"/>
              <a:gd name="connsiteX20" fmla="*/ 4517136 w 4612614"/>
              <a:gd name="connsiteY20" fmla="*/ 1419472 h 2013832"/>
              <a:gd name="connsiteX21" fmla="*/ 4507992 w 4612614"/>
              <a:gd name="connsiteY21" fmla="*/ 1465192 h 2013832"/>
              <a:gd name="connsiteX22" fmla="*/ 4498848 w 4612614"/>
              <a:gd name="connsiteY22" fmla="*/ 1520056 h 2013832"/>
              <a:gd name="connsiteX23" fmla="*/ 4471416 w 4612614"/>
              <a:gd name="connsiteY23" fmla="*/ 1620640 h 2013832"/>
              <a:gd name="connsiteX24" fmla="*/ 4434840 w 4612614"/>
              <a:gd name="connsiteY24" fmla="*/ 1812664 h 2013832"/>
              <a:gd name="connsiteX25" fmla="*/ 4416552 w 4612614"/>
              <a:gd name="connsiteY25" fmla="*/ 1840096 h 2013832"/>
              <a:gd name="connsiteX26" fmla="*/ 4407408 w 4612614"/>
              <a:gd name="connsiteY26" fmla="*/ 1913248 h 2013832"/>
              <a:gd name="connsiteX27" fmla="*/ 4389120 w 4612614"/>
              <a:gd name="connsiteY27" fmla="*/ 2013832 h 2013832"/>
              <a:gd name="connsiteX0" fmla="*/ 0 w 4603470"/>
              <a:gd name="connsiteY0" fmla="*/ 0 h 2020824"/>
              <a:gd name="connsiteX1" fmla="*/ 1234440 w 4603470"/>
              <a:gd name="connsiteY1" fmla="*/ 45720 h 2020824"/>
              <a:gd name="connsiteX2" fmla="*/ 1773936 w 4603470"/>
              <a:gd name="connsiteY2" fmla="*/ 27432 h 2020824"/>
              <a:gd name="connsiteX3" fmla="*/ 1947672 w 4603470"/>
              <a:gd name="connsiteY3" fmla="*/ 36576 h 2020824"/>
              <a:gd name="connsiteX4" fmla="*/ 2322576 w 4603470"/>
              <a:gd name="connsiteY4" fmla="*/ 402336 h 2020824"/>
              <a:gd name="connsiteX5" fmla="*/ 2688336 w 4603470"/>
              <a:gd name="connsiteY5" fmla="*/ 722376 h 2020824"/>
              <a:gd name="connsiteX6" fmla="*/ 2889504 w 4603470"/>
              <a:gd name="connsiteY6" fmla="*/ 859536 h 2020824"/>
              <a:gd name="connsiteX7" fmla="*/ 3054096 w 4603470"/>
              <a:gd name="connsiteY7" fmla="*/ 896112 h 2020824"/>
              <a:gd name="connsiteX8" fmla="*/ 3163824 w 4603470"/>
              <a:gd name="connsiteY8" fmla="*/ 914400 h 2020824"/>
              <a:gd name="connsiteX9" fmla="*/ 3410712 w 4603470"/>
              <a:gd name="connsiteY9" fmla="*/ 941832 h 2020824"/>
              <a:gd name="connsiteX10" fmla="*/ 3538728 w 4603470"/>
              <a:gd name="connsiteY10" fmla="*/ 969264 h 2020824"/>
              <a:gd name="connsiteX11" fmla="*/ 3886200 w 4603470"/>
              <a:gd name="connsiteY11" fmla="*/ 1005840 h 2020824"/>
              <a:gd name="connsiteX12" fmla="*/ 4050792 w 4603470"/>
              <a:gd name="connsiteY12" fmla="*/ 1024128 h 2020824"/>
              <a:gd name="connsiteX13" fmla="*/ 4096512 w 4603470"/>
              <a:gd name="connsiteY13" fmla="*/ 1033272 h 2020824"/>
              <a:gd name="connsiteX14" fmla="*/ 4178808 w 4603470"/>
              <a:gd name="connsiteY14" fmla="*/ 1042416 h 2020824"/>
              <a:gd name="connsiteX15" fmla="*/ 4480560 w 4603470"/>
              <a:gd name="connsiteY15" fmla="*/ 1033272 h 2020824"/>
              <a:gd name="connsiteX16" fmla="*/ 4599432 w 4603470"/>
              <a:gd name="connsiteY16" fmla="*/ 1024128 h 2020824"/>
              <a:gd name="connsiteX17" fmla="*/ 4590288 w 4603470"/>
              <a:gd name="connsiteY17" fmla="*/ 1060704 h 2020824"/>
              <a:gd name="connsiteX18" fmla="*/ 4572000 w 4603470"/>
              <a:gd name="connsiteY18" fmla="*/ 1161288 h 2020824"/>
              <a:gd name="connsiteX19" fmla="*/ 4526280 w 4603470"/>
              <a:gd name="connsiteY19" fmla="*/ 1307592 h 2020824"/>
              <a:gd name="connsiteX20" fmla="*/ 4507992 w 4603470"/>
              <a:gd name="connsiteY20" fmla="*/ 1426464 h 2020824"/>
              <a:gd name="connsiteX21" fmla="*/ 4498848 w 4603470"/>
              <a:gd name="connsiteY21" fmla="*/ 1472184 h 2020824"/>
              <a:gd name="connsiteX22" fmla="*/ 4489704 w 4603470"/>
              <a:gd name="connsiteY22" fmla="*/ 1527048 h 2020824"/>
              <a:gd name="connsiteX23" fmla="*/ 4462272 w 4603470"/>
              <a:gd name="connsiteY23" fmla="*/ 1627632 h 2020824"/>
              <a:gd name="connsiteX24" fmla="*/ 4425696 w 4603470"/>
              <a:gd name="connsiteY24" fmla="*/ 1819656 h 2020824"/>
              <a:gd name="connsiteX25" fmla="*/ 4407408 w 4603470"/>
              <a:gd name="connsiteY25" fmla="*/ 1847088 h 2020824"/>
              <a:gd name="connsiteX26" fmla="*/ 4398264 w 4603470"/>
              <a:gd name="connsiteY26" fmla="*/ 1920240 h 2020824"/>
              <a:gd name="connsiteX27" fmla="*/ 4379976 w 4603470"/>
              <a:gd name="connsiteY27" fmla="*/ 2020824 h 2020824"/>
              <a:gd name="connsiteX0" fmla="*/ 0 w 4603470"/>
              <a:gd name="connsiteY0" fmla="*/ 0 h 2020824"/>
              <a:gd name="connsiteX1" fmla="*/ 1234440 w 4603470"/>
              <a:gd name="connsiteY1" fmla="*/ 45720 h 2020824"/>
              <a:gd name="connsiteX2" fmla="*/ 1773936 w 4603470"/>
              <a:gd name="connsiteY2" fmla="*/ 27432 h 2020824"/>
              <a:gd name="connsiteX3" fmla="*/ 1947672 w 4603470"/>
              <a:gd name="connsiteY3" fmla="*/ 36576 h 2020824"/>
              <a:gd name="connsiteX4" fmla="*/ 2322576 w 4603470"/>
              <a:gd name="connsiteY4" fmla="*/ 402336 h 2020824"/>
              <a:gd name="connsiteX5" fmla="*/ 2688336 w 4603470"/>
              <a:gd name="connsiteY5" fmla="*/ 722376 h 2020824"/>
              <a:gd name="connsiteX6" fmla="*/ 2889504 w 4603470"/>
              <a:gd name="connsiteY6" fmla="*/ 859536 h 2020824"/>
              <a:gd name="connsiteX7" fmla="*/ 3054096 w 4603470"/>
              <a:gd name="connsiteY7" fmla="*/ 896112 h 2020824"/>
              <a:gd name="connsiteX8" fmla="*/ 3163824 w 4603470"/>
              <a:gd name="connsiteY8" fmla="*/ 914400 h 2020824"/>
              <a:gd name="connsiteX9" fmla="*/ 3410712 w 4603470"/>
              <a:gd name="connsiteY9" fmla="*/ 941832 h 2020824"/>
              <a:gd name="connsiteX10" fmla="*/ 3538728 w 4603470"/>
              <a:gd name="connsiteY10" fmla="*/ 969264 h 2020824"/>
              <a:gd name="connsiteX11" fmla="*/ 3886200 w 4603470"/>
              <a:gd name="connsiteY11" fmla="*/ 1005840 h 2020824"/>
              <a:gd name="connsiteX12" fmla="*/ 4050792 w 4603470"/>
              <a:gd name="connsiteY12" fmla="*/ 1024128 h 2020824"/>
              <a:gd name="connsiteX13" fmla="*/ 4096512 w 4603470"/>
              <a:gd name="connsiteY13" fmla="*/ 1033272 h 2020824"/>
              <a:gd name="connsiteX14" fmla="*/ 4178808 w 4603470"/>
              <a:gd name="connsiteY14" fmla="*/ 1042416 h 2020824"/>
              <a:gd name="connsiteX15" fmla="*/ 4480560 w 4603470"/>
              <a:gd name="connsiteY15" fmla="*/ 1033272 h 2020824"/>
              <a:gd name="connsiteX16" fmla="*/ 4599432 w 4603470"/>
              <a:gd name="connsiteY16" fmla="*/ 1024128 h 2020824"/>
              <a:gd name="connsiteX17" fmla="*/ 4590288 w 4603470"/>
              <a:gd name="connsiteY17" fmla="*/ 1060704 h 2020824"/>
              <a:gd name="connsiteX18" fmla="*/ 4572000 w 4603470"/>
              <a:gd name="connsiteY18" fmla="*/ 1161288 h 2020824"/>
              <a:gd name="connsiteX19" fmla="*/ 4526280 w 4603470"/>
              <a:gd name="connsiteY19" fmla="*/ 1307592 h 2020824"/>
              <a:gd name="connsiteX20" fmla="*/ 4507992 w 4603470"/>
              <a:gd name="connsiteY20" fmla="*/ 1426464 h 2020824"/>
              <a:gd name="connsiteX21" fmla="*/ 4498848 w 4603470"/>
              <a:gd name="connsiteY21" fmla="*/ 1472184 h 2020824"/>
              <a:gd name="connsiteX22" fmla="*/ 4489704 w 4603470"/>
              <a:gd name="connsiteY22" fmla="*/ 1527048 h 2020824"/>
              <a:gd name="connsiteX23" fmla="*/ 4462272 w 4603470"/>
              <a:gd name="connsiteY23" fmla="*/ 1627632 h 2020824"/>
              <a:gd name="connsiteX24" fmla="*/ 4425696 w 4603470"/>
              <a:gd name="connsiteY24" fmla="*/ 1819656 h 2020824"/>
              <a:gd name="connsiteX25" fmla="*/ 4407408 w 4603470"/>
              <a:gd name="connsiteY25" fmla="*/ 1847088 h 2020824"/>
              <a:gd name="connsiteX26" fmla="*/ 4398264 w 4603470"/>
              <a:gd name="connsiteY26" fmla="*/ 1920240 h 2020824"/>
              <a:gd name="connsiteX27" fmla="*/ 4379976 w 4603470"/>
              <a:gd name="connsiteY27" fmla="*/ 2020824 h 2020824"/>
              <a:gd name="connsiteX0" fmla="*/ 0 w 4603470"/>
              <a:gd name="connsiteY0" fmla="*/ 0 h 2020824"/>
              <a:gd name="connsiteX1" fmla="*/ 1773936 w 4603470"/>
              <a:gd name="connsiteY1" fmla="*/ 27432 h 2020824"/>
              <a:gd name="connsiteX2" fmla="*/ 1947672 w 4603470"/>
              <a:gd name="connsiteY2" fmla="*/ 36576 h 2020824"/>
              <a:gd name="connsiteX3" fmla="*/ 2322576 w 4603470"/>
              <a:gd name="connsiteY3" fmla="*/ 402336 h 2020824"/>
              <a:gd name="connsiteX4" fmla="*/ 2688336 w 4603470"/>
              <a:gd name="connsiteY4" fmla="*/ 722376 h 2020824"/>
              <a:gd name="connsiteX5" fmla="*/ 2889504 w 4603470"/>
              <a:gd name="connsiteY5" fmla="*/ 859536 h 2020824"/>
              <a:gd name="connsiteX6" fmla="*/ 3054096 w 4603470"/>
              <a:gd name="connsiteY6" fmla="*/ 896112 h 2020824"/>
              <a:gd name="connsiteX7" fmla="*/ 3163824 w 4603470"/>
              <a:gd name="connsiteY7" fmla="*/ 914400 h 2020824"/>
              <a:gd name="connsiteX8" fmla="*/ 3410712 w 4603470"/>
              <a:gd name="connsiteY8" fmla="*/ 941832 h 2020824"/>
              <a:gd name="connsiteX9" fmla="*/ 3538728 w 4603470"/>
              <a:gd name="connsiteY9" fmla="*/ 969264 h 2020824"/>
              <a:gd name="connsiteX10" fmla="*/ 3886200 w 4603470"/>
              <a:gd name="connsiteY10" fmla="*/ 1005840 h 2020824"/>
              <a:gd name="connsiteX11" fmla="*/ 4050792 w 4603470"/>
              <a:gd name="connsiteY11" fmla="*/ 1024128 h 2020824"/>
              <a:gd name="connsiteX12" fmla="*/ 4096512 w 4603470"/>
              <a:gd name="connsiteY12" fmla="*/ 1033272 h 2020824"/>
              <a:gd name="connsiteX13" fmla="*/ 4178808 w 4603470"/>
              <a:gd name="connsiteY13" fmla="*/ 1042416 h 2020824"/>
              <a:gd name="connsiteX14" fmla="*/ 4480560 w 4603470"/>
              <a:gd name="connsiteY14" fmla="*/ 1033272 h 2020824"/>
              <a:gd name="connsiteX15" fmla="*/ 4599432 w 4603470"/>
              <a:gd name="connsiteY15" fmla="*/ 1024128 h 2020824"/>
              <a:gd name="connsiteX16" fmla="*/ 4590288 w 4603470"/>
              <a:gd name="connsiteY16" fmla="*/ 1060704 h 2020824"/>
              <a:gd name="connsiteX17" fmla="*/ 4572000 w 4603470"/>
              <a:gd name="connsiteY17" fmla="*/ 1161288 h 2020824"/>
              <a:gd name="connsiteX18" fmla="*/ 4526280 w 4603470"/>
              <a:gd name="connsiteY18" fmla="*/ 1307592 h 2020824"/>
              <a:gd name="connsiteX19" fmla="*/ 4507992 w 4603470"/>
              <a:gd name="connsiteY19" fmla="*/ 1426464 h 2020824"/>
              <a:gd name="connsiteX20" fmla="*/ 4498848 w 4603470"/>
              <a:gd name="connsiteY20" fmla="*/ 1472184 h 2020824"/>
              <a:gd name="connsiteX21" fmla="*/ 4489704 w 4603470"/>
              <a:gd name="connsiteY21" fmla="*/ 1527048 h 2020824"/>
              <a:gd name="connsiteX22" fmla="*/ 4462272 w 4603470"/>
              <a:gd name="connsiteY22" fmla="*/ 1627632 h 2020824"/>
              <a:gd name="connsiteX23" fmla="*/ 4425696 w 4603470"/>
              <a:gd name="connsiteY23" fmla="*/ 1819656 h 2020824"/>
              <a:gd name="connsiteX24" fmla="*/ 4407408 w 4603470"/>
              <a:gd name="connsiteY24" fmla="*/ 1847088 h 2020824"/>
              <a:gd name="connsiteX25" fmla="*/ 4398264 w 4603470"/>
              <a:gd name="connsiteY25" fmla="*/ 1920240 h 2020824"/>
              <a:gd name="connsiteX26" fmla="*/ 4379976 w 4603470"/>
              <a:gd name="connsiteY26" fmla="*/ 2020824 h 2020824"/>
              <a:gd name="connsiteX0" fmla="*/ 0 w 4603470"/>
              <a:gd name="connsiteY0" fmla="*/ 0 h 2020824"/>
              <a:gd name="connsiteX1" fmla="*/ 1947672 w 4603470"/>
              <a:gd name="connsiteY1" fmla="*/ 36576 h 2020824"/>
              <a:gd name="connsiteX2" fmla="*/ 2322576 w 4603470"/>
              <a:gd name="connsiteY2" fmla="*/ 402336 h 2020824"/>
              <a:gd name="connsiteX3" fmla="*/ 2688336 w 4603470"/>
              <a:gd name="connsiteY3" fmla="*/ 722376 h 2020824"/>
              <a:gd name="connsiteX4" fmla="*/ 2889504 w 4603470"/>
              <a:gd name="connsiteY4" fmla="*/ 859536 h 2020824"/>
              <a:gd name="connsiteX5" fmla="*/ 3054096 w 4603470"/>
              <a:gd name="connsiteY5" fmla="*/ 896112 h 2020824"/>
              <a:gd name="connsiteX6" fmla="*/ 3163824 w 4603470"/>
              <a:gd name="connsiteY6" fmla="*/ 914400 h 2020824"/>
              <a:gd name="connsiteX7" fmla="*/ 3410712 w 4603470"/>
              <a:gd name="connsiteY7" fmla="*/ 941832 h 2020824"/>
              <a:gd name="connsiteX8" fmla="*/ 3538728 w 4603470"/>
              <a:gd name="connsiteY8" fmla="*/ 969264 h 2020824"/>
              <a:gd name="connsiteX9" fmla="*/ 3886200 w 4603470"/>
              <a:gd name="connsiteY9" fmla="*/ 1005840 h 2020824"/>
              <a:gd name="connsiteX10" fmla="*/ 4050792 w 4603470"/>
              <a:gd name="connsiteY10" fmla="*/ 1024128 h 2020824"/>
              <a:gd name="connsiteX11" fmla="*/ 4096512 w 4603470"/>
              <a:gd name="connsiteY11" fmla="*/ 1033272 h 2020824"/>
              <a:gd name="connsiteX12" fmla="*/ 4178808 w 4603470"/>
              <a:gd name="connsiteY12" fmla="*/ 1042416 h 2020824"/>
              <a:gd name="connsiteX13" fmla="*/ 4480560 w 4603470"/>
              <a:gd name="connsiteY13" fmla="*/ 1033272 h 2020824"/>
              <a:gd name="connsiteX14" fmla="*/ 4599432 w 4603470"/>
              <a:gd name="connsiteY14" fmla="*/ 1024128 h 2020824"/>
              <a:gd name="connsiteX15" fmla="*/ 4590288 w 4603470"/>
              <a:gd name="connsiteY15" fmla="*/ 1060704 h 2020824"/>
              <a:gd name="connsiteX16" fmla="*/ 4572000 w 4603470"/>
              <a:gd name="connsiteY16" fmla="*/ 1161288 h 2020824"/>
              <a:gd name="connsiteX17" fmla="*/ 4526280 w 4603470"/>
              <a:gd name="connsiteY17" fmla="*/ 1307592 h 2020824"/>
              <a:gd name="connsiteX18" fmla="*/ 4507992 w 4603470"/>
              <a:gd name="connsiteY18" fmla="*/ 1426464 h 2020824"/>
              <a:gd name="connsiteX19" fmla="*/ 4498848 w 4603470"/>
              <a:gd name="connsiteY19" fmla="*/ 1472184 h 2020824"/>
              <a:gd name="connsiteX20" fmla="*/ 4489704 w 4603470"/>
              <a:gd name="connsiteY20" fmla="*/ 1527048 h 2020824"/>
              <a:gd name="connsiteX21" fmla="*/ 4462272 w 4603470"/>
              <a:gd name="connsiteY21" fmla="*/ 1627632 h 2020824"/>
              <a:gd name="connsiteX22" fmla="*/ 4425696 w 4603470"/>
              <a:gd name="connsiteY22" fmla="*/ 1819656 h 2020824"/>
              <a:gd name="connsiteX23" fmla="*/ 4407408 w 4603470"/>
              <a:gd name="connsiteY23" fmla="*/ 1847088 h 2020824"/>
              <a:gd name="connsiteX24" fmla="*/ 4398264 w 4603470"/>
              <a:gd name="connsiteY24" fmla="*/ 1920240 h 2020824"/>
              <a:gd name="connsiteX25" fmla="*/ 4379976 w 4603470"/>
              <a:gd name="connsiteY25" fmla="*/ 2020824 h 2020824"/>
              <a:gd name="connsiteX0" fmla="*/ 0 w 4603470"/>
              <a:gd name="connsiteY0" fmla="*/ 24803 h 2045627"/>
              <a:gd name="connsiteX1" fmla="*/ 1947672 w 4603470"/>
              <a:gd name="connsiteY1" fmla="*/ 61379 h 2045627"/>
              <a:gd name="connsiteX2" fmla="*/ 2688336 w 4603470"/>
              <a:gd name="connsiteY2" fmla="*/ 747179 h 2045627"/>
              <a:gd name="connsiteX3" fmla="*/ 2889504 w 4603470"/>
              <a:gd name="connsiteY3" fmla="*/ 884339 h 2045627"/>
              <a:gd name="connsiteX4" fmla="*/ 3054096 w 4603470"/>
              <a:gd name="connsiteY4" fmla="*/ 920915 h 2045627"/>
              <a:gd name="connsiteX5" fmla="*/ 3163824 w 4603470"/>
              <a:gd name="connsiteY5" fmla="*/ 939203 h 2045627"/>
              <a:gd name="connsiteX6" fmla="*/ 3410712 w 4603470"/>
              <a:gd name="connsiteY6" fmla="*/ 966635 h 2045627"/>
              <a:gd name="connsiteX7" fmla="*/ 3538728 w 4603470"/>
              <a:gd name="connsiteY7" fmla="*/ 994067 h 2045627"/>
              <a:gd name="connsiteX8" fmla="*/ 3886200 w 4603470"/>
              <a:gd name="connsiteY8" fmla="*/ 1030643 h 2045627"/>
              <a:gd name="connsiteX9" fmla="*/ 4050792 w 4603470"/>
              <a:gd name="connsiteY9" fmla="*/ 1048931 h 2045627"/>
              <a:gd name="connsiteX10" fmla="*/ 4096512 w 4603470"/>
              <a:gd name="connsiteY10" fmla="*/ 1058075 h 2045627"/>
              <a:gd name="connsiteX11" fmla="*/ 4178808 w 4603470"/>
              <a:gd name="connsiteY11" fmla="*/ 1067219 h 2045627"/>
              <a:gd name="connsiteX12" fmla="*/ 4480560 w 4603470"/>
              <a:gd name="connsiteY12" fmla="*/ 1058075 h 2045627"/>
              <a:gd name="connsiteX13" fmla="*/ 4599432 w 4603470"/>
              <a:gd name="connsiteY13" fmla="*/ 1048931 h 2045627"/>
              <a:gd name="connsiteX14" fmla="*/ 4590288 w 4603470"/>
              <a:gd name="connsiteY14" fmla="*/ 1085507 h 2045627"/>
              <a:gd name="connsiteX15" fmla="*/ 4572000 w 4603470"/>
              <a:gd name="connsiteY15" fmla="*/ 1186091 h 2045627"/>
              <a:gd name="connsiteX16" fmla="*/ 4526280 w 4603470"/>
              <a:gd name="connsiteY16" fmla="*/ 1332395 h 2045627"/>
              <a:gd name="connsiteX17" fmla="*/ 4507992 w 4603470"/>
              <a:gd name="connsiteY17" fmla="*/ 1451267 h 2045627"/>
              <a:gd name="connsiteX18" fmla="*/ 4498848 w 4603470"/>
              <a:gd name="connsiteY18" fmla="*/ 1496987 h 2045627"/>
              <a:gd name="connsiteX19" fmla="*/ 4489704 w 4603470"/>
              <a:gd name="connsiteY19" fmla="*/ 1551851 h 2045627"/>
              <a:gd name="connsiteX20" fmla="*/ 4462272 w 4603470"/>
              <a:gd name="connsiteY20" fmla="*/ 1652435 h 2045627"/>
              <a:gd name="connsiteX21" fmla="*/ 4425696 w 4603470"/>
              <a:gd name="connsiteY21" fmla="*/ 1844459 h 2045627"/>
              <a:gd name="connsiteX22" fmla="*/ 4407408 w 4603470"/>
              <a:gd name="connsiteY22" fmla="*/ 1871891 h 2045627"/>
              <a:gd name="connsiteX23" fmla="*/ 4398264 w 4603470"/>
              <a:gd name="connsiteY23" fmla="*/ 1945043 h 2045627"/>
              <a:gd name="connsiteX24" fmla="*/ 4379976 w 4603470"/>
              <a:gd name="connsiteY24" fmla="*/ 2045627 h 2045627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054096 w 4603470"/>
              <a:gd name="connsiteY3" fmla="*/ 930873 h 2055585"/>
              <a:gd name="connsiteX4" fmla="*/ 3163824 w 4603470"/>
              <a:gd name="connsiteY4" fmla="*/ 949161 h 2055585"/>
              <a:gd name="connsiteX5" fmla="*/ 3410712 w 4603470"/>
              <a:gd name="connsiteY5" fmla="*/ 976593 h 2055585"/>
              <a:gd name="connsiteX6" fmla="*/ 3538728 w 4603470"/>
              <a:gd name="connsiteY6" fmla="*/ 1004025 h 2055585"/>
              <a:gd name="connsiteX7" fmla="*/ 3886200 w 4603470"/>
              <a:gd name="connsiteY7" fmla="*/ 1040601 h 2055585"/>
              <a:gd name="connsiteX8" fmla="*/ 4050792 w 4603470"/>
              <a:gd name="connsiteY8" fmla="*/ 1058889 h 2055585"/>
              <a:gd name="connsiteX9" fmla="*/ 4096512 w 4603470"/>
              <a:gd name="connsiteY9" fmla="*/ 1068033 h 2055585"/>
              <a:gd name="connsiteX10" fmla="*/ 4178808 w 4603470"/>
              <a:gd name="connsiteY10" fmla="*/ 1077177 h 2055585"/>
              <a:gd name="connsiteX11" fmla="*/ 4480560 w 4603470"/>
              <a:gd name="connsiteY11" fmla="*/ 1068033 h 2055585"/>
              <a:gd name="connsiteX12" fmla="*/ 4599432 w 4603470"/>
              <a:gd name="connsiteY12" fmla="*/ 1058889 h 2055585"/>
              <a:gd name="connsiteX13" fmla="*/ 4590288 w 4603470"/>
              <a:gd name="connsiteY13" fmla="*/ 1095465 h 2055585"/>
              <a:gd name="connsiteX14" fmla="*/ 4572000 w 4603470"/>
              <a:gd name="connsiteY14" fmla="*/ 1196049 h 2055585"/>
              <a:gd name="connsiteX15" fmla="*/ 4526280 w 4603470"/>
              <a:gd name="connsiteY15" fmla="*/ 1342353 h 2055585"/>
              <a:gd name="connsiteX16" fmla="*/ 4507992 w 4603470"/>
              <a:gd name="connsiteY16" fmla="*/ 1461225 h 2055585"/>
              <a:gd name="connsiteX17" fmla="*/ 4498848 w 4603470"/>
              <a:gd name="connsiteY17" fmla="*/ 1506945 h 2055585"/>
              <a:gd name="connsiteX18" fmla="*/ 4489704 w 4603470"/>
              <a:gd name="connsiteY18" fmla="*/ 1561809 h 2055585"/>
              <a:gd name="connsiteX19" fmla="*/ 4462272 w 4603470"/>
              <a:gd name="connsiteY19" fmla="*/ 1662393 h 2055585"/>
              <a:gd name="connsiteX20" fmla="*/ 4425696 w 4603470"/>
              <a:gd name="connsiteY20" fmla="*/ 1854417 h 2055585"/>
              <a:gd name="connsiteX21" fmla="*/ 4407408 w 4603470"/>
              <a:gd name="connsiteY21" fmla="*/ 1881849 h 2055585"/>
              <a:gd name="connsiteX22" fmla="*/ 4398264 w 4603470"/>
              <a:gd name="connsiteY22" fmla="*/ 1955001 h 2055585"/>
              <a:gd name="connsiteX23" fmla="*/ 4379976 w 4603470"/>
              <a:gd name="connsiteY23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163824 w 4603470"/>
              <a:gd name="connsiteY3" fmla="*/ 949161 h 2055585"/>
              <a:gd name="connsiteX4" fmla="*/ 3410712 w 4603470"/>
              <a:gd name="connsiteY4" fmla="*/ 976593 h 2055585"/>
              <a:gd name="connsiteX5" fmla="*/ 3538728 w 4603470"/>
              <a:gd name="connsiteY5" fmla="*/ 1004025 h 2055585"/>
              <a:gd name="connsiteX6" fmla="*/ 3886200 w 4603470"/>
              <a:gd name="connsiteY6" fmla="*/ 1040601 h 2055585"/>
              <a:gd name="connsiteX7" fmla="*/ 4050792 w 4603470"/>
              <a:gd name="connsiteY7" fmla="*/ 1058889 h 2055585"/>
              <a:gd name="connsiteX8" fmla="*/ 4096512 w 4603470"/>
              <a:gd name="connsiteY8" fmla="*/ 1068033 h 2055585"/>
              <a:gd name="connsiteX9" fmla="*/ 4178808 w 4603470"/>
              <a:gd name="connsiteY9" fmla="*/ 1077177 h 2055585"/>
              <a:gd name="connsiteX10" fmla="*/ 4480560 w 4603470"/>
              <a:gd name="connsiteY10" fmla="*/ 1068033 h 2055585"/>
              <a:gd name="connsiteX11" fmla="*/ 4599432 w 4603470"/>
              <a:gd name="connsiteY11" fmla="*/ 1058889 h 2055585"/>
              <a:gd name="connsiteX12" fmla="*/ 4590288 w 4603470"/>
              <a:gd name="connsiteY12" fmla="*/ 1095465 h 2055585"/>
              <a:gd name="connsiteX13" fmla="*/ 4572000 w 4603470"/>
              <a:gd name="connsiteY13" fmla="*/ 1196049 h 2055585"/>
              <a:gd name="connsiteX14" fmla="*/ 4526280 w 4603470"/>
              <a:gd name="connsiteY14" fmla="*/ 1342353 h 2055585"/>
              <a:gd name="connsiteX15" fmla="*/ 4507992 w 4603470"/>
              <a:gd name="connsiteY15" fmla="*/ 1461225 h 2055585"/>
              <a:gd name="connsiteX16" fmla="*/ 4498848 w 4603470"/>
              <a:gd name="connsiteY16" fmla="*/ 1506945 h 2055585"/>
              <a:gd name="connsiteX17" fmla="*/ 4489704 w 4603470"/>
              <a:gd name="connsiteY17" fmla="*/ 1561809 h 2055585"/>
              <a:gd name="connsiteX18" fmla="*/ 4462272 w 4603470"/>
              <a:gd name="connsiteY18" fmla="*/ 1662393 h 2055585"/>
              <a:gd name="connsiteX19" fmla="*/ 4425696 w 4603470"/>
              <a:gd name="connsiteY19" fmla="*/ 1854417 h 2055585"/>
              <a:gd name="connsiteX20" fmla="*/ 4407408 w 4603470"/>
              <a:gd name="connsiteY20" fmla="*/ 1881849 h 2055585"/>
              <a:gd name="connsiteX21" fmla="*/ 4398264 w 4603470"/>
              <a:gd name="connsiteY21" fmla="*/ 1955001 h 2055585"/>
              <a:gd name="connsiteX22" fmla="*/ 4379976 w 4603470"/>
              <a:gd name="connsiteY22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410712 w 4603470"/>
              <a:gd name="connsiteY3" fmla="*/ 976593 h 2055585"/>
              <a:gd name="connsiteX4" fmla="*/ 3538728 w 4603470"/>
              <a:gd name="connsiteY4" fmla="*/ 1004025 h 2055585"/>
              <a:gd name="connsiteX5" fmla="*/ 3886200 w 4603470"/>
              <a:gd name="connsiteY5" fmla="*/ 1040601 h 2055585"/>
              <a:gd name="connsiteX6" fmla="*/ 4050792 w 4603470"/>
              <a:gd name="connsiteY6" fmla="*/ 1058889 h 2055585"/>
              <a:gd name="connsiteX7" fmla="*/ 4096512 w 4603470"/>
              <a:gd name="connsiteY7" fmla="*/ 1068033 h 2055585"/>
              <a:gd name="connsiteX8" fmla="*/ 4178808 w 4603470"/>
              <a:gd name="connsiteY8" fmla="*/ 1077177 h 2055585"/>
              <a:gd name="connsiteX9" fmla="*/ 4480560 w 4603470"/>
              <a:gd name="connsiteY9" fmla="*/ 1068033 h 2055585"/>
              <a:gd name="connsiteX10" fmla="*/ 4599432 w 4603470"/>
              <a:gd name="connsiteY10" fmla="*/ 1058889 h 2055585"/>
              <a:gd name="connsiteX11" fmla="*/ 4590288 w 4603470"/>
              <a:gd name="connsiteY11" fmla="*/ 1095465 h 2055585"/>
              <a:gd name="connsiteX12" fmla="*/ 4572000 w 4603470"/>
              <a:gd name="connsiteY12" fmla="*/ 1196049 h 2055585"/>
              <a:gd name="connsiteX13" fmla="*/ 4526280 w 4603470"/>
              <a:gd name="connsiteY13" fmla="*/ 1342353 h 2055585"/>
              <a:gd name="connsiteX14" fmla="*/ 4507992 w 4603470"/>
              <a:gd name="connsiteY14" fmla="*/ 1461225 h 2055585"/>
              <a:gd name="connsiteX15" fmla="*/ 4498848 w 4603470"/>
              <a:gd name="connsiteY15" fmla="*/ 1506945 h 2055585"/>
              <a:gd name="connsiteX16" fmla="*/ 4489704 w 4603470"/>
              <a:gd name="connsiteY16" fmla="*/ 1561809 h 2055585"/>
              <a:gd name="connsiteX17" fmla="*/ 4462272 w 4603470"/>
              <a:gd name="connsiteY17" fmla="*/ 1662393 h 2055585"/>
              <a:gd name="connsiteX18" fmla="*/ 4425696 w 4603470"/>
              <a:gd name="connsiteY18" fmla="*/ 1854417 h 2055585"/>
              <a:gd name="connsiteX19" fmla="*/ 4407408 w 4603470"/>
              <a:gd name="connsiteY19" fmla="*/ 1881849 h 2055585"/>
              <a:gd name="connsiteX20" fmla="*/ 4398264 w 4603470"/>
              <a:gd name="connsiteY20" fmla="*/ 1955001 h 2055585"/>
              <a:gd name="connsiteX21" fmla="*/ 4379976 w 4603470"/>
              <a:gd name="connsiteY21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538728 w 4603470"/>
              <a:gd name="connsiteY3" fmla="*/ 1004025 h 2055585"/>
              <a:gd name="connsiteX4" fmla="*/ 3886200 w 4603470"/>
              <a:gd name="connsiteY4" fmla="*/ 1040601 h 2055585"/>
              <a:gd name="connsiteX5" fmla="*/ 4050792 w 4603470"/>
              <a:gd name="connsiteY5" fmla="*/ 1058889 h 2055585"/>
              <a:gd name="connsiteX6" fmla="*/ 4096512 w 4603470"/>
              <a:gd name="connsiteY6" fmla="*/ 1068033 h 2055585"/>
              <a:gd name="connsiteX7" fmla="*/ 4178808 w 4603470"/>
              <a:gd name="connsiteY7" fmla="*/ 1077177 h 2055585"/>
              <a:gd name="connsiteX8" fmla="*/ 4480560 w 4603470"/>
              <a:gd name="connsiteY8" fmla="*/ 1068033 h 2055585"/>
              <a:gd name="connsiteX9" fmla="*/ 4599432 w 4603470"/>
              <a:gd name="connsiteY9" fmla="*/ 1058889 h 2055585"/>
              <a:gd name="connsiteX10" fmla="*/ 4590288 w 4603470"/>
              <a:gd name="connsiteY10" fmla="*/ 1095465 h 2055585"/>
              <a:gd name="connsiteX11" fmla="*/ 4572000 w 4603470"/>
              <a:gd name="connsiteY11" fmla="*/ 1196049 h 2055585"/>
              <a:gd name="connsiteX12" fmla="*/ 4526280 w 4603470"/>
              <a:gd name="connsiteY12" fmla="*/ 1342353 h 2055585"/>
              <a:gd name="connsiteX13" fmla="*/ 4507992 w 4603470"/>
              <a:gd name="connsiteY13" fmla="*/ 1461225 h 2055585"/>
              <a:gd name="connsiteX14" fmla="*/ 4498848 w 4603470"/>
              <a:gd name="connsiteY14" fmla="*/ 1506945 h 2055585"/>
              <a:gd name="connsiteX15" fmla="*/ 4489704 w 4603470"/>
              <a:gd name="connsiteY15" fmla="*/ 1561809 h 2055585"/>
              <a:gd name="connsiteX16" fmla="*/ 4462272 w 4603470"/>
              <a:gd name="connsiteY16" fmla="*/ 1662393 h 2055585"/>
              <a:gd name="connsiteX17" fmla="*/ 4425696 w 4603470"/>
              <a:gd name="connsiteY17" fmla="*/ 1854417 h 2055585"/>
              <a:gd name="connsiteX18" fmla="*/ 4407408 w 4603470"/>
              <a:gd name="connsiteY18" fmla="*/ 1881849 h 2055585"/>
              <a:gd name="connsiteX19" fmla="*/ 4398264 w 4603470"/>
              <a:gd name="connsiteY19" fmla="*/ 1955001 h 2055585"/>
              <a:gd name="connsiteX20" fmla="*/ 4379976 w 4603470"/>
              <a:gd name="connsiteY20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886200 w 4603470"/>
              <a:gd name="connsiteY3" fmla="*/ 1040601 h 2055585"/>
              <a:gd name="connsiteX4" fmla="*/ 4050792 w 4603470"/>
              <a:gd name="connsiteY4" fmla="*/ 1058889 h 2055585"/>
              <a:gd name="connsiteX5" fmla="*/ 4096512 w 4603470"/>
              <a:gd name="connsiteY5" fmla="*/ 1068033 h 2055585"/>
              <a:gd name="connsiteX6" fmla="*/ 4178808 w 4603470"/>
              <a:gd name="connsiteY6" fmla="*/ 1077177 h 2055585"/>
              <a:gd name="connsiteX7" fmla="*/ 4480560 w 4603470"/>
              <a:gd name="connsiteY7" fmla="*/ 1068033 h 2055585"/>
              <a:gd name="connsiteX8" fmla="*/ 4599432 w 4603470"/>
              <a:gd name="connsiteY8" fmla="*/ 1058889 h 2055585"/>
              <a:gd name="connsiteX9" fmla="*/ 4590288 w 4603470"/>
              <a:gd name="connsiteY9" fmla="*/ 1095465 h 2055585"/>
              <a:gd name="connsiteX10" fmla="*/ 4572000 w 4603470"/>
              <a:gd name="connsiteY10" fmla="*/ 1196049 h 2055585"/>
              <a:gd name="connsiteX11" fmla="*/ 4526280 w 4603470"/>
              <a:gd name="connsiteY11" fmla="*/ 1342353 h 2055585"/>
              <a:gd name="connsiteX12" fmla="*/ 4507992 w 4603470"/>
              <a:gd name="connsiteY12" fmla="*/ 1461225 h 2055585"/>
              <a:gd name="connsiteX13" fmla="*/ 4498848 w 4603470"/>
              <a:gd name="connsiteY13" fmla="*/ 1506945 h 2055585"/>
              <a:gd name="connsiteX14" fmla="*/ 4489704 w 4603470"/>
              <a:gd name="connsiteY14" fmla="*/ 1561809 h 2055585"/>
              <a:gd name="connsiteX15" fmla="*/ 4462272 w 4603470"/>
              <a:gd name="connsiteY15" fmla="*/ 1662393 h 2055585"/>
              <a:gd name="connsiteX16" fmla="*/ 4425696 w 4603470"/>
              <a:gd name="connsiteY16" fmla="*/ 1854417 h 2055585"/>
              <a:gd name="connsiteX17" fmla="*/ 4407408 w 4603470"/>
              <a:gd name="connsiteY17" fmla="*/ 1881849 h 2055585"/>
              <a:gd name="connsiteX18" fmla="*/ 4398264 w 4603470"/>
              <a:gd name="connsiteY18" fmla="*/ 1955001 h 2055585"/>
              <a:gd name="connsiteX19" fmla="*/ 4379976 w 4603470"/>
              <a:gd name="connsiteY19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886200 w 4603470"/>
              <a:gd name="connsiteY3" fmla="*/ 1040601 h 2055585"/>
              <a:gd name="connsiteX4" fmla="*/ 4050792 w 4603470"/>
              <a:gd name="connsiteY4" fmla="*/ 1058889 h 2055585"/>
              <a:gd name="connsiteX5" fmla="*/ 4178808 w 4603470"/>
              <a:gd name="connsiteY5" fmla="*/ 1077177 h 2055585"/>
              <a:gd name="connsiteX6" fmla="*/ 4480560 w 4603470"/>
              <a:gd name="connsiteY6" fmla="*/ 1068033 h 2055585"/>
              <a:gd name="connsiteX7" fmla="*/ 4599432 w 4603470"/>
              <a:gd name="connsiteY7" fmla="*/ 1058889 h 2055585"/>
              <a:gd name="connsiteX8" fmla="*/ 4590288 w 4603470"/>
              <a:gd name="connsiteY8" fmla="*/ 1095465 h 2055585"/>
              <a:gd name="connsiteX9" fmla="*/ 4572000 w 4603470"/>
              <a:gd name="connsiteY9" fmla="*/ 1196049 h 2055585"/>
              <a:gd name="connsiteX10" fmla="*/ 4526280 w 4603470"/>
              <a:gd name="connsiteY10" fmla="*/ 1342353 h 2055585"/>
              <a:gd name="connsiteX11" fmla="*/ 4507992 w 4603470"/>
              <a:gd name="connsiteY11" fmla="*/ 1461225 h 2055585"/>
              <a:gd name="connsiteX12" fmla="*/ 4498848 w 4603470"/>
              <a:gd name="connsiteY12" fmla="*/ 1506945 h 2055585"/>
              <a:gd name="connsiteX13" fmla="*/ 4489704 w 4603470"/>
              <a:gd name="connsiteY13" fmla="*/ 1561809 h 2055585"/>
              <a:gd name="connsiteX14" fmla="*/ 4462272 w 4603470"/>
              <a:gd name="connsiteY14" fmla="*/ 1662393 h 2055585"/>
              <a:gd name="connsiteX15" fmla="*/ 4425696 w 4603470"/>
              <a:gd name="connsiteY15" fmla="*/ 1854417 h 2055585"/>
              <a:gd name="connsiteX16" fmla="*/ 4407408 w 4603470"/>
              <a:gd name="connsiteY16" fmla="*/ 1881849 h 2055585"/>
              <a:gd name="connsiteX17" fmla="*/ 4398264 w 4603470"/>
              <a:gd name="connsiteY17" fmla="*/ 1955001 h 2055585"/>
              <a:gd name="connsiteX18" fmla="*/ 4379976 w 4603470"/>
              <a:gd name="connsiteY18" fmla="*/ 2055585 h 2055585"/>
              <a:gd name="connsiteX0" fmla="*/ 0 w 4603470"/>
              <a:gd name="connsiteY0" fmla="*/ 34761 h 2055585"/>
              <a:gd name="connsiteX1" fmla="*/ 1947672 w 4603470"/>
              <a:gd name="connsiteY1" fmla="*/ 71337 h 2055585"/>
              <a:gd name="connsiteX2" fmla="*/ 2889504 w 4603470"/>
              <a:gd name="connsiteY2" fmla="*/ 894297 h 2055585"/>
              <a:gd name="connsiteX3" fmla="*/ 3886200 w 4603470"/>
              <a:gd name="connsiteY3" fmla="*/ 1040601 h 2055585"/>
              <a:gd name="connsiteX4" fmla="*/ 4050792 w 4603470"/>
              <a:gd name="connsiteY4" fmla="*/ 1058889 h 2055585"/>
              <a:gd name="connsiteX5" fmla="*/ 4480560 w 4603470"/>
              <a:gd name="connsiteY5" fmla="*/ 1068033 h 2055585"/>
              <a:gd name="connsiteX6" fmla="*/ 4599432 w 4603470"/>
              <a:gd name="connsiteY6" fmla="*/ 1058889 h 2055585"/>
              <a:gd name="connsiteX7" fmla="*/ 4590288 w 4603470"/>
              <a:gd name="connsiteY7" fmla="*/ 1095465 h 2055585"/>
              <a:gd name="connsiteX8" fmla="*/ 4572000 w 4603470"/>
              <a:gd name="connsiteY8" fmla="*/ 1196049 h 2055585"/>
              <a:gd name="connsiteX9" fmla="*/ 4526280 w 4603470"/>
              <a:gd name="connsiteY9" fmla="*/ 1342353 h 2055585"/>
              <a:gd name="connsiteX10" fmla="*/ 4507992 w 4603470"/>
              <a:gd name="connsiteY10" fmla="*/ 1461225 h 2055585"/>
              <a:gd name="connsiteX11" fmla="*/ 4498848 w 4603470"/>
              <a:gd name="connsiteY11" fmla="*/ 1506945 h 2055585"/>
              <a:gd name="connsiteX12" fmla="*/ 4489704 w 4603470"/>
              <a:gd name="connsiteY12" fmla="*/ 1561809 h 2055585"/>
              <a:gd name="connsiteX13" fmla="*/ 4462272 w 4603470"/>
              <a:gd name="connsiteY13" fmla="*/ 1662393 h 2055585"/>
              <a:gd name="connsiteX14" fmla="*/ 4425696 w 4603470"/>
              <a:gd name="connsiteY14" fmla="*/ 1854417 h 2055585"/>
              <a:gd name="connsiteX15" fmla="*/ 4407408 w 4603470"/>
              <a:gd name="connsiteY15" fmla="*/ 1881849 h 2055585"/>
              <a:gd name="connsiteX16" fmla="*/ 4398264 w 4603470"/>
              <a:gd name="connsiteY16" fmla="*/ 1955001 h 2055585"/>
              <a:gd name="connsiteX17" fmla="*/ 4379976 w 4603470"/>
              <a:gd name="connsiteY17" fmla="*/ 2055585 h 2055585"/>
              <a:gd name="connsiteX0" fmla="*/ 0 w 4637610"/>
              <a:gd name="connsiteY0" fmla="*/ 34761 h 2055585"/>
              <a:gd name="connsiteX1" fmla="*/ 1947672 w 4637610"/>
              <a:gd name="connsiteY1" fmla="*/ 71337 h 2055585"/>
              <a:gd name="connsiteX2" fmla="*/ 2889504 w 4637610"/>
              <a:gd name="connsiteY2" fmla="*/ 894297 h 2055585"/>
              <a:gd name="connsiteX3" fmla="*/ 3886200 w 4637610"/>
              <a:gd name="connsiteY3" fmla="*/ 1040601 h 2055585"/>
              <a:gd name="connsiteX4" fmla="*/ 4050792 w 4637610"/>
              <a:gd name="connsiteY4" fmla="*/ 1058889 h 2055585"/>
              <a:gd name="connsiteX5" fmla="*/ 4599432 w 4637610"/>
              <a:gd name="connsiteY5" fmla="*/ 1058889 h 2055585"/>
              <a:gd name="connsiteX6" fmla="*/ 4590288 w 4637610"/>
              <a:gd name="connsiteY6" fmla="*/ 1095465 h 2055585"/>
              <a:gd name="connsiteX7" fmla="*/ 4572000 w 4637610"/>
              <a:gd name="connsiteY7" fmla="*/ 1196049 h 2055585"/>
              <a:gd name="connsiteX8" fmla="*/ 4526280 w 4637610"/>
              <a:gd name="connsiteY8" fmla="*/ 1342353 h 2055585"/>
              <a:gd name="connsiteX9" fmla="*/ 4507992 w 4637610"/>
              <a:gd name="connsiteY9" fmla="*/ 1461225 h 2055585"/>
              <a:gd name="connsiteX10" fmla="*/ 4498848 w 4637610"/>
              <a:gd name="connsiteY10" fmla="*/ 1506945 h 2055585"/>
              <a:gd name="connsiteX11" fmla="*/ 4489704 w 4637610"/>
              <a:gd name="connsiteY11" fmla="*/ 1561809 h 2055585"/>
              <a:gd name="connsiteX12" fmla="*/ 4462272 w 4637610"/>
              <a:gd name="connsiteY12" fmla="*/ 1662393 h 2055585"/>
              <a:gd name="connsiteX13" fmla="*/ 4425696 w 4637610"/>
              <a:gd name="connsiteY13" fmla="*/ 1854417 h 2055585"/>
              <a:gd name="connsiteX14" fmla="*/ 4407408 w 4637610"/>
              <a:gd name="connsiteY14" fmla="*/ 1881849 h 2055585"/>
              <a:gd name="connsiteX15" fmla="*/ 4398264 w 4637610"/>
              <a:gd name="connsiteY15" fmla="*/ 1955001 h 2055585"/>
              <a:gd name="connsiteX16" fmla="*/ 4379976 w 4637610"/>
              <a:gd name="connsiteY16" fmla="*/ 2055585 h 2055585"/>
              <a:gd name="connsiteX0" fmla="*/ 0 w 4649783"/>
              <a:gd name="connsiteY0" fmla="*/ 34761 h 2055585"/>
              <a:gd name="connsiteX1" fmla="*/ 1947672 w 4649783"/>
              <a:gd name="connsiteY1" fmla="*/ 71337 h 2055585"/>
              <a:gd name="connsiteX2" fmla="*/ 2889504 w 4649783"/>
              <a:gd name="connsiteY2" fmla="*/ 894297 h 2055585"/>
              <a:gd name="connsiteX3" fmla="*/ 3886200 w 4649783"/>
              <a:gd name="connsiteY3" fmla="*/ 1040601 h 2055585"/>
              <a:gd name="connsiteX4" fmla="*/ 4599432 w 4649783"/>
              <a:gd name="connsiteY4" fmla="*/ 1058889 h 2055585"/>
              <a:gd name="connsiteX5" fmla="*/ 4590288 w 4649783"/>
              <a:gd name="connsiteY5" fmla="*/ 1095465 h 2055585"/>
              <a:gd name="connsiteX6" fmla="*/ 4572000 w 4649783"/>
              <a:gd name="connsiteY6" fmla="*/ 1196049 h 2055585"/>
              <a:gd name="connsiteX7" fmla="*/ 4526280 w 4649783"/>
              <a:gd name="connsiteY7" fmla="*/ 1342353 h 2055585"/>
              <a:gd name="connsiteX8" fmla="*/ 4507992 w 4649783"/>
              <a:gd name="connsiteY8" fmla="*/ 1461225 h 2055585"/>
              <a:gd name="connsiteX9" fmla="*/ 4498848 w 4649783"/>
              <a:gd name="connsiteY9" fmla="*/ 1506945 h 2055585"/>
              <a:gd name="connsiteX10" fmla="*/ 4489704 w 4649783"/>
              <a:gd name="connsiteY10" fmla="*/ 1561809 h 2055585"/>
              <a:gd name="connsiteX11" fmla="*/ 4462272 w 4649783"/>
              <a:gd name="connsiteY11" fmla="*/ 1662393 h 2055585"/>
              <a:gd name="connsiteX12" fmla="*/ 4425696 w 4649783"/>
              <a:gd name="connsiteY12" fmla="*/ 1854417 h 2055585"/>
              <a:gd name="connsiteX13" fmla="*/ 4407408 w 4649783"/>
              <a:gd name="connsiteY13" fmla="*/ 1881849 h 2055585"/>
              <a:gd name="connsiteX14" fmla="*/ 4398264 w 4649783"/>
              <a:gd name="connsiteY14" fmla="*/ 1955001 h 2055585"/>
              <a:gd name="connsiteX15" fmla="*/ 4379976 w 4649783"/>
              <a:gd name="connsiteY15" fmla="*/ 2055585 h 2055585"/>
              <a:gd name="connsiteX0" fmla="*/ 0 w 4723573"/>
              <a:gd name="connsiteY0" fmla="*/ 34761 h 2055585"/>
              <a:gd name="connsiteX1" fmla="*/ 1947672 w 4723573"/>
              <a:gd name="connsiteY1" fmla="*/ 71337 h 2055585"/>
              <a:gd name="connsiteX2" fmla="*/ 2889504 w 4723573"/>
              <a:gd name="connsiteY2" fmla="*/ 894297 h 2055585"/>
              <a:gd name="connsiteX3" fmla="*/ 4599432 w 4723573"/>
              <a:gd name="connsiteY3" fmla="*/ 1058889 h 2055585"/>
              <a:gd name="connsiteX4" fmla="*/ 4590288 w 4723573"/>
              <a:gd name="connsiteY4" fmla="*/ 1095465 h 2055585"/>
              <a:gd name="connsiteX5" fmla="*/ 4572000 w 4723573"/>
              <a:gd name="connsiteY5" fmla="*/ 1196049 h 2055585"/>
              <a:gd name="connsiteX6" fmla="*/ 4526280 w 4723573"/>
              <a:gd name="connsiteY6" fmla="*/ 1342353 h 2055585"/>
              <a:gd name="connsiteX7" fmla="*/ 4507992 w 4723573"/>
              <a:gd name="connsiteY7" fmla="*/ 1461225 h 2055585"/>
              <a:gd name="connsiteX8" fmla="*/ 4498848 w 4723573"/>
              <a:gd name="connsiteY8" fmla="*/ 1506945 h 2055585"/>
              <a:gd name="connsiteX9" fmla="*/ 4489704 w 4723573"/>
              <a:gd name="connsiteY9" fmla="*/ 1561809 h 2055585"/>
              <a:gd name="connsiteX10" fmla="*/ 4462272 w 4723573"/>
              <a:gd name="connsiteY10" fmla="*/ 1662393 h 2055585"/>
              <a:gd name="connsiteX11" fmla="*/ 4425696 w 4723573"/>
              <a:gd name="connsiteY11" fmla="*/ 1854417 h 2055585"/>
              <a:gd name="connsiteX12" fmla="*/ 4407408 w 4723573"/>
              <a:gd name="connsiteY12" fmla="*/ 1881849 h 2055585"/>
              <a:gd name="connsiteX13" fmla="*/ 4398264 w 4723573"/>
              <a:gd name="connsiteY13" fmla="*/ 1955001 h 2055585"/>
              <a:gd name="connsiteX14" fmla="*/ 4379976 w 4723573"/>
              <a:gd name="connsiteY14" fmla="*/ 2055585 h 2055585"/>
              <a:gd name="connsiteX0" fmla="*/ 0 w 4719827"/>
              <a:gd name="connsiteY0" fmla="*/ 34761 h 2055585"/>
              <a:gd name="connsiteX1" fmla="*/ 1947672 w 4719827"/>
              <a:gd name="connsiteY1" fmla="*/ 71337 h 2055585"/>
              <a:gd name="connsiteX2" fmla="*/ 2889504 w 4719827"/>
              <a:gd name="connsiteY2" fmla="*/ 894297 h 2055585"/>
              <a:gd name="connsiteX3" fmla="*/ 4599432 w 4719827"/>
              <a:gd name="connsiteY3" fmla="*/ 1058889 h 2055585"/>
              <a:gd name="connsiteX4" fmla="*/ 4572000 w 4719827"/>
              <a:gd name="connsiteY4" fmla="*/ 1196049 h 2055585"/>
              <a:gd name="connsiteX5" fmla="*/ 4526280 w 4719827"/>
              <a:gd name="connsiteY5" fmla="*/ 1342353 h 2055585"/>
              <a:gd name="connsiteX6" fmla="*/ 4507992 w 4719827"/>
              <a:gd name="connsiteY6" fmla="*/ 1461225 h 2055585"/>
              <a:gd name="connsiteX7" fmla="*/ 4498848 w 4719827"/>
              <a:gd name="connsiteY7" fmla="*/ 1506945 h 2055585"/>
              <a:gd name="connsiteX8" fmla="*/ 4489704 w 4719827"/>
              <a:gd name="connsiteY8" fmla="*/ 1561809 h 2055585"/>
              <a:gd name="connsiteX9" fmla="*/ 4462272 w 4719827"/>
              <a:gd name="connsiteY9" fmla="*/ 1662393 h 2055585"/>
              <a:gd name="connsiteX10" fmla="*/ 4425696 w 4719827"/>
              <a:gd name="connsiteY10" fmla="*/ 1854417 h 2055585"/>
              <a:gd name="connsiteX11" fmla="*/ 4407408 w 4719827"/>
              <a:gd name="connsiteY11" fmla="*/ 1881849 h 2055585"/>
              <a:gd name="connsiteX12" fmla="*/ 4398264 w 4719827"/>
              <a:gd name="connsiteY12" fmla="*/ 1955001 h 2055585"/>
              <a:gd name="connsiteX13" fmla="*/ 4379976 w 4719827"/>
              <a:gd name="connsiteY13" fmla="*/ 2055585 h 2055585"/>
              <a:gd name="connsiteX0" fmla="*/ 0 w 4684785"/>
              <a:gd name="connsiteY0" fmla="*/ 34761 h 2055585"/>
              <a:gd name="connsiteX1" fmla="*/ 1947672 w 4684785"/>
              <a:gd name="connsiteY1" fmla="*/ 71337 h 2055585"/>
              <a:gd name="connsiteX2" fmla="*/ 2889504 w 4684785"/>
              <a:gd name="connsiteY2" fmla="*/ 894297 h 2055585"/>
              <a:gd name="connsiteX3" fmla="*/ 4572000 w 4684785"/>
              <a:gd name="connsiteY3" fmla="*/ 1196049 h 2055585"/>
              <a:gd name="connsiteX4" fmla="*/ 4526280 w 4684785"/>
              <a:gd name="connsiteY4" fmla="*/ 1342353 h 2055585"/>
              <a:gd name="connsiteX5" fmla="*/ 4507992 w 4684785"/>
              <a:gd name="connsiteY5" fmla="*/ 1461225 h 2055585"/>
              <a:gd name="connsiteX6" fmla="*/ 4498848 w 4684785"/>
              <a:gd name="connsiteY6" fmla="*/ 1506945 h 2055585"/>
              <a:gd name="connsiteX7" fmla="*/ 4489704 w 4684785"/>
              <a:gd name="connsiteY7" fmla="*/ 1561809 h 2055585"/>
              <a:gd name="connsiteX8" fmla="*/ 4462272 w 4684785"/>
              <a:gd name="connsiteY8" fmla="*/ 1662393 h 2055585"/>
              <a:gd name="connsiteX9" fmla="*/ 4425696 w 4684785"/>
              <a:gd name="connsiteY9" fmla="*/ 1854417 h 2055585"/>
              <a:gd name="connsiteX10" fmla="*/ 4407408 w 4684785"/>
              <a:gd name="connsiteY10" fmla="*/ 1881849 h 2055585"/>
              <a:gd name="connsiteX11" fmla="*/ 4398264 w 4684785"/>
              <a:gd name="connsiteY11" fmla="*/ 1955001 h 2055585"/>
              <a:gd name="connsiteX12" fmla="*/ 4379976 w 4684785"/>
              <a:gd name="connsiteY12" fmla="*/ 2055585 h 2055585"/>
              <a:gd name="connsiteX0" fmla="*/ 0 w 4679474"/>
              <a:gd name="connsiteY0" fmla="*/ 34761 h 2055585"/>
              <a:gd name="connsiteX1" fmla="*/ 1947672 w 4679474"/>
              <a:gd name="connsiteY1" fmla="*/ 71337 h 2055585"/>
              <a:gd name="connsiteX2" fmla="*/ 2889504 w 4679474"/>
              <a:gd name="connsiteY2" fmla="*/ 894297 h 2055585"/>
              <a:gd name="connsiteX3" fmla="*/ 4572000 w 4679474"/>
              <a:gd name="connsiteY3" fmla="*/ 1196049 h 2055585"/>
              <a:gd name="connsiteX4" fmla="*/ 4507992 w 4679474"/>
              <a:gd name="connsiteY4" fmla="*/ 1461225 h 2055585"/>
              <a:gd name="connsiteX5" fmla="*/ 4498848 w 4679474"/>
              <a:gd name="connsiteY5" fmla="*/ 1506945 h 2055585"/>
              <a:gd name="connsiteX6" fmla="*/ 4489704 w 4679474"/>
              <a:gd name="connsiteY6" fmla="*/ 1561809 h 2055585"/>
              <a:gd name="connsiteX7" fmla="*/ 4462272 w 4679474"/>
              <a:gd name="connsiteY7" fmla="*/ 1662393 h 2055585"/>
              <a:gd name="connsiteX8" fmla="*/ 4425696 w 4679474"/>
              <a:gd name="connsiteY8" fmla="*/ 1854417 h 2055585"/>
              <a:gd name="connsiteX9" fmla="*/ 4407408 w 4679474"/>
              <a:gd name="connsiteY9" fmla="*/ 1881849 h 2055585"/>
              <a:gd name="connsiteX10" fmla="*/ 4398264 w 4679474"/>
              <a:gd name="connsiteY10" fmla="*/ 1955001 h 2055585"/>
              <a:gd name="connsiteX11" fmla="*/ 4379976 w 4679474"/>
              <a:gd name="connsiteY11" fmla="*/ 2055585 h 2055585"/>
              <a:gd name="connsiteX0" fmla="*/ 0 w 4679753"/>
              <a:gd name="connsiteY0" fmla="*/ 34761 h 2055585"/>
              <a:gd name="connsiteX1" fmla="*/ 1947672 w 4679753"/>
              <a:gd name="connsiteY1" fmla="*/ 71337 h 2055585"/>
              <a:gd name="connsiteX2" fmla="*/ 2889504 w 4679753"/>
              <a:gd name="connsiteY2" fmla="*/ 894297 h 2055585"/>
              <a:gd name="connsiteX3" fmla="*/ 4572000 w 4679753"/>
              <a:gd name="connsiteY3" fmla="*/ 1196049 h 2055585"/>
              <a:gd name="connsiteX4" fmla="*/ 4507992 w 4679753"/>
              <a:gd name="connsiteY4" fmla="*/ 1461225 h 2055585"/>
              <a:gd name="connsiteX5" fmla="*/ 4489704 w 4679753"/>
              <a:gd name="connsiteY5" fmla="*/ 1561809 h 2055585"/>
              <a:gd name="connsiteX6" fmla="*/ 4462272 w 4679753"/>
              <a:gd name="connsiteY6" fmla="*/ 1662393 h 2055585"/>
              <a:gd name="connsiteX7" fmla="*/ 4425696 w 4679753"/>
              <a:gd name="connsiteY7" fmla="*/ 1854417 h 2055585"/>
              <a:gd name="connsiteX8" fmla="*/ 4407408 w 4679753"/>
              <a:gd name="connsiteY8" fmla="*/ 1881849 h 2055585"/>
              <a:gd name="connsiteX9" fmla="*/ 4398264 w 4679753"/>
              <a:gd name="connsiteY9" fmla="*/ 1955001 h 2055585"/>
              <a:gd name="connsiteX10" fmla="*/ 4379976 w 4679753"/>
              <a:gd name="connsiteY10" fmla="*/ 2055585 h 2055585"/>
              <a:gd name="connsiteX0" fmla="*/ 0 w 4680598"/>
              <a:gd name="connsiteY0" fmla="*/ 34761 h 2055585"/>
              <a:gd name="connsiteX1" fmla="*/ 1947672 w 4680598"/>
              <a:gd name="connsiteY1" fmla="*/ 71337 h 2055585"/>
              <a:gd name="connsiteX2" fmla="*/ 2889504 w 4680598"/>
              <a:gd name="connsiteY2" fmla="*/ 894297 h 2055585"/>
              <a:gd name="connsiteX3" fmla="*/ 4572000 w 4680598"/>
              <a:gd name="connsiteY3" fmla="*/ 1196049 h 2055585"/>
              <a:gd name="connsiteX4" fmla="*/ 4507992 w 4680598"/>
              <a:gd name="connsiteY4" fmla="*/ 1461225 h 2055585"/>
              <a:gd name="connsiteX5" fmla="*/ 4462272 w 4680598"/>
              <a:gd name="connsiteY5" fmla="*/ 1662393 h 2055585"/>
              <a:gd name="connsiteX6" fmla="*/ 4425696 w 4680598"/>
              <a:gd name="connsiteY6" fmla="*/ 1854417 h 2055585"/>
              <a:gd name="connsiteX7" fmla="*/ 4407408 w 4680598"/>
              <a:gd name="connsiteY7" fmla="*/ 1881849 h 2055585"/>
              <a:gd name="connsiteX8" fmla="*/ 4398264 w 4680598"/>
              <a:gd name="connsiteY8" fmla="*/ 1955001 h 2055585"/>
              <a:gd name="connsiteX9" fmla="*/ 4379976 w 4680598"/>
              <a:gd name="connsiteY9" fmla="*/ 2055585 h 2055585"/>
              <a:gd name="connsiteX0" fmla="*/ 0 w 4681741"/>
              <a:gd name="connsiteY0" fmla="*/ 34761 h 2055585"/>
              <a:gd name="connsiteX1" fmla="*/ 1947672 w 4681741"/>
              <a:gd name="connsiteY1" fmla="*/ 71337 h 2055585"/>
              <a:gd name="connsiteX2" fmla="*/ 2889504 w 4681741"/>
              <a:gd name="connsiteY2" fmla="*/ 894297 h 2055585"/>
              <a:gd name="connsiteX3" fmla="*/ 4572000 w 4681741"/>
              <a:gd name="connsiteY3" fmla="*/ 1196049 h 2055585"/>
              <a:gd name="connsiteX4" fmla="*/ 4507992 w 4681741"/>
              <a:gd name="connsiteY4" fmla="*/ 1461225 h 2055585"/>
              <a:gd name="connsiteX5" fmla="*/ 4425696 w 4681741"/>
              <a:gd name="connsiteY5" fmla="*/ 1854417 h 2055585"/>
              <a:gd name="connsiteX6" fmla="*/ 4407408 w 4681741"/>
              <a:gd name="connsiteY6" fmla="*/ 1881849 h 2055585"/>
              <a:gd name="connsiteX7" fmla="*/ 4398264 w 4681741"/>
              <a:gd name="connsiteY7" fmla="*/ 1955001 h 2055585"/>
              <a:gd name="connsiteX8" fmla="*/ 4379976 w 4681741"/>
              <a:gd name="connsiteY8" fmla="*/ 2055585 h 2055585"/>
              <a:gd name="connsiteX0" fmla="*/ 0 w 4681741"/>
              <a:gd name="connsiteY0" fmla="*/ 34761 h 2055585"/>
              <a:gd name="connsiteX1" fmla="*/ 1947672 w 4681741"/>
              <a:gd name="connsiteY1" fmla="*/ 71337 h 2055585"/>
              <a:gd name="connsiteX2" fmla="*/ 2889504 w 4681741"/>
              <a:gd name="connsiteY2" fmla="*/ 894297 h 2055585"/>
              <a:gd name="connsiteX3" fmla="*/ 4572000 w 4681741"/>
              <a:gd name="connsiteY3" fmla="*/ 1196049 h 2055585"/>
              <a:gd name="connsiteX4" fmla="*/ 4507992 w 4681741"/>
              <a:gd name="connsiteY4" fmla="*/ 1461225 h 2055585"/>
              <a:gd name="connsiteX5" fmla="*/ 4425696 w 4681741"/>
              <a:gd name="connsiteY5" fmla="*/ 1854417 h 2055585"/>
              <a:gd name="connsiteX6" fmla="*/ 4398264 w 4681741"/>
              <a:gd name="connsiteY6" fmla="*/ 1955001 h 2055585"/>
              <a:gd name="connsiteX7" fmla="*/ 4379976 w 4681741"/>
              <a:gd name="connsiteY7" fmla="*/ 2055585 h 2055585"/>
              <a:gd name="connsiteX0" fmla="*/ 0 w 4681741"/>
              <a:gd name="connsiteY0" fmla="*/ 34761 h 2055585"/>
              <a:gd name="connsiteX1" fmla="*/ 1947672 w 4681741"/>
              <a:gd name="connsiteY1" fmla="*/ 71337 h 2055585"/>
              <a:gd name="connsiteX2" fmla="*/ 2889504 w 4681741"/>
              <a:gd name="connsiteY2" fmla="*/ 894297 h 2055585"/>
              <a:gd name="connsiteX3" fmla="*/ 4572000 w 4681741"/>
              <a:gd name="connsiteY3" fmla="*/ 1196049 h 2055585"/>
              <a:gd name="connsiteX4" fmla="*/ 4507992 w 4681741"/>
              <a:gd name="connsiteY4" fmla="*/ 1461225 h 2055585"/>
              <a:gd name="connsiteX5" fmla="*/ 4425696 w 4681741"/>
              <a:gd name="connsiteY5" fmla="*/ 1854417 h 2055585"/>
              <a:gd name="connsiteX6" fmla="*/ 4379976 w 4681741"/>
              <a:gd name="connsiteY6" fmla="*/ 2055585 h 2055585"/>
              <a:gd name="connsiteX0" fmla="*/ 0 w 4683197"/>
              <a:gd name="connsiteY0" fmla="*/ 34761 h 2055585"/>
              <a:gd name="connsiteX1" fmla="*/ 1947672 w 4683197"/>
              <a:gd name="connsiteY1" fmla="*/ 71337 h 2055585"/>
              <a:gd name="connsiteX2" fmla="*/ 2889504 w 4683197"/>
              <a:gd name="connsiteY2" fmla="*/ 894297 h 2055585"/>
              <a:gd name="connsiteX3" fmla="*/ 4572000 w 4683197"/>
              <a:gd name="connsiteY3" fmla="*/ 1196049 h 2055585"/>
              <a:gd name="connsiteX4" fmla="*/ 4507992 w 4683197"/>
              <a:gd name="connsiteY4" fmla="*/ 1461225 h 2055585"/>
              <a:gd name="connsiteX5" fmla="*/ 4379976 w 4683197"/>
              <a:gd name="connsiteY5" fmla="*/ 2055585 h 2055585"/>
              <a:gd name="connsiteX0" fmla="*/ 0 w 4652732"/>
              <a:gd name="connsiteY0" fmla="*/ 34761 h 2055585"/>
              <a:gd name="connsiteX1" fmla="*/ 1947672 w 4652732"/>
              <a:gd name="connsiteY1" fmla="*/ 71337 h 2055585"/>
              <a:gd name="connsiteX2" fmla="*/ 2889504 w 4652732"/>
              <a:gd name="connsiteY2" fmla="*/ 894297 h 2055585"/>
              <a:gd name="connsiteX3" fmla="*/ 4572000 w 4652732"/>
              <a:gd name="connsiteY3" fmla="*/ 1196049 h 2055585"/>
              <a:gd name="connsiteX4" fmla="*/ 4379976 w 4652732"/>
              <a:gd name="connsiteY4" fmla="*/ 2055585 h 2055585"/>
              <a:gd name="connsiteX0" fmla="*/ 0 w 4627626"/>
              <a:gd name="connsiteY0" fmla="*/ 34761 h 1872705"/>
              <a:gd name="connsiteX1" fmla="*/ 1947672 w 4627626"/>
              <a:gd name="connsiteY1" fmla="*/ 71337 h 1872705"/>
              <a:gd name="connsiteX2" fmla="*/ 2889504 w 4627626"/>
              <a:gd name="connsiteY2" fmla="*/ 894297 h 1872705"/>
              <a:gd name="connsiteX3" fmla="*/ 4572000 w 4627626"/>
              <a:gd name="connsiteY3" fmla="*/ 1196049 h 1872705"/>
              <a:gd name="connsiteX4" fmla="*/ 4233672 w 4627626"/>
              <a:gd name="connsiteY4" fmla="*/ 1872705 h 1872705"/>
              <a:gd name="connsiteX0" fmla="*/ 0 w 4635935"/>
              <a:gd name="connsiteY0" fmla="*/ 34761 h 1909281"/>
              <a:gd name="connsiteX1" fmla="*/ 1947672 w 4635935"/>
              <a:gd name="connsiteY1" fmla="*/ 71337 h 1909281"/>
              <a:gd name="connsiteX2" fmla="*/ 2889504 w 4635935"/>
              <a:gd name="connsiteY2" fmla="*/ 894297 h 1909281"/>
              <a:gd name="connsiteX3" fmla="*/ 4572000 w 4635935"/>
              <a:gd name="connsiteY3" fmla="*/ 1196049 h 1909281"/>
              <a:gd name="connsiteX4" fmla="*/ 4288536 w 4635935"/>
              <a:gd name="connsiteY4" fmla="*/ 1909281 h 1909281"/>
              <a:gd name="connsiteX0" fmla="*/ 0 w 4627772"/>
              <a:gd name="connsiteY0" fmla="*/ 34761 h 1909281"/>
              <a:gd name="connsiteX1" fmla="*/ 1947672 w 4627772"/>
              <a:gd name="connsiteY1" fmla="*/ 71337 h 1909281"/>
              <a:gd name="connsiteX2" fmla="*/ 2889504 w 4627772"/>
              <a:gd name="connsiteY2" fmla="*/ 894297 h 1909281"/>
              <a:gd name="connsiteX3" fmla="*/ 4572000 w 4627772"/>
              <a:gd name="connsiteY3" fmla="*/ 1196049 h 1909281"/>
              <a:gd name="connsiteX4" fmla="*/ 4288536 w 4627772"/>
              <a:gd name="connsiteY4" fmla="*/ 1909281 h 1909281"/>
              <a:gd name="connsiteX0" fmla="*/ 0 w 4288536"/>
              <a:gd name="connsiteY0" fmla="*/ 34761 h 1909281"/>
              <a:gd name="connsiteX1" fmla="*/ 1947672 w 4288536"/>
              <a:gd name="connsiteY1" fmla="*/ 71337 h 1909281"/>
              <a:gd name="connsiteX2" fmla="*/ 2889504 w 4288536"/>
              <a:gd name="connsiteY2" fmla="*/ 894297 h 1909281"/>
              <a:gd name="connsiteX3" fmla="*/ 4087368 w 4288536"/>
              <a:gd name="connsiteY3" fmla="*/ 1122897 h 1909281"/>
              <a:gd name="connsiteX4" fmla="*/ 4288536 w 4288536"/>
              <a:gd name="connsiteY4" fmla="*/ 1909281 h 1909281"/>
              <a:gd name="connsiteX0" fmla="*/ 0 w 4288536"/>
              <a:gd name="connsiteY0" fmla="*/ 34761 h 1909281"/>
              <a:gd name="connsiteX1" fmla="*/ 1947672 w 4288536"/>
              <a:gd name="connsiteY1" fmla="*/ 71337 h 1909281"/>
              <a:gd name="connsiteX2" fmla="*/ 2889504 w 4288536"/>
              <a:gd name="connsiteY2" fmla="*/ 894297 h 1909281"/>
              <a:gd name="connsiteX3" fmla="*/ 4087368 w 4288536"/>
              <a:gd name="connsiteY3" fmla="*/ 1122897 h 1909281"/>
              <a:gd name="connsiteX4" fmla="*/ 4288536 w 4288536"/>
              <a:gd name="connsiteY4" fmla="*/ 1909281 h 1909281"/>
              <a:gd name="connsiteX0" fmla="*/ 0 w 4307642"/>
              <a:gd name="connsiteY0" fmla="*/ 34761 h 1909281"/>
              <a:gd name="connsiteX1" fmla="*/ 1947672 w 4307642"/>
              <a:gd name="connsiteY1" fmla="*/ 71337 h 1909281"/>
              <a:gd name="connsiteX2" fmla="*/ 2889504 w 4307642"/>
              <a:gd name="connsiteY2" fmla="*/ 894297 h 1909281"/>
              <a:gd name="connsiteX3" fmla="*/ 4087368 w 4307642"/>
              <a:gd name="connsiteY3" fmla="*/ 1122897 h 1909281"/>
              <a:gd name="connsiteX4" fmla="*/ 4288536 w 4307642"/>
              <a:gd name="connsiteY4" fmla="*/ 1909281 h 1909281"/>
              <a:gd name="connsiteX0" fmla="*/ 0 w 4308810"/>
              <a:gd name="connsiteY0" fmla="*/ 34761 h 1909281"/>
              <a:gd name="connsiteX1" fmla="*/ 1947672 w 4308810"/>
              <a:gd name="connsiteY1" fmla="*/ 71337 h 1909281"/>
              <a:gd name="connsiteX2" fmla="*/ 2889504 w 4308810"/>
              <a:gd name="connsiteY2" fmla="*/ 894297 h 1909281"/>
              <a:gd name="connsiteX3" fmla="*/ 4087368 w 4308810"/>
              <a:gd name="connsiteY3" fmla="*/ 1122897 h 1909281"/>
              <a:gd name="connsiteX4" fmla="*/ 4288536 w 4308810"/>
              <a:gd name="connsiteY4" fmla="*/ 1909281 h 1909281"/>
              <a:gd name="connsiteX0" fmla="*/ 0 w 4288536"/>
              <a:gd name="connsiteY0" fmla="*/ 34761 h 1909281"/>
              <a:gd name="connsiteX1" fmla="*/ 1947672 w 4288536"/>
              <a:gd name="connsiteY1" fmla="*/ 71337 h 1909281"/>
              <a:gd name="connsiteX2" fmla="*/ 2889504 w 4288536"/>
              <a:gd name="connsiteY2" fmla="*/ 894297 h 1909281"/>
              <a:gd name="connsiteX3" fmla="*/ 4087368 w 4288536"/>
              <a:gd name="connsiteY3" fmla="*/ 1122897 h 1909281"/>
              <a:gd name="connsiteX4" fmla="*/ 4288536 w 4288536"/>
              <a:gd name="connsiteY4" fmla="*/ 1909281 h 1909281"/>
              <a:gd name="connsiteX0" fmla="*/ 0 w 4207306"/>
              <a:gd name="connsiteY0" fmla="*/ 34761 h 1927569"/>
              <a:gd name="connsiteX1" fmla="*/ 1947672 w 4207306"/>
              <a:gd name="connsiteY1" fmla="*/ 71337 h 1927569"/>
              <a:gd name="connsiteX2" fmla="*/ 2889504 w 4207306"/>
              <a:gd name="connsiteY2" fmla="*/ 894297 h 1927569"/>
              <a:gd name="connsiteX3" fmla="*/ 4087368 w 4207306"/>
              <a:gd name="connsiteY3" fmla="*/ 1122897 h 1927569"/>
              <a:gd name="connsiteX4" fmla="*/ 4206240 w 4207306"/>
              <a:gd name="connsiteY4" fmla="*/ 1927569 h 1927569"/>
              <a:gd name="connsiteX0" fmla="*/ 0 w 4206240"/>
              <a:gd name="connsiteY0" fmla="*/ 43443 h 1936251"/>
              <a:gd name="connsiteX1" fmla="*/ 1947672 w 4206240"/>
              <a:gd name="connsiteY1" fmla="*/ 80019 h 1936251"/>
              <a:gd name="connsiteX2" fmla="*/ 2962656 w 4206240"/>
              <a:gd name="connsiteY2" fmla="*/ 1021851 h 1936251"/>
              <a:gd name="connsiteX3" fmla="*/ 4087368 w 4206240"/>
              <a:gd name="connsiteY3" fmla="*/ 1131579 h 1936251"/>
              <a:gd name="connsiteX4" fmla="*/ 4206240 w 4206240"/>
              <a:gd name="connsiteY4" fmla="*/ 1936251 h 1936251"/>
              <a:gd name="connsiteX0" fmla="*/ 0 w 4206240"/>
              <a:gd name="connsiteY0" fmla="*/ 43443 h 1936251"/>
              <a:gd name="connsiteX1" fmla="*/ 1947672 w 4206240"/>
              <a:gd name="connsiteY1" fmla="*/ 80019 h 1936251"/>
              <a:gd name="connsiteX2" fmla="*/ 2962656 w 4206240"/>
              <a:gd name="connsiteY2" fmla="*/ 1021851 h 1936251"/>
              <a:gd name="connsiteX3" fmla="*/ 4087368 w 4206240"/>
              <a:gd name="connsiteY3" fmla="*/ 1131579 h 1936251"/>
              <a:gd name="connsiteX4" fmla="*/ 4206240 w 4206240"/>
              <a:gd name="connsiteY4" fmla="*/ 1936251 h 1936251"/>
              <a:gd name="connsiteX0" fmla="*/ 0 w 4279392"/>
              <a:gd name="connsiteY0" fmla="*/ 49103 h 1932767"/>
              <a:gd name="connsiteX1" fmla="*/ 2020824 w 4279392"/>
              <a:gd name="connsiteY1" fmla="*/ 76535 h 1932767"/>
              <a:gd name="connsiteX2" fmla="*/ 3035808 w 4279392"/>
              <a:gd name="connsiteY2" fmla="*/ 1018367 h 1932767"/>
              <a:gd name="connsiteX3" fmla="*/ 4160520 w 4279392"/>
              <a:gd name="connsiteY3" fmla="*/ 1128095 h 1932767"/>
              <a:gd name="connsiteX4" fmla="*/ 4279392 w 4279392"/>
              <a:gd name="connsiteY4" fmla="*/ 1932767 h 1932767"/>
              <a:gd name="connsiteX0" fmla="*/ 0 w 4279392"/>
              <a:gd name="connsiteY0" fmla="*/ 30785 h 1914449"/>
              <a:gd name="connsiteX1" fmla="*/ 2185416 w 4279392"/>
              <a:gd name="connsiteY1" fmla="*/ 85649 h 1914449"/>
              <a:gd name="connsiteX2" fmla="*/ 3035808 w 4279392"/>
              <a:gd name="connsiteY2" fmla="*/ 1000049 h 1914449"/>
              <a:gd name="connsiteX3" fmla="*/ 4160520 w 4279392"/>
              <a:gd name="connsiteY3" fmla="*/ 1109777 h 1914449"/>
              <a:gd name="connsiteX4" fmla="*/ 4279392 w 4279392"/>
              <a:gd name="connsiteY4" fmla="*/ 1914449 h 1914449"/>
              <a:gd name="connsiteX0" fmla="*/ 0 w 4279392"/>
              <a:gd name="connsiteY0" fmla="*/ 0 h 1883664"/>
              <a:gd name="connsiteX1" fmla="*/ 2185416 w 4279392"/>
              <a:gd name="connsiteY1" fmla="*/ 54864 h 1883664"/>
              <a:gd name="connsiteX2" fmla="*/ 3035808 w 4279392"/>
              <a:gd name="connsiteY2" fmla="*/ 969264 h 1883664"/>
              <a:gd name="connsiteX3" fmla="*/ 4160520 w 4279392"/>
              <a:gd name="connsiteY3" fmla="*/ 1078992 h 1883664"/>
              <a:gd name="connsiteX4" fmla="*/ 4279392 w 4279392"/>
              <a:gd name="connsiteY4" fmla="*/ 1883664 h 1883664"/>
              <a:gd name="connsiteX0" fmla="*/ 0 w 4280458"/>
              <a:gd name="connsiteY0" fmla="*/ 32738 h 1916402"/>
              <a:gd name="connsiteX1" fmla="*/ 2185416 w 4280458"/>
              <a:gd name="connsiteY1" fmla="*/ 87602 h 1916402"/>
              <a:gd name="connsiteX2" fmla="*/ 2962656 w 4280458"/>
              <a:gd name="connsiteY2" fmla="*/ 1029434 h 1916402"/>
              <a:gd name="connsiteX3" fmla="*/ 4160520 w 4280458"/>
              <a:gd name="connsiteY3" fmla="*/ 1111730 h 1916402"/>
              <a:gd name="connsiteX4" fmla="*/ 4279392 w 4280458"/>
              <a:gd name="connsiteY4" fmla="*/ 1916402 h 1916402"/>
              <a:gd name="connsiteX0" fmla="*/ 0 w 4280458"/>
              <a:gd name="connsiteY0" fmla="*/ 32738 h 1916402"/>
              <a:gd name="connsiteX1" fmla="*/ 2185416 w 4280458"/>
              <a:gd name="connsiteY1" fmla="*/ 87602 h 1916402"/>
              <a:gd name="connsiteX2" fmla="*/ 2962656 w 4280458"/>
              <a:gd name="connsiteY2" fmla="*/ 1029434 h 1916402"/>
              <a:gd name="connsiteX3" fmla="*/ 4160520 w 4280458"/>
              <a:gd name="connsiteY3" fmla="*/ 1111730 h 1916402"/>
              <a:gd name="connsiteX4" fmla="*/ 4279392 w 4280458"/>
              <a:gd name="connsiteY4" fmla="*/ 1916402 h 1916402"/>
              <a:gd name="connsiteX0" fmla="*/ 0 w 4372101"/>
              <a:gd name="connsiteY0" fmla="*/ 32738 h 1916402"/>
              <a:gd name="connsiteX1" fmla="*/ 2185416 w 4372101"/>
              <a:gd name="connsiteY1" fmla="*/ 87602 h 1916402"/>
              <a:gd name="connsiteX2" fmla="*/ 2962656 w 4372101"/>
              <a:gd name="connsiteY2" fmla="*/ 1029434 h 1916402"/>
              <a:gd name="connsiteX3" fmla="*/ 4288536 w 4372101"/>
              <a:gd name="connsiteY3" fmla="*/ 1056866 h 1916402"/>
              <a:gd name="connsiteX4" fmla="*/ 4279392 w 4372101"/>
              <a:gd name="connsiteY4" fmla="*/ 1916402 h 1916402"/>
              <a:gd name="connsiteX0" fmla="*/ 0 w 4388527"/>
              <a:gd name="connsiteY0" fmla="*/ 32738 h 1861538"/>
              <a:gd name="connsiteX1" fmla="*/ 2185416 w 4388527"/>
              <a:gd name="connsiteY1" fmla="*/ 87602 h 1861538"/>
              <a:gd name="connsiteX2" fmla="*/ 2962656 w 4388527"/>
              <a:gd name="connsiteY2" fmla="*/ 1029434 h 1861538"/>
              <a:gd name="connsiteX3" fmla="*/ 4288536 w 4388527"/>
              <a:gd name="connsiteY3" fmla="*/ 1056866 h 1861538"/>
              <a:gd name="connsiteX4" fmla="*/ 4334256 w 4388527"/>
              <a:gd name="connsiteY4" fmla="*/ 1861538 h 1861538"/>
              <a:gd name="connsiteX0" fmla="*/ 0 w 4415130"/>
              <a:gd name="connsiteY0" fmla="*/ 32738 h 1861538"/>
              <a:gd name="connsiteX1" fmla="*/ 2185416 w 4415130"/>
              <a:gd name="connsiteY1" fmla="*/ 87602 h 1861538"/>
              <a:gd name="connsiteX2" fmla="*/ 2962656 w 4415130"/>
              <a:gd name="connsiteY2" fmla="*/ 1029434 h 1861538"/>
              <a:gd name="connsiteX3" fmla="*/ 4288536 w 4415130"/>
              <a:gd name="connsiteY3" fmla="*/ 1056866 h 1861538"/>
              <a:gd name="connsiteX4" fmla="*/ 4334256 w 4415130"/>
              <a:gd name="connsiteY4" fmla="*/ 1861538 h 1861538"/>
              <a:gd name="connsiteX0" fmla="*/ 0 w 4350489"/>
              <a:gd name="connsiteY0" fmla="*/ 32738 h 1870682"/>
              <a:gd name="connsiteX1" fmla="*/ 2185416 w 4350489"/>
              <a:gd name="connsiteY1" fmla="*/ 87602 h 1870682"/>
              <a:gd name="connsiteX2" fmla="*/ 2962656 w 4350489"/>
              <a:gd name="connsiteY2" fmla="*/ 1029434 h 1870682"/>
              <a:gd name="connsiteX3" fmla="*/ 4288536 w 4350489"/>
              <a:gd name="connsiteY3" fmla="*/ 1056866 h 1870682"/>
              <a:gd name="connsiteX4" fmla="*/ 4123944 w 4350489"/>
              <a:gd name="connsiteY4" fmla="*/ 1870682 h 1870682"/>
              <a:gd name="connsiteX0" fmla="*/ 0 w 4219564"/>
              <a:gd name="connsiteY0" fmla="*/ 32738 h 1870682"/>
              <a:gd name="connsiteX1" fmla="*/ 2185416 w 4219564"/>
              <a:gd name="connsiteY1" fmla="*/ 87602 h 1870682"/>
              <a:gd name="connsiteX2" fmla="*/ 2962656 w 4219564"/>
              <a:gd name="connsiteY2" fmla="*/ 1029434 h 1870682"/>
              <a:gd name="connsiteX3" fmla="*/ 4123944 w 4219564"/>
              <a:gd name="connsiteY3" fmla="*/ 1066010 h 1870682"/>
              <a:gd name="connsiteX4" fmla="*/ 4123944 w 4219564"/>
              <a:gd name="connsiteY4" fmla="*/ 1870682 h 1870682"/>
              <a:gd name="connsiteX0" fmla="*/ 0 w 4167891"/>
              <a:gd name="connsiteY0" fmla="*/ 32738 h 1870682"/>
              <a:gd name="connsiteX1" fmla="*/ 2185416 w 4167891"/>
              <a:gd name="connsiteY1" fmla="*/ 87602 h 1870682"/>
              <a:gd name="connsiteX2" fmla="*/ 2962656 w 4167891"/>
              <a:gd name="connsiteY2" fmla="*/ 1029434 h 1870682"/>
              <a:gd name="connsiteX3" fmla="*/ 4123944 w 4167891"/>
              <a:gd name="connsiteY3" fmla="*/ 1066010 h 1870682"/>
              <a:gd name="connsiteX4" fmla="*/ 4123944 w 4167891"/>
              <a:gd name="connsiteY4" fmla="*/ 1870682 h 18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891" h="1870682">
                <a:moveTo>
                  <a:pt x="0" y="32738"/>
                </a:moveTo>
                <a:cubicBezTo>
                  <a:pt x="649224" y="44930"/>
                  <a:pt x="1691640" y="-78514"/>
                  <a:pt x="2185416" y="87602"/>
                </a:cubicBezTo>
                <a:cubicBezTo>
                  <a:pt x="2679192" y="253718"/>
                  <a:pt x="2639568" y="866366"/>
                  <a:pt x="2962656" y="1029434"/>
                </a:cubicBezTo>
                <a:cubicBezTo>
                  <a:pt x="3285744" y="1192502"/>
                  <a:pt x="4076515" y="831767"/>
                  <a:pt x="4123944" y="1066010"/>
                </a:cubicBezTo>
                <a:cubicBezTo>
                  <a:pt x="4198620" y="1434818"/>
                  <a:pt x="4163949" y="1499588"/>
                  <a:pt x="4123944" y="1870682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00893" y="20163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IaaS</a:t>
            </a:r>
            <a:r>
              <a:rPr lang="ja-JP" altLang="en-US" b="1" dirty="0"/>
              <a:t> </a:t>
            </a:r>
            <a:r>
              <a:rPr lang="ja-JP" altLang="en-US" b="1" dirty="0" smtClean="0"/>
              <a:t>の利用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25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 animBg="1"/>
      <p:bldP spid="51" grpId="0" animBg="1"/>
      <p:bldP spid="52" grpId="0"/>
      <p:bldP spid="53" grpId="0" animBg="1"/>
      <p:bldP spid="54" grpId="0"/>
      <p:bldP spid="55" grpId="0" animBg="1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ja-JP" sz="2800" dirty="0" err="1" smtClean="0"/>
              <a:t>F</a:t>
            </a:r>
            <a:r>
              <a:rPr kumimoji="1" lang="en-US" altLang="ja-JP" sz="2800" dirty="0" err="1" smtClean="0"/>
              <a:t>lowStatsRequest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定期的にフローエントリの統計情報を要求</a:t>
            </a:r>
            <a:endParaRPr lang="en-US" altLang="ja-JP" sz="2400" dirty="0" smtClean="0"/>
          </a:p>
          <a:p>
            <a:pPr lvl="2"/>
            <a:r>
              <a:rPr kumimoji="1" lang="en-US" altLang="ja-JP" sz="2000" dirty="0" smtClean="0"/>
              <a:t>VM </a:t>
            </a:r>
            <a:r>
              <a:rPr kumimoji="1" lang="ja-JP" altLang="en-US" sz="2000" dirty="0" smtClean="0"/>
              <a:t>マネージャーが接続されているスイッチ</a:t>
            </a:r>
            <a:endParaRPr kumimoji="1" lang="en-US" altLang="ja-JP" sz="2000" dirty="0" smtClean="0"/>
          </a:p>
          <a:p>
            <a:r>
              <a:rPr kumimoji="1" lang="en-US" altLang="ja-JP" sz="2800" dirty="0" err="1" smtClean="0"/>
              <a:t>FlowStatsReply</a:t>
            </a:r>
            <a:endParaRPr lang="en-US" altLang="ja-JP" sz="2800" dirty="0" smtClean="0"/>
          </a:p>
          <a:p>
            <a:pPr lvl="1"/>
            <a:r>
              <a:rPr kumimoji="1" lang="ja-JP" altLang="en-US" sz="2400" dirty="0" smtClean="0"/>
              <a:t>統計情報が乗ったメッセージを送信</a:t>
            </a:r>
            <a:endParaRPr kumimoji="1" lang="en-US" altLang="ja-JP" sz="2400" dirty="0" smtClean="0"/>
          </a:p>
          <a:p>
            <a:pPr lvl="2"/>
            <a:r>
              <a:rPr lang="en-US" altLang="ja-JP" sz="2000" dirty="0" smtClean="0"/>
              <a:t>/.</a:t>
            </a:r>
            <a:r>
              <a:rPr lang="en-US" altLang="ja-JP" sz="2000" dirty="0" err="1" smtClean="0"/>
              <a:t>rvm</a:t>
            </a:r>
            <a:r>
              <a:rPr lang="en-US" altLang="ja-JP" sz="2000" dirty="0" smtClean="0"/>
              <a:t>/gems/ruby-2.2.5/gems/trema-0.9.0/lib/</a:t>
            </a:r>
            <a:r>
              <a:rPr lang="en-US" altLang="ja-JP" sz="2000" dirty="0" err="1" smtClean="0"/>
              <a:t>trema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controller.rb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を改変し、</a:t>
            </a:r>
            <a:r>
              <a:rPr lang="en-US" altLang="ja-JP" sz="2000" dirty="0" err="1" smtClean="0"/>
              <a:t>FlowStatsReply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メッセージを受け取るハンドラを設定</a:t>
            </a:r>
            <a:endParaRPr kumimoji="1"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27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統計情報取得後の処理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VM </a:t>
            </a:r>
            <a:r>
              <a:rPr kumimoji="1" lang="ja-JP" altLang="en-US" sz="2800" dirty="0" smtClean="0"/>
              <a:t>マネージャーに </a:t>
            </a:r>
            <a:r>
              <a:rPr kumimoji="1" lang="en-US" altLang="ja-JP" sz="2800" dirty="0" err="1" smtClean="0"/>
              <a:t>byte_count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を通知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コントローラから </a:t>
            </a:r>
            <a:r>
              <a:rPr lang="en-US" altLang="ja-JP" sz="2400" dirty="0" smtClean="0"/>
              <a:t>VM </a:t>
            </a:r>
            <a:r>
              <a:rPr lang="ja-JP" altLang="en-US" sz="2400" dirty="0" smtClean="0"/>
              <a:t>マネージャーに </a:t>
            </a:r>
            <a:r>
              <a:rPr lang="en-US" altLang="ja-JP" sz="2400" dirty="0" smtClean="0"/>
              <a:t>Packet Out</a:t>
            </a:r>
          </a:p>
          <a:p>
            <a:pPr lvl="2"/>
            <a:r>
              <a:rPr kumimoji="1" lang="en-US" altLang="ja-JP" sz="2000" dirty="0" err="1" smtClean="0"/>
              <a:t>raw_data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に </a:t>
            </a:r>
            <a:r>
              <a:rPr lang="en-US" altLang="ja-JP" sz="2000" dirty="0" err="1" smtClean="0"/>
              <a:t>byte_count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のバイナリデータを渡す</a:t>
            </a:r>
            <a:endParaRPr lang="en-US" altLang="ja-JP" sz="2000" dirty="0" smtClean="0"/>
          </a:p>
          <a:p>
            <a:pPr lvl="1"/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（</a:t>
            </a: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VM </a:t>
            </a:r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マネージャーは </a:t>
            </a:r>
            <a:r>
              <a:rPr lang="en-US" altLang="ja-JP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byte_count</a:t>
            </a: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に基づき、</a:t>
            </a: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ja-JP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</a:t>
            </a:r>
            <a:r>
              <a:rPr lang="ja-JP" alt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インターフェース</a:t>
            </a:r>
            <a:r>
              <a:rPr lang="ja-JP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に通信状況を可視化）</a:t>
            </a:r>
            <a:endParaRPr lang="en-US" altLang="ja-JP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ja-JP" altLang="en-US" sz="2000" dirty="0"/>
              <a:t>実装</a:t>
            </a:r>
            <a:r>
              <a:rPr lang="ja-JP" altLang="en-US" sz="2000" dirty="0" smtClean="0"/>
              <a:t>できず</a:t>
            </a:r>
            <a:endParaRPr lang="en-US" altLang="ja-JP" sz="2000" dirty="0" smtClean="0"/>
          </a:p>
          <a:p>
            <a:r>
              <a:rPr lang="ja-JP" altLang="en-US" sz="2800" dirty="0"/>
              <a:t>コントローラ</a:t>
            </a:r>
            <a:r>
              <a:rPr lang="ja-JP" altLang="en-US" sz="2800" dirty="0" smtClean="0"/>
              <a:t>による </a:t>
            </a:r>
            <a:r>
              <a:rPr lang="en-US" altLang="ja-JP" sz="2800" dirty="0" err="1" smtClean="0"/>
              <a:t>DoS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攻撃対策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短期間</a:t>
            </a:r>
            <a:r>
              <a:rPr lang="ja-JP" altLang="en-US" sz="2400" dirty="0" smtClean="0"/>
              <a:t>に一定以上の通信を行ったホストを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悪意のあるユーザーとみなしスライスから除去</a:t>
            </a: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ヒラギノ角ゴ Pro W6" charset="-128"/>
                <a:ea typeface="ヒラギノ角ゴ Pro W6" charset="-128"/>
              </a:rPr>
              <a:t>デモ内容</a:t>
            </a:r>
          </a:p>
        </p:txBody>
      </p:sp>
      <p:sp>
        <p:nvSpPr>
          <p:cNvPr id="24578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Web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インタフェース上でユーザが以下の操作を実行</a:t>
            </a:r>
            <a:endParaRPr lang="en-US" altLang="ja-JP" sz="2000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利用したい課金プランの選択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指定した名称の 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を生成・停止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存在する 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一覧の閲覧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/>
            </a:r>
            <a:br>
              <a:rPr lang="en-US" altLang="ja-JP" sz="2000" dirty="0" smtClean="0">
                <a:latin typeface="ヒラギノ角ゴ Pro W3" charset="-128"/>
                <a:ea typeface="ヒラギノ角ゴ Pro W3" charset="-128"/>
              </a:rPr>
            </a:b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定期的にフローエントリの統計情報を取得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en-US" altLang="ja-JP" sz="2000" dirty="0" smtClean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攻撃対策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1600" dirty="0" smtClean="0">
                <a:latin typeface="ヒラギノ角ゴ Pro W3" charset="-128"/>
                <a:ea typeface="ヒラギノ角ゴ Pro W3" charset="-128"/>
              </a:rPr>
              <a:t>短期間に一定以上の通信を行ったホストをアクセス不可に</a:t>
            </a:r>
            <a:endParaRPr lang="en-US" altLang="ja-JP" sz="1600" dirty="0" smtClean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457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458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CB7E451F-8ECA-E343-9E9D-FB3C213208F1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17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ヒラギノ角ゴ Pro W6" charset="-128"/>
                <a:ea typeface="ヒラギノ角ゴ Pro W6" charset="-128"/>
              </a:rPr>
              <a:t>まとめ</a:t>
            </a:r>
          </a:p>
        </p:txBody>
      </p:sp>
      <p:sp>
        <p:nvSpPr>
          <p:cNvPr id="25602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 smtClean="0">
                <a:latin typeface="ヒラギノ角ゴ Pro W3" charset="-128"/>
                <a:ea typeface="ヒラギノ角ゴ Pro W3" charset="-128"/>
              </a:rPr>
              <a:t>実装できた機能</a:t>
            </a:r>
            <a:endParaRPr lang="en-US" altLang="ja-JP" sz="2800" b="1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Web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インタフェース上で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VM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の起動・停止・状態表示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独自機能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フローエントリの統計情報取得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悪意のあるユーザに対するアクセス制限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ja-JP" altLang="en-US" sz="2800" b="1" dirty="0" smtClean="0">
                <a:latin typeface="ヒラギノ角ゴ Pro W3" charset="-128"/>
                <a:ea typeface="ヒラギノ角ゴ Pro W3" charset="-128"/>
              </a:rPr>
              <a:t>今後の課題</a:t>
            </a:r>
            <a:endParaRPr lang="en-US" altLang="ja-JP" sz="2800" b="1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課金プランに応じたネットワーク制御</a:t>
            </a:r>
            <a:endParaRPr lang="en-US" altLang="ja-JP" sz="2400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コントローラから送られたパケットに対する処理</a:t>
            </a:r>
            <a:endParaRPr lang="ja-JP" altLang="en-US" sz="2400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5603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 dirty="0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5604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9FA89C24-CDC2-FD4B-BA1C-7C2A2260A67C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18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概要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5362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課金額に応じた動的なサービス提供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  <a:p>
            <a:r>
              <a:rPr lang="en-US" altLang="ja-JP" sz="2000" dirty="0" err="1" smtClean="0">
                <a:latin typeface="ヒラギノ角ゴ Pro W3" charset="-128"/>
                <a:ea typeface="ヒラギノ角ゴ Pro W3" charset="-128"/>
              </a:rPr>
              <a:t>DoS</a:t>
            </a:r>
            <a:r>
              <a:rPr lang="ja-JP" altLang="en-US" sz="2000" dirty="0">
                <a:latin typeface="ヒラギノ角ゴ Pro W3" charset="-128"/>
                <a:ea typeface="ヒラギノ角ゴ Pro W3" charset="-128"/>
              </a:rPr>
              <a:t> </a:t>
            </a:r>
            <a:r>
              <a:rPr lang="ja-JP" altLang="en-US" sz="2000" dirty="0" smtClean="0">
                <a:latin typeface="ヒラギノ角ゴ Pro W3" charset="-128"/>
                <a:ea typeface="ヒラギノ角ゴ Pro W3" charset="-128"/>
              </a:rPr>
              <a:t>攻撃対策</a:t>
            </a:r>
            <a:endParaRPr lang="en-US" altLang="ja-JP" sz="2000" dirty="0" smtClean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5363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5364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F1F58F0A-5100-924B-BCCE-B763136A9159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2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5284" y="2524353"/>
            <a:ext cx="5571012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u="sng" dirty="0" smtClean="0">
                <a:solidFill>
                  <a:srgbClr val="002060"/>
                </a:solidFill>
              </a:rPr>
              <a:t>ユーザ</a:t>
            </a:r>
            <a:endParaRPr lang="en-US" altLang="ja-JP" sz="2400" b="1" u="sng" dirty="0" smtClean="0">
              <a:solidFill>
                <a:srgbClr val="002060"/>
              </a:solidFill>
            </a:endParaRPr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 Web </a:t>
            </a:r>
            <a:r>
              <a:rPr kumimoji="1" lang="ja-JP" altLang="en-US" sz="2000" dirty="0" smtClean="0"/>
              <a:t>インタフェース上で任意の課金プランを選択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選択プランの制限内で </a:t>
            </a:r>
            <a:r>
              <a:rPr lang="en-US" altLang="ja-JP" sz="2000" dirty="0" smtClean="0"/>
              <a:t>VM </a:t>
            </a:r>
            <a:r>
              <a:rPr lang="ja-JP" altLang="en-US" sz="2000" dirty="0" smtClean="0"/>
              <a:t>資源を利用可能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en-US" altLang="ja-JP" sz="2400" b="1" u="sng" dirty="0" err="1" smtClean="0">
                <a:solidFill>
                  <a:srgbClr val="002060"/>
                </a:solidFill>
              </a:rPr>
              <a:t>OpenFlow</a:t>
            </a:r>
            <a:r>
              <a:rPr lang="en-US" altLang="ja-JP" sz="2400" b="1" u="sng" dirty="0" smtClean="0">
                <a:solidFill>
                  <a:srgbClr val="002060"/>
                </a:solidFill>
              </a:rPr>
              <a:t> </a:t>
            </a:r>
            <a:r>
              <a:rPr lang="ja-JP" altLang="en-US" sz="2400" b="1" u="sng" dirty="0" smtClean="0">
                <a:solidFill>
                  <a:srgbClr val="002060"/>
                </a:solidFill>
              </a:rPr>
              <a:t>コントローラ</a:t>
            </a:r>
            <a:endParaRPr lang="en-US" altLang="ja-JP" sz="2400" b="1" u="sng" dirty="0">
              <a:solidFill>
                <a:srgbClr val="002060"/>
              </a:solidFill>
            </a:endParaRPr>
          </a:p>
          <a:p>
            <a:r>
              <a:rPr lang="ja-JP" altLang="en-US" sz="2000" dirty="0" smtClean="0"/>
              <a:t>・ ユーザの通信の統計情報を取得</a:t>
            </a:r>
            <a:endParaRPr lang="en-US" altLang="ja-JP" sz="2000" dirty="0"/>
          </a:p>
          <a:p>
            <a:r>
              <a:rPr kumimoji="1" lang="ja-JP" altLang="en-US" sz="2000" dirty="0" smtClean="0"/>
              <a:t>・ </a:t>
            </a:r>
            <a:r>
              <a:rPr kumimoji="1" lang="en-US" altLang="ja-JP" sz="2000" dirty="0" err="1" smtClean="0"/>
              <a:t>DoS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攻撃のような悪意のあるユーザを検知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en-US" altLang="ja-JP" sz="2400" b="1" u="sng" dirty="0" smtClean="0">
                <a:solidFill>
                  <a:srgbClr val="002060"/>
                </a:solidFill>
              </a:rPr>
              <a:t>VM </a:t>
            </a:r>
            <a:r>
              <a:rPr lang="ja-JP" altLang="en-US" sz="2400" b="1" u="sng" dirty="0" smtClean="0">
                <a:solidFill>
                  <a:srgbClr val="002060"/>
                </a:solidFill>
              </a:rPr>
              <a:t>マネージャー</a:t>
            </a:r>
            <a:endParaRPr lang="en-US" altLang="ja-JP" sz="2400" b="1" u="sng" dirty="0" smtClean="0">
              <a:solidFill>
                <a:srgbClr val="002060"/>
              </a:solidFill>
            </a:endParaRPr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 </a:t>
            </a:r>
            <a:r>
              <a:rPr lang="ja-JP" altLang="en-US" sz="2000" dirty="0" smtClean="0"/>
              <a:t>コントローラから</a:t>
            </a:r>
            <a:r>
              <a:rPr kumimoji="1" lang="ja-JP" altLang="en-US" sz="2000" dirty="0" smtClean="0"/>
              <a:t>通信状況を</a:t>
            </a:r>
            <a:r>
              <a:rPr lang="ja-JP" altLang="en-US" sz="2000" dirty="0"/>
              <a:t>取得</a:t>
            </a:r>
            <a:endParaRPr lang="en-US" altLang="ja-JP" sz="2000" dirty="0"/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 </a:t>
            </a:r>
            <a:r>
              <a:rPr lang="ja-JP" altLang="en-US" sz="2000" dirty="0" smtClean="0"/>
              <a:t>プラン</a:t>
            </a:r>
            <a:r>
              <a:rPr kumimoji="1" lang="ja-JP" altLang="en-US" sz="2000" dirty="0" smtClean="0"/>
              <a:t>に応じた提供サービスの変更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・ アクセス</a:t>
            </a:r>
            <a:r>
              <a:rPr lang="ja-JP" altLang="en-US" sz="2000" dirty="0"/>
              <a:t>制限</a:t>
            </a:r>
            <a:r>
              <a:rPr lang="ja-JP" altLang="en-US" sz="2000" dirty="0" smtClean="0"/>
              <a:t>の実施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92080" y="175404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を実装した </a:t>
            </a:r>
            <a:r>
              <a:rPr lang="en-US" altLang="ja-JP" sz="2400" dirty="0" smtClean="0">
                <a:latin typeface="ヒラギノ角ゴ Pro W3" charset="-128"/>
                <a:ea typeface="ヒラギノ角ゴ Pro W3" charset="-128"/>
              </a:rPr>
              <a:t>IaaS </a:t>
            </a:r>
            <a:r>
              <a:rPr lang="ja-JP" altLang="en-US" sz="2400" dirty="0" smtClean="0">
                <a:latin typeface="ヒラギノ角ゴ Pro W3" charset="-128"/>
                <a:ea typeface="ヒラギノ角ゴ Pro W3" charset="-128"/>
              </a:rPr>
              <a:t>の開発</a:t>
            </a:r>
            <a:endParaRPr lang="en-US" altLang="ja-JP" sz="2400" dirty="0">
              <a:latin typeface="ヒラギノ角ゴ Pro W3" charset="-128"/>
              <a:ea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59" y="1496755"/>
            <a:ext cx="5415402" cy="209247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サービスの概要図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6590" y="2641554"/>
            <a:ext cx="420544" cy="578643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71020" y="2779648"/>
            <a:ext cx="1756300" cy="466637"/>
            <a:chOff x="-287860" y="3632423"/>
            <a:chExt cx="1756300" cy="46663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304" y="3632423"/>
              <a:ext cx="553136" cy="466637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-287860" y="3754132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ユーザ</a:t>
              </a:r>
              <a:endParaRPr kumimoji="1" lang="ja-JP" altLang="en-US" sz="1600" b="1" dirty="0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1040652" y="1613248"/>
            <a:ext cx="2064669" cy="857603"/>
            <a:chOff x="1735643" y="1391121"/>
            <a:chExt cx="1707758" cy="81691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角丸四角形吹き出し 22"/>
            <p:cNvSpPr/>
            <p:nvPr/>
          </p:nvSpPr>
          <p:spPr>
            <a:xfrm>
              <a:off x="1735643" y="1391121"/>
              <a:ext cx="1707758" cy="816914"/>
            </a:xfrm>
            <a:prstGeom prst="wedgeRoundRectCallout">
              <a:avLst>
                <a:gd name="adj1" fmla="val -101"/>
                <a:gd name="adj2" fmla="val 100531"/>
                <a:gd name="adj3" fmla="val 16667"/>
              </a:avLst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821549" y="1546648"/>
              <a:ext cx="1542372" cy="5037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課金プラン選択</a:t>
              </a:r>
              <a:r>
                <a:rPr lang="en-US" altLang="ja-JP" sz="1500" dirty="0" smtClean="0"/>
                <a:t/>
              </a:r>
              <a:br>
                <a:rPr lang="en-US" altLang="ja-JP" sz="1500" dirty="0" smtClean="0"/>
              </a:br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VM</a:t>
              </a:r>
              <a:r>
                <a:rPr lang="ja-JP" altLang="en-US" sz="1500" dirty="0" smtClean="0"/>
                <a:t>利用・停止要求</a:t>
              </a:r>
              <a:endParaRPr lang="en-US" altLang="ja-JP" sz="1500" dirty="0" smtClean="0"/>
            </a:p>
          </p:txBody>
        </p:sp>
      </p:grpSp>
      <p:cxnSp>
        <p:nvCxnSpPr>
          <p:cNvPr id="36" name="直線矢印コネクタ 35"/>
          <p:cNvCxnSpPr/>
          <p:nvPr/>
        </p:nvCxnSpPr>
        <p:spPr>
          <a:xfrm flipV="1">
            <a:off x="1821072" y="2380376"/>
            <a:ext cx="1416880" cy="73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1843180" y="2499777"/>
            <a:ext cx="1372728" cy="738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図形グループ 47"/>
          <p:cNvGrpSpPr/>
          <p:nvPr/>
        </p:nvGrpSpPr>
        <p:grpSpPr>
          <a:xfrm>
            <a:off x="4617338" y="4523800"/>
            <a:ext cx="1596912" cy="1090450"/>
            <a:chOff x="6021484" y="4248614"/>
            <a:chExt cx="1596912" cy="1090450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4248614"/>
              <a:ext cx="456810" cy="735077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6021484" y="5000510"/>
              <a:ext cx="1596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/>
                <a:t>VM</a:t>
              </a:r>
              <a:r>
                <a:rPr kumimoji="1" lang="ja-JP" altLang="en-US" sz="1600" b="1" dirty="0" smtClean="0"/>
                <a:t>マネージャー</a:t>
              </a:r>
              <a:endParaRPr kumimoji="1" lang="en-US" altLang="ja-JP" sz="1600" b="1" dirty="0" smtClean="0"/>
            </a:p>
          </p:txBody>
        </p:sp>
      </p:grpSp>
      <p:cxnSp>
        <p:nvCxnSpPr>
          <p:cNvPr id="46" name="直線コネクタ 45"/>
          <p:cNvCxnSpPr/>
          <p:nvPr/>
        </p:nvCxnSpPr>
        <p:spPr>
          <a:xfrm>
            <a:off x="5364088" y="3589226"/>
            <a:ext cx="0" cy="919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図形グループ 85"/>
          <p:cNvGrpSpPr/>
          <p:nvPr/>
        </p:nvGrpSpPr>
        <p:grpSpPr>
          <a:xfrm>
            <a:off x="3753708" y="5883790"/>
            <a:ext cx="1783373" cy="868783"/>
            <a:chOff x="6807181" y="3586010"/>
            <a:chExt cx="1714475" cy="847886"/>
          </a:xfrm>
        </p:grpSpPr>
        <p:sp>
          <p:nvSpPr>
            <p:cNvPr id="47" name="角丸四角形吹き出し 46"/>
            <p:cNvSpPr/>
            <p:nvPr/>
          </p:nvSpPr>
          <p:spPr>
            <a:xfrm>
              <a:off x="6821545" y="3586010"/>
              <a:ext cx="1641568" cy="847886"/>
            </a:xfrm>
            <a:prstGeom prst="wedgeRoundRectCallout">
              <a:avLst>
                <a:gd name="adj1" fmla="val -1307"/>
                <a:gd name="adj2" fmla="val -92468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807181" y="3724597"/>
              <a:ext cx="1714475" cy="570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・</a:t>
              </a:r>
              <a:r>
                <a:rPr kumimoji="1" lang="en-US" altLang="ja-JP" sz="1600" dirty="0" smtClean="0"/>
                <a:t> Web </a:t>
              </a:r>
              <a:r>
                <a:rPr kumimoji="1" lang="ja-JP" altLang="en-US" sz="1600" dirty="0" smtClean="0"/>
                <a:t>サーバ機能</a:t>
              </a:r>
              <a:endParaRPr kumimoji="1" lang="en-US" altLang="ja-JP" sz="1600" dirty="0" smtClean="0"/>
            </a:p>
            <a:p>
              <a:r>
                <a:rPr lang="ja-JP" altLang="en-US" sz="1600" dirty="0" smtClean="0"/>
                <a:t>・</a:t>
              </a:r>
              <a:r>
                <a:rPr lang="en-US" altLang="ja-JP" sz="1600" dirty="0" smtClean="0"/>
                <a:t> VM </a:t>
              </a:r>
              <a:r>
                <a:rPr lang="ja-JP" altLang="en-US" sz="1600" dirty="0" smtClean="0"/>
                <a:t>の管理</a:t>
              </a:r>
              <a:endParaRPr lang="en-US" altLang="ja-JP" sz="1600" dirty="0" smtClean="0"/>
            </a:p>
          </p:txBody>
        </p:sp>
      </p:grpSp>
      <p:grpSp>
        <p:nvGrpSpPr>
          <p:cNvPr id="114" name="図形グループ 113"/>
          <p:cNvGrpSpPr/>
          <p:nvPr/>
        </p:nvGrpSpPr>
        <p:grpSpPr>
          <a:xfrm>
            <a:off x="2562902" y="4405420"/>
            <a:ext cx="1200970" cy="988759"/>
            <a:chOff x="969176" y="3689821"/>
            <a:chExt cx="1200970" cy="988759"/>
          </a:xfrm>
        </p:grpSpPr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116" name="テキスト ボックス 115"/>
            <p:cNvSpPr txBox="1"/>
            <p:nvPr/>
          </p:nvSpPr>
          <p:spPr>
            <a:xfrm>
              <a:off x="969176" y="4340026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コントローラ</a:t>
              </a:r>
              <a:endParaRPr kumimoji="1" lang="ja-JP" altLang="en-US" sz="1600" b="1" dirty="0"/>
            </a:p>
          </p:txBody>
        </p:sp>
      </p:grpSp>
      <p:cxnSp>
        <p:nvCxnSpPr>
          <p:cNvPr id="118" name="直線コネクタ 117"/>
          <p:cNvCxnSpPr/>
          <p:nvPr/>
        </p:nvCxnSpPr>
        <p:spPr>
          <a:xfrm flipV="1">
            <a:off x="3132371" y="3338207"/>
            <a:ext cx="1093219" cy="1078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図形グループ 118"/>
          <p:cNvGrpSpPr/>
          <p:nvPr/>
        </p:nvGrpSpPr>
        <p:grpSpPr>
          <a:xfrm>
            <a:off x="735827" y="5333628"/>
            <a:ext cx="1882855" cy="1028146"/>
            <a:chOff x="6723546" y="3445091"/>
            <a:chExt cx="1641568" cy="862764"/>
          </a:xfrm>
        </p:grpSpPr>
        <p:sp>
          <p:nvSpPr>
            <p:cNvPr id="120" name="角丸四角形吹き出し 119"/>
            <p:cNvSpPr/>
            <p:nvPr/>
          </p:nvSpPr>
          <p:spPr>
            <a:xfrm>
              <a:off x="6723546" y="3445091"/>
              <a:ext cx="1641568" cy="847886"/>
            </a:xfrm>
            <a:prstGeom prst="wedgeRoundRectCallout">
              <a:avLst>
                <a:gd name="adj1" fmla="val 54796"/>
                <a:gd name="adj2" fmla="val -98150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6767577" y="3541902"/>
              <a:ext cx="1597537" cy="76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ネットワーク管理</a:t>
              </a:r>
              <a:endParaRPr lang="en-US" altLang="ja-JP" sz="1500" dirty="0" smtClean="0"/>
            </a:p>
            <a:p>
              <a:r>
                <a:rPr lang="ja-JP" altLang="en-US" sz="1500" dirty="0" smtClean="0"/>
                <a:t>・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利用状況の監視</a:t>
              </a:r>
              <a:endParaRPr lang="en-US" altLang="ja-JP" sz="1500" dirty="0" smtClean="0"/>
            </a:p>
            <a:p>
              <a:r>
                <a:rPr lang="ja-JP" altLang="en-US" sz="1500" dirty="0" smtClean="0"/>
                <a:t>・ </a:t>
              </a:r>
              <a:r>
                <a:rPr lang="en-US" altLang="ja-JP" sz="1500" dirty="0" err="1" smtClean="0"/>
                <a:t>DoS</a:t>
              </a:r>
              <a:r>
                <a:rPr lang="en-US" altLang="ja-JP" sz="1500" dirty="0" smtClean="0"/>
                <a:t> </a:t>
              </a:r>
              <a:r>
                <a:rPr lang="ja-JP" altLang="en-US" sz="1500" dirty="0" smtClean="0"/>
                <a:t>攻撃対策</a:t>
              </a:r>
              <a:endParaRPr lang="en-US" altLang="ja-JP" sz="1500" dirty="0" smtClean="0"/>
            </a:p>
          </p:txBody>
        </p:sp>
      </p:grpSp>
      <p:sp>
        <p:nvSpPr>
          <p:cNvPr id="122" name="角丸四角形吹き出し 121"/>
          <p:cNvSpPr/>
          <p:nvPr/>
        </p:nvSpPr>
        <p:spPr>
          <a:xfrm rot="10800000">
            <a:off x="1008345" y="3402202"/>
            <a:ext cx="1997379" cy="690431"/>
          </a:xfrm>
          <a:prstGeom prst="wedgeRoundRectCallout">
            <a:avLst>
              <a:gd name="adj1" fmla="val -22813"/>
              <a:gd name="adj2" fmla="val 1043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157842" y="3463512"/>
            <a:ext cx="1778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 dirty="0" smtClean="0"/>
              <a:t>・</a:t>
            </a:r>
            <a:r>
              <a:rPr lang="en-US" altLang="ja-JP" sz="1500" dirty="0" smtClean="0"/>
              <a:t> </a:t>
            </a:r>
            <a:r>
              <a:rPr lang="ja-JP" altLang="en-US" sz="1500" dirty="0" smtClean="0"/>
              <a:t>プラン変更の推奨</a:t>
            </a:r>
            <a:endParaRPr lang="en-US" altLang="ja-JP" sz="1500" dirty="0" smtClean="0"/>
          </a:p>
          <a:p>
            <a:r>
              <a:rPr kumimoji="1" lang="ja-JP" altLang="en-US" sz="1500" dirty="0" smtClean="0"/>
              <a:t>・</a:t>
            </a:r>
            <a:r>
              <a:rPr kumimoji="1" lang="en-US" altLang="ja-JP" sz="1500" dirty="0" smtClean="0"/>
              <a:t> </a:t>
            </a:r>
            <a:r>
              <a:rPr kumimoji="1" lang="ja-JP" altLang="en-US" sz="1500" dirty="0" smtClean="0"/>
              <a:t>利用停止処理</a:t>
            </a:r>
            <a:endParaRPr kumimoji="1" lang="ja-JP" altLang="en-US" sz="15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5787632" y="4351693"/>
            <a:ext cx="1276632" cy="1031722"/>
            <a:chOff x="5918461" y="4469841"/>
            <a:chExt cx="1188435" cy="1031722"/>
          </a:xfrm>
        </p:grpSpPr>
        <p:sp>
          <p:nvSpPr>
            <p:cNvPr id="10" name="右矢印 9"/>
            <p:cNvSpPr/>
            <p:nvPr/>
          </p:nvSpPr>
          <p:spPr>
            <a:xfrm>
              <a:off x="5920727" y="4469841"/>
              <a:ext cx="1186169" cy="1031722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5918461" y="4693314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 smtClean="0">
                  <a:solidFill>
                    <a:schemeClr val="bg1"/>
                  </a:solidFill>
                </a:rPr>
                <a:t>VM</a:t>
              </a:r>
              <a:r>
                <a:rPr kumimoji="1" lang="ja-JP" altLang="en-US" sz="1600" b="1" dirty="0" smtClean="0">
                  <a:solidFill>
                    <a:schemeClr val="bg1"/>
                  </a:solidFill>
                </a:rPr>
                <a:t>の</a:t>
              </a:r>
              <a:r>
                <a:rPr kumimoji="1" lang="en-US" altLang="ja-JP" sz="1600" b="1" dirty="0" smtClean="0">
                  <a:solidFill>
                    <a:schemeClr val="bg1"/>
                  </a:solidFill>
                </a:rPr>
                <a:t/>
              </a:r>
              <a:br>
                <a:rPr kumimoji="1" lang="en-US" altLang="ja-JP" sz="1600" b="1" dirty="0" smtClean="0">
                  <a:solidFill>
                    <a:schemeClr val="bg1"/>
                  </a:solidFill>
                </a:rPr>
              </a:br>
              <a:r>
                <a:rPr kumimoji="1" lang="ja-JP" altLang="en-US" sz="1600" b="1" dirty="0" smtClean="0">
                  <a:solidFill>
                    <a:schemeClr val="bg1"/>
                  </a:solidFill>
                </a:rPr>
                <a:t>生成・停止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6979040" y="3986960"/>
            <a:ext cx="1420829" cy="2120301"/>
            <a:chOff x="6906430" y="4272523"/>
            <a:chExt cx="1420829" cy="2120301"/>
          </a:xfrm>
        </p:grpSpPr>
        <p:grpSp>
          <p:nvGrpSpPr>
            <p:cNvPr id="27" name="図形グループ 26"/>
            <p:cNvGrpSpPr/>
            <p:nvPr/>
          </p:nvGrpSpPr>
          <p:grpSpPr>
            <a:xfrm>
              <a:off x="7259960" y="4272523"/>
              <a:ext cx="720080" cy="1798034"/>
              <a:chOff x="7259960" y="4272523"/>
              <a:chExt cx="720080" cy="1798034"/>
            </a:xfrm>
          </p:grpSpPr>
          <p:grpSp>
            <p:nvGrpSpPr>
              <p:cNvPr id="58" name="図形グループ 57"/>
              <p:cNvGrpSpPr/>
              <p:nvPr/>
            </p:nvGrpSpPr>
            <p:grpSpPr>
              <a:xfrm>
                <a:off x="7259960" y="5563285"/>
                <a:ext cx="720080" cy="507272"/>
                <a:chOff x="2881805" y="4490114"/>
                <a:chExt cx="720080" cy="507272"/>
              </a:xfrm>
            </p:grpSpPr>
            <p:sp>
              <p:nvSpPr>
                <p:cNvPr id="59" name="角丸四角形 58"/>
                <p:cNvSpPr/>
                <p:nvPr/>
              </p:nvSpPr>
              <p:spPr>
                <a:xfrm>
                  <a:off x="2881805" y="4490114"/>
                  <a:ext cx="720080" cy="507272"/>
                </a:xfrm>
                <a:prstGeom prst="roundRect">
                  <a:avLst>
                    <a:gd name="adj" fmla="val 2567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2926694" y="4568828"/>
                  <a:ext cx="63030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VM3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1" name="図形グループ 60"/>
              <p:cNvGrpSpPr/>
              <p:nvPr/>
            </p:nvGrpSpPr>
            <p:grpSpPr>
              <a:xfrm>
                <a:off x="7259960" y="4917904"/>
                <a:ext cx="720080" cy="507272"/>
                <a:chOff x="2881805" y="4490114"/>
                <a:chExt cx="720080" cy="507272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2881805" y="4490114"/>
                  <a:ext cx="720080" cy="507272"/>
                </a:xfrm>
                <a:prstGeom prst="roundRect">
                  <a:avLst>
                    <a:gd name="adj" fmla="val 2567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2923541" y="4557911"/>
                  <a:ext cx="63030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VM2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6" name="図形グループ 65"/>
              <p:cNvGrpSpPr/>
              <p:nvPr/>
            </p:nvGrpSpPr>
            <p:grpSpPr>
              <a:xfrm>
                <a:off x="7259960" y="4272523"/>
                <a:ext cx="720080" cy="507272"/>
                <a:chOff x="2881805" y="4490114"/>
                <a:chExt cx="720080" cy="507272"/>
              </a:xfrm>
            </p:grpSpPr>
            <p:sp>
              <p:nvSpPr>
                <p:cNvPr id="68" name="角丸四角形 67"/>
                <p:cNvSpPr/>
                <p:nvPr/>
              </p:nvSpPr>
              <p:spPr>
                <a:xfrm>
                  <a:off x="2881805" y="4490114"/>
                  <a:ext cx="720080" cy="507272"/>
                </a:xfrm>
                <a:prstGeom prst="roundRect">
                  <a:avLst>
                    <a:gd name="adj" fmla="val 2567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2923540" y="4557881"/>
                  <a:ext cx="63030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VM</a:t>
                  </a:r>
                  <a:r>
                    <a:rPr lang="en-US" altLang="ja-JP" dirty="0"/>
                    <a:t>1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8" name="乗算記号 17"/>
            <p:cNvSpPr/>
            <p:nvPr/>
          </p:nvSpPr>
          <p:spPr>
            <a:xfrm>
              <a:off x="6906430" y="5273545"/>
              <a:ext cx="1420829" cy="1119279"/>
            </a:xfrm>
            <a:prstGeom prst="mathMultiply">
              <a:avLst>
                <a:gd name="adj1" fmla="val 650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 18"/>
          <p:cNvSpPr/>
          <p:nvPr/>
        </p:nvSpPr>
        <p:spPr>
          <a:xfrm>
            <a:off x="2007476" y="2410231"/>
            <a:ext cx="2344760" cy="1888500"/>
          </a:xfrm>
          <a:custGeom>
            <a:avLst/>
            <a:gdLst>
              <a:gd name="connsiteX0" fmla="*/ 0 w 2344760"/>
              <a:gd name="connsiteY0" fmla="*/ 868997 h 1888500"/>
              <a:gd name="connsiteX1" fmla="*/ 651641 w 2344760"/>
              <a:gd name="connsiteY1" fmla="*/ 438072 h 1888500"/>
              <a:gd name="connsiteX2" fmla="*/ 1639614 w 2344760"/>
              <a:gd name="connsiteY2" fmla="*/ 59700 h 1888500"/>
              <a:gd name="connsiteX3" fmla="*/ 2133600 w 2344760"/>
              <a:gd name="connsiteY3" fmla="*/ 59700 h 1888500"/>
              <a:gd name="connsiteX4" fmla="*/ 2280745 w 2344760"/>
              <a:gd name="connsiteY4" fmla="*/ 627259 h 1888500"/>
              <a:gd name="connsiteX5" fmla="*/ 1114096 w 2344760"/>
              <a:gd name="connsiteY5" fmla="*/ 1888500 h 18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4760" h="1888500">
                <a:moveTo>
                  <a:pt x="0" y="868997"/>
                </a:moveTo>
                <a:cubicBezTo>
                  <a:pt x="189186" y="720976"/>
                  <a:pt x="378372" y="572955"/>
                  <a:pt x="651641" y="438072"/>
                </a:cubicBezTo>
                <a:cubicBezTo>
                  <a:pt x="924910" y="303189"/>
                  <a:pt x="1392621" y="122762"/>
                  <a:pt x="1639614" y="59700"/>
                </a:cubicBezTo>
                <a:cubicBezTo>
                  <a:pt x="1886607" y="-3362"/>
                  <a:pt x="2026745" y="-34893"/>
                  <a:pt x="2133600" y="59700"/>
                </a:cubicBezTo>
                <a:cubicBezTo>
                  <a:pt x="2240455" y="154293"/>
                  <a:pt x="2450662" y="322459"/>
                  <a:pt x="2280745" y="627259"/>
                </a:cubicBezTo>
                <a:cubicBezTo>
                  <a:pt x="2110828" y="932059"/>
                  <a:pt x="1612462" y="1410279"/>
                  <a:pt x="1114096" y="188850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3468413" y="2691480"/>
            <a:ext cx="1840613" cy="1754396"/>
          </a:xfrm>
          <a:custGeom>
            <a:avLst/>
            <a:gdLst>
              <a:gd name="connsiteX0" fmla="*/ 0 w 2226848"/>
              <a:gd name="connsiteY0" fmla="*/ 1431027 h 1525620"/>
              <a:gd name="connsiteX1" fmla="*/ 273269 w 2226848"/>
              <a:gd name="connsiteY1" fmla="*/ 1073675 h 1525620"/>
              <a:gd name="connsiteX2" fmla="*/ 630620 w 2226848"/>
              <a:gd name="connsiteY2" fmla="*/ 674282 h 1525620"/>
              <a:gd name="connsiteX3" fmla="*/ 1103586 w 2226848"/>
              <a:gd name="connsiteY3" fmla="*/ 159275 h 1525620"/>
              <a:gd name="connsiteX4" fmla="*/ 1786758 w 2226848"/>
              <a:gd name="connsiteY4" fmla="*/ 1620 h 1525620"/>
              <a:gd name="connsiteX5" fmla="*/ 2217683 w 2226848"/>
              <a:gd name="connsiteY5" fmla="*/ 232847 h 1525620"/>
              <a:gd name="connsiteX6" fmla="*/ 2091558 w 2226848"/>
              <a:gd name="connsiteY6" fmla="*/ 1525620 h 1525620"/>
              <a:gd name="connsiteX0" fmla="*/ 0 w 2221458"/>
              <a:gd name="connsiteY0" fmla="*/ 1431027 h 1525620"/>
              <a:gd name="connsiteX1" fmla="*/ 273269 w 2221458"/>
              <a:gd name="connsiteY1" fmla="*/ 1073675 h 1525620"/>
              <a:gd name="connsiteX2" fmla="*/ 630620 w 2221458"/>
              <a:gd name="connsiteY2" fmla="*/ 674282 h 1525620"/>
              <a:gd name="connsiteX3" fmla="*/ 1103586 w 2221458"/>
              <a:gd name="connsiteY3" fmla="*/ 159275 h 1525620"/>
              <a:gd name="connsiteX4" fmla="*/ 1786758 w 2221458"/>
              <a:gd name="connsiteY4" fmla="*/ 1620 h 1525620"/>
              <a:gd name="connsiteX5" fmla="*/ 2217683 w 2221458"/>
              <a:gd name="connsiteY5" fmla="*/ 232847 h 1525620"/>
              <a:gd name="connsiteX6" fmla="*/ 1789806 w 2221458"/>
              <a:gd name="connsiteY6" fmla="*/ 1525620 h 1525620"/>
              <a:gd name="connsiteX0" fmla="*/ 0 w 1978072"/>
              <a:gd name="connsiteY0" fmla="*/ 1440931 h 1535524"/>
              <a:gd name="connsiteX1" fmla="*/ 273269 w 1978072"/>
              <a:gd name="connsiteY1" fmla="*/ 1083579 h 1535524"/>
              <a:gd name="connsiteX2" fmla="*/ 630620 w 1978072"/>
              <a:gd name="connsiteY2" fmla="*/ 684186 h 1535524"/>
              <a:gd name="connsiteX3" fmla="*/ 1103586 w 1978072"/>
              <a:gd name="connsiteY3" fmla="*/ 169179 h 1535524"/>
              <a:gd name="connsiteX4" fmla="*/ 1786758 w 1978072"/>
              <a:gd name="connsiteY4" fmla="*/ 11524 h 1535524"/>
              <a:gd name="connsiteX5" fmla="*/ 1970795 w 1978072"/>
              <a:gd name="connsiteY5" fmla="*/ 434775 h 1535524"/>
              <a:gd name="connsiteX6" fmla="*/ 1789806 w 1978072"/>
              <a:gd name="connsiteY6" fmla="*/ 1535524 h 1535524"/>
              <a:gd name="connsiteX0" fmla="*/ 0 w 1978072"/>
              <a:gd name="connsiteY0" fmla="*/ 1458045 h 1552638"/>
              <a:gd name="connsiteX1" fmla="*/ 273269 w 1978072"/>
              <a:gd name="connsiteY1" fmla="*/ 1100693 h 1552638"/>
              <a:gd name="connsiteX2" fmla="*/ 630620 w 1978072"/>
              <a:gd name="connsiteY2" fmla="*/ 701300 h 1552638"/>
              <a:gd name="connsiteX3" fmla="*/ 1103586 w 1978072"/>
              <a:gd name="connsiteY3" fmla="*/ 186293 h 1552638"/>
              <a:gd name="connsiteX4" fmla="*/ 1613022 w 1978072"/>
              <a:gd name="connsiteY4" fmla="*/ 10350 h 1552638"/>
              <a:gd name="connsiteX5" fmla="*/ 1970795 w 1978072"/>
              <a:gd name="connsiteY5" fmla="*/ 451889 h 1552638"/>
              <a:gd name="connsiteX6" fmla="*/ 1789806 w 1978072"/>
              <a:gd name="connsiteY6" fmla="*/ 1552638 h 1552638"/>
              <a:gd name="connsiteX0" fmla="*/ 0 w 1789845"/>
              <a:gd name="connsiteY0" fmla="*/ 1462877 h 1557470"/>
              <a:gd name="connsiteX1" fmla="*/ 273269 w 1789845"/>
              <a:gd name="connsiteY1" fmla="*/ 1105525 h 1557470"/>
              <a:gd name="connsiteX2" fmla="*/ 630620 w 1789845"/>
              <a:gd name="connsiteY2" fmla="*/ 706132 h 1557470"/>
              <a:gd name="connsiteX3" fmla="*/ 1103586 w 1789845"/>
              <a:gd name="connsiteY3" fmla="*/ 191125 h 1557470"/>
              <a:gd name="connsiteX4" fmla="*/ 1613022 w 1789845"/>
              <a:gd name="connsiteY4" fmla="*/ 15182 h 1557470"/>
              <a:gd name="connsiteX5" fmla="*/ 1742195 w 1789845"/>
              <a:gd name="connsiteY5" fmla="*/ 539017 h 1557470"/>
              <a:gd name="connsiteX6" fmla="*/ 1789806 w 1789845"/>
              <a:gd name="connsiteY6" fmla="*/ 1557470 h 1557470"/>
              <a:gd name="connsiteX0" fmla="*/ 0 w 1789845"/>
              <a:gd name="connsiteY0" fmla="*/ 1665474 h 1760067"/>
              <a:gd name="connsiteX1" fmla="*/ 273269 w 1789845"/>
              <a:gd name="connsiteY1" fmla="*/ 1308122 h 1760067"/>
              <a:gd name="connsiteX2" fmla="*/ 630620 w 1789845"/>
              <a:gd name="connsiteY2" fmla="*/ 908729 h 1760067"/>
              <a:gd name="connsiteX3" fmla="*/ 1103586 w 1789845"/>
              <a:gd name="connsiteY3" fmla="*/ 393722 h 1760067"/>
              <a:gd name="connsiteX4" fmla="*/ 1613022 w 1789845"/>
              <a:gd name="connsiteY4" fmla="*/ 7467 h 1760067"/>
              <a:gd name="connsiteX5" fmla="*/ 1742195 w 1789845"/>
              <a:gd name="connsiteY5" fmla="*/ 741614 h 1760067"/>
              <a:gd name="connsiteX6" fmla="*/ 1789806 w 1789845"/>
              <a:gd name="connsiteY6" fmla="*/ 1760067 h 1760067"/>
              <a:gd name="connsiteX0" fmla="*/ 0 w 1840613"/>
              <a:gd name="connsiteY0" fmla="*/ 1659803 h 1754396"/>
              <a:gd name="connsiteX1" fmla="*/ 273269 w 1840613"/>
              <a:gd name="connsiteY1" fmla="*/ 1302451 h 1754396"/>
              <a:gd name="connsiteX2" fmla="*/ 630620 w 1840613"/>
              <a:gd name="connsiteY2" fmla="*/ 903058 h 1754396"/>
              <a:gd name="connsiteX3" fmla="*/ 1103586 w 1840613"/>
              <a:gd name="connsiteY3" fmla="*/ 388051 h 1754396"/>
              <a:gd name="connsiteX4" fmla="*/ 1613022 w 1840613"/>
              <a:gd name="connsiteY4" fmla="*/ 1796 h 1754396"/>
              <a:gd name="connsiteX5" fmla="*/ 1824491 w 1840613"/>
              <a:gd name="connsiteY5" fmla="*/ 543919 h 1754396"/>
              <a:gd name="connsiteX6" fmla="*/ 1789806 w 1840613"/>
              <a:gd name="connsiteY6" fmla="*/ 1754396 h 175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613" h="1754396">
                <a:moveTo>
                  <a:pt x="0" y="1659803"/>
                </a:moveTo>
                <a:cubicBezTo>
                  <a:pt x="84083" y="1544189"/>
                  <a:pt x="168166" y="1428575"/>
                  <a:pt x="273269" y="1302451"/>
                </a:cubicBezTo>
                <a:cubicBezTo>
                  <a:pt x="378372" y="1176327"/>
                  <a:pt x="492234" y="1055458"/>
                  <a:pt x="630620" y="903058"/>
                </a:cubicBezTo>
                <a:cubicBezTo>
                  <a:pt x="769006" y="750658"/>
                  <a:pt x="939852" y="538261"/>
                  <a:pt x="1103586" y="388051"/>
                </a:cubicBezTo>
                <a:cubicBezTo>
                  <a:pt x="1267320" y="237841"/>
                  <a:pt x="1492871" y="-24182"/>
                  <a:pt x="1613022" y="1796"/>
                </a:cubicBezTo>
                <a:cubicBezTo>
                  <a:pt x="1733173" y="27774"/>
                  <a:pt x="1773691" y="289919"/>
                  <a:pt x="1824491" y="543919"/>
                </a:cubicBezTo>
                <a:cubicBezTo>
                  <a:pt x="1875291" y="797919"/>
                  <a:pt x="1789806" y="1754396"/>
                  <a:pt x="1789806" y="1754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7119327" y="3672706"/>
            <a:ext cx="1137512" cy="24241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63551" y="4235455"/>
            <a:ext cx="10567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統計情報を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送信</a:t>
            </a:r>
            <a:endParaRPr kumimoji="1" lang="ja-JP" altLang="en-US" sz="1400" dirty="0"/>
          </a:p>
        </p:txBody>
      </p:sp>
      <p:sp>
        <p:nvSpPr>
          <p:cNvPr id="55" name="フリーフォーム 54"/>
          <p:cNvSpPr/>
          <p:nvPr/>
        </p:nvSpPr>
        <p:spPr>
          <a:xfrm>
            <a:off x="1943836" y="2229632"/>
            <a:ext cx="3595859" cy="2231560"/>
          </a:xfrm>
          <a:custGeom>
            <a:avLst/>
            <a:gdLst>
              <a:gd name="connsiteX0" fmla="*/ 0 w 2344760"/>
              <a:gd name="connsiteY0" fmla="*/ 868997 h 1888500"/>
              <a:gd name="connsiteX1" fmla="*/ 651641 w 2344760"/>
              <a:gd name="connsiteY1" fmla="*/ 438072 h 1888500"/>
              <a:gd name="connsiteX2" fmla="*/ 1639614 w 2344760"/>
              <a:gd name="connsiteY2" fmla="*/ 59700 h 1888500"/>
              <a:gd name="connsiteX3" fmla="*/ 2133600 w 2344760"/>
              <a:gd name="connsiteY3" fmla="*/ 59700 h 1888500"/>
              <a:gd name="connsiteX4" fmla="*/ 2280745 w 2344760"/>
              <a:gd name="connsiteY4" fmla="*/ 627259 h 1888500"/>
              <a:gd name="connsiteX5" fmla="*/ 1114096 w 2344760"/>
              <a:gd name="connsiteY5" fmla="*/ 1888500 h 1888500"/>
              <a:gd name="connsiteX0" fmla="*/ 0 w 2795173"/>
              <a:gd name="connsiteY0" fmla="*/ 868997 h 2528580"/>
              <a:gd name="connsiteX1" fmla="*/ 651641 w 2795173"/>
              <a:gd name="connsiteY1" fmla="*/ 438072 h 2528580"/>
              <a:gd name="connsiteX2" fmla="*/ 1639614 w 2795173"/>
              <a:gd name="connsiteY2" fmla="*/ 59700 h 2528580"/>
              <a:gd name="connsiteX3" fmla="*/ 2133600 w 2795173"/>
              <a:gd name="connsiteY3" fmla="*/ 59700 h 2528580"/>
              <a:gd name="connsiteX4" fmla="*/ 2280745 w 2795173"/>
              <a:gd name="connsiteY4" fmla="*/ 627259 h 2528580"/>
              <a:gd name="connsiteX5" fmla="*/ 2659432 w 2795173"/>
              <a:gd name="connsiteY5" fmla="*/ 2528580 h 2528580"/>
              <a:gd name="connsiteX0" fmla="*/ 0 w 2659432"/>
              <a:gd name="connsiteY0" fmla="*/ 868997 h 2528580"/>
              <a:gd name="connsiteX1" fmla="*/ 651641 w 2659432"/>
              <a:gd name="connsiteY1" fmla="*/ 438072 h 2528580"/>
              <a:gd name="connsiteX2" fmla="*/ 1639614 w 2659432"/>
              <a:gd name="connsiteY2" fmla="*/ 59700 h 2528580"/>
              <a:gd name="connsiteX3" fmla="*/ 2133600 w 2659432"/>
              <a:gd name="connsiteY3" fmla="*/ 59700 h 2528580"/>
              <a:gd name="connsiteX4" fmla="*/ 2280745 w 2659432"/>
              <a:gd name="connsiteY4" fmla="*/ 627259 h 2528580"/>
              <a:gd name="connsiteX5" fmla="*/ 2659432 w 2659432"/>
              <a:gd name="connsiteY5" fmla="*/ 2528580 h 2528580"/>
              <a:gd name="connsiteX0" fmla="*/ 0 w 2659432"/>
              <a:gd name="connsiteY0" fmla="*/ 909832 h 2569415"/>
              <a:gd name="connsiteX1" fmla="*/ 651641 w 2659432"/>
              <a:gd name="connsiteY1" fmla="*/ 478907 h 2569415"/>
              <a:gd name="connsiteX2" fmla="*/ 1639614 w 2659432"/>
              <a:gd name="connsiteY2" fmla="*/ 100535 h 2569415"/>
              <a:gd name="connsiteX3" fmla="*/ 2133600 w 2659432"/>
              <a:gd name="connsiteY3" fmla="*/ 100535 h 2569415"/>
              <a:gd name="connsiteX4" fmla="*/ 2536777 w 2659432"/>
              <a:gd name="connsiteY4" fmla="*/ 1244166 h 2569415"/>
              <a:gd name="connsiteX5" fmla="*/ 2659432 w 2659432"/>
              <a:gd name="connsiteY5" fmla="*/ 2569415 h 2569415"/>
              <a:gd name="connsiteX0" fmla="*/ 0 w 2659432"/>
              <a:gd name="connsiteY0" fmla="*/ 909832 h 2569415"/>
              <a:gd name="connsiteX1" fmla="*/ 651641 w 2659432"/>
              <a:gd name="connsiteY1" fmla="*/ 478907 h 2569415"/>
              <a:gd name="connsiteX2" fmla="*/ 1639614 w 2659432"/>
              <a:gd name="connsiteY2" fmla="*/ 100535 h 2569415"/>
              <a:gd name="connsiteX3" fmla="*/ 2133600 w 2659432"/>
              <a:gd name="connsiteY3" fmla="*/ 100535 h 2569415"/>
              <a:gd name="connsiteX4" fmla="*/ 2536777 w 2659432"/>
              <a:gd name="connsiteY4" fmla="*/ 1244166 h 2569415"/>
              <a:gd name="connsiteX5" fmla="*/ 2659432 w 2659432"/>
              <a:gd name="connsiteY5" fmla="*/ 2569415 h 2569415"/>
              <a:gd name="connsiteX0" fmla="*/ 0 w 2659432"/>
              <a:gd name="connsiteY0" fmla="*/ 909832 h 2569415"/>
              <a:gd name="connsiteX1" fmla="*/ 651641 w 2659432"/>
              <a:gd name="connsiteY1" fmla="*/ 478907 h 2569415"/>
              <a:gd name="connsiteX2" fmla="*/ 1639614 w 2659432"/>
              <a:gd name="connsiteY2" fmla="*/ 100535 h 2569415"/>
              <a:gd name="connsiteX3" fmla="*/ 2133600 w 2659432"/>
              <a:gd name="connsiteY3" fmla="*/ 100535 h 2569415"/>
              <a:gd name="connsiteX4" fmla="*/ 2536777 w 2659432"/>
              <a:gd name="connsiteY4" fmla="*/ 1244166 h 2569415"/>
              <a:gd name="connsiteX5" fmla="*/ 2659432 w 2659432"/>
              <a:gd name="connsiteY5" fmla="*/ 2569415 h 2569415"/>
              <a:gd name="connsiteX0" fmla="*/ 0 w 2659432"/>
              <a:gd name="connsiteY0" fmla="*/ 810969 h 2470552"/>
              <a:gd name="connsiteX1" fmla="*/ 651641 w 2659432"/>
              <a:gd name="connsiteY1" fmla="*/ 380044 h 2470552"/>
              <a:gd name="connsiteX2" fmla="*/ 1639614 w 2659432"/>
              <a:gd name="connsiteY2" fmla="*/ 1672 h 2470552"/>
              <a:gd name="connsiteX3" fmla="*/ 2353056 w 2659432"/>
              <a:gd name="connsiteY3" fmla="*/ 532024 h 2470552"/>
              <a:gd name="connsiteX4" fmla="*/ 2536777 w 2659432"/>
              <a:gd name="connsiteY4" fmla="*/ 1145303 h 2470552"/>
              <a:gd name="connsiteX5" fmla="*/ 2659432 w 2659432"/>
              <a:gd name="connsiteY5" fmla="*/ 2470552 h 2470552"/>
              <a:gd name="connsiteX0" fmla="*/ 0 w 2659432"/>
              <a:gd name="connsiteY0" fmla="*/ 510708 h 2170291"/>
              <a:gd name="connsiteX1" fmla="*/ 651641 w 2659432"/>
              <a:gd name="connsiteY1" fmla="*/ 79783 h 2170291"/>
              <a:gd name="connsiteX2" fmla="*/ 1767630 w 2659432"/>
              <a:gd name="connsiteY2" fmla="*/ 12307 h 2170291"/>
              <a:gd name="connsiteX3" fmla="*/ 2353056 w 2659432"/>
              <a:gd name="connsiteY3" fmla="*/ 231763 h 2170291"/>
              <a:gd name="connsiteX4" fmla="*/ 2536777 w 2659432"/>
              <a:gd name="connsiteY4" fmla="*/ 845042 h 2170291"/>
              <a:gd name="connsiteX5" fmla="*/ 2659432 w 2659432"/>
              <a:gd name="connsiteY5" fmla="*/ 2170291 h 2170291"/>
              <a:gd name="connsiteX0" fmla="*/ 0 w 2820744"/>
              <a:gd name="connsiteY0" fmla="*/ 510708 h 2170291"/>
              <a:gd name="connsiteX1" fmla="*/ 651641 w 2820744"/>
              <a:gd name="connsiteY1" fmla="*/ 79783 h 2170291"/>
              <a:gd name="connsiteX2" fmla="*/ 1767630 w 2820744"/>
              <a:gd name="connsiteY2" fmla="*/ 12307 h 2170291"/>
              <a:gd name="connsiteX3" fmla="*/ 2353056 w 2820744"/>
              <a:gd name="connsiteY3" fmla="*/ 231763 h 2170291"/>
              <a:gd name="connsiteX4" fmla="*/ 2820241 w 2820744"/>
              <a:gd name="connsiteY4" fmla="*/ 808466 h 2170291"/>
              <a:gd name="connsiteX5" fmla="*/ 2659432 w 2820744"/>
              <a:gd name="connsiteY5" fmla="*/ 2170291 h 2170291"/>
              <a:gd name="connsiteX0" fmla="*/ 0 w 2842312"/>
              <a:gd name="connsiteY0" fmla="*/ 510708 h 2179435"/>
              <a:gd name="connsiteX1" fmla="*/ 651641 w 2842312"/>
              <a:gd name="connsiteY1" fmla="*/ 79783 h 2179435"/>
              <a:gd name="connsiteX2" fmla="*/ 1767630 w 2842312"/>
              <a:gd name="connsiteY2" fmla="*/ 12307 h 2179435"/>
              <a:gd name="connsiteX3" fmla="*/ 2353056 w 2842312"/>
              <a:gd name="connsiteY3" fmla="*/ 231763 h 2179435"/>
              <a:gd name="connsiteX4" fmla="*/ 2820241 w 2842312"/>
              <a:gd name="connsiteY4" fmla="*/ 808466 h 2179435"/>
              <a:gd name="connsiteX5" fmla="*/ 2842312 w 2842312"/>
              <a:gd name="connsiteY5" fmla="*/ 2179435 h 2179435"/>
              <a:gd name="connsiteX0" fmla="*/ 0 w 2914788"/>
              <a:gd name="connsiteY0" fmla="*/ 510708 h 2179435"/>
              <a:gd name="connsiteX1" fmla="*/ 651641 w 2914788"/>
              <a:gd name="connsiteY1" fmla="*/ 79783 h 2179435"/>
              <a:gd name="connsiteX2" fmla="*/ 1767630 w 2914788"/>
              <a:gd name="connsiteY2" fmla="*/ 12307 h 2179435"/>
              <a:gd name="connsiteX3" fmla="*/ 2353056 w 2914788"/>
              <a:gd name="connsiteY3" fmla="*/ 231763 h 2179435"/>
              <a:gd name="connsiteX4" fmla="*/ 2820241 w 2914788"/>
              <a:gd name="connsiteY4" fmla="*/ 808466 h 2179435"/>
              <a:gd name="connsiteX5" fmla="*/ 2842312 w 2914788"/>
              <a:gd name="connsiteY5" fmla="*/ 2179435 h 2179435"/>
              <a:gd name="connsiteX0" fmla="*/ 0 w 3015929"/>
              <a:gd name="connsiteY0" fmla="*/ 510708 h 2179435"/>
              <a:gd name="connsiteX1" fmla="*/ 651641 w 3015929"/>
              <a:gd name="connsiteY1" fmla="*/ 79783 h 2179435"/>
              <a:gd name="connsiteX2" fmla="*/ 1767630 w 3015929"/>
              <a:gd name="connsiteY2" fmla="*/ 12307 h 2179435"/>
              <a:gd name="connsiteX3" fmla="*/ 2353056 w 3015929"/>
              <a:gd name="connsiteY3" fmla="*/ 231763 h 2179435"/>
              <a:gd name="connsiteX4" fmla="*/ 3012265 w 3015929"/>
              <a:gd name="connsiteY4" fmla="*/ 936482 h 2179435"/>
              <a:gd name="connsiteX5" fmla="*/ 2842312 w 3015929"/>
              <a:gd name="connsiteY5" fmla="*/ 2179435 h 2179435"/>
              <a:gd name="connsiteX0" fmla="*/ 0 w 3015929"/>
              <a:gd name="connsiteY0" fmla="*/ 504648 h 2173375"/>
              <a:gd name="connsiteX1" fmla="*/ 651641 w 3015929"/>
              <a:gd name="connsiteY1" fmla="*/ 73723 h 2173375"/>
              <a:gd name="connsiteX2" fmla="*/ 1767630 w 3015929"/>
              <a:gd name="connsiteY2" fmla="*/ 6247 h 2173375"/>
              <a:gd name="connsiteX3" fmla="*/ 2471928 w 3015929"/>
              <a:gd name="connsiteY3" fmla="*/ 143407 h 2173375"/>
              <a:gd name="connsiteX4" fmla="*/ 3012265 w 3015929"/>
              <a:gd name="connsiteY4" fmla="*/ 930422 h 2173375"/>
              <a:gd name="connsiteX5" fmla="*/ 2842312 w 3015929"/>
              <a:gd name="connsiteY5" fmla="*/ 2173375 h 2173375"/>
              <a:gd name="connsiteX0" fmla="*/ 0 w 2930676"/>
              <a:gd name="connsiteY0" fmla="*/ 504648 h 2173375"/>
              <a:gd name="connsiteX1" fmla="*/ 651641 w 2930676"/>
              <a:gd name="connsiteY1" fmla="*/ 73723 h 2173375"/>
              <a:gd name="connsiteX2" fmla="*/ 1767630 w 2930676"/>
              <a:gd name="connsiteY2" fmla="*/ 6247 h 2173375"/>
              <a:gd name="connsiteX3" fmla="*/ 2471928 w 2930676"/>
              <a:gd name="connsiteY3" fmla="*/ 143407 h 2173375"/>
              <a:gd name="connsiteX4" fmla="*/ 2875105 w 2930676"/>
              <a:gd name="connsiteY4" fmla="*/ 948710 h 2173375"/>
              <a:gd name="connsiteX5" fmla="*/ 2842312 w 2930676"/>
              <a:gd name="connsiteY5" fmla="*/ 2173375 h 2173375"/>
              <a:gd name="connsiteX0" fmla="*/ 0 w 2930676"/>
              <a:gd name="connsiteY0" fmla="*/ 564082 h 2232809"/>
              <a:gd name="connsiteX1" fmla="*/ 651641 w 2930676"/>
              <a:gd name="connsiteY1" fmla="*/ 133157 h 2232809"/>
              <a:gd name="connsiteX2" fmla="*/ 1740198 w 2930676"/>
              <a:gd name="connsiteY2" fmla="*/ 1673 h 2232809"/>
              <a:gd name="connsiteX3" fmla="*/ 2471928 w 2930676"/>
              <a:gd name="connsiteY3" fmla="*/ 202841 h 2232809"/>
              <a:gd name="connsiteX4" fmla="*/ 2875105 w 2930676"/>
              <a:gd name="connsiteY4" fmla="*/ 1008144 h 2232809"/>
              <a:gd name="connsiteX5" fmla="*/ 2842312 w 2930676"/>
              <a:gd name="connsiteY5" fmla="*/ 2232809 h 2232809"/>
              <a:gd name="connsiteX0" fmla="*/ 0 w 2930676"/>
              <a:gd name="connsiteY0" fmla="*/ 562679 h 2231406"/>
              <a:gd name="connsiteX1" fmla="*/ 779657 w 2930676"/>
              <a:gd name="connsiteY1" fmla="*/ 168330 h 2231406"/>
              <a:gd name="connsiteX2" fmla="*/ 1740198 w 2930676"/>
              <a:gd name="connsiteY2" fmla="*/ 270 h 2231406"/>
              <a:gd name="connsiteX3" fmla="*/ 2471928 w 2930676"/>
              <a:gd name="connsiteY3" fmla="*/ 201438 h 2231406"/>
              <a:gd name="connsiteX4" fmla="*/ 2875105 w 2930676"/>
              <a:gd name="connsiteY4" fmla="*/ 1006741 h 2231406"/>
              <a:gd name="connsiteX5" fmla="*/ 2842312 w 2930676"/>
              <a:gd name="connsiteY5" fmla="*/ 2231406 h 2231406"/>
              <a:gd name="connsiteX0" fmla="*/ 0 w 3607332"/>
              <a:gd name="connsiteY0" fmla="*/ 754857 h 2231560"/>
              <a:gd name="connsiteX1" fmla="*/ 1456313 w 3607332"/>
              <a:gd name="connsiteY1" fmla="*/ 168484 h 2231560"/>
              <a:gd name="connsiteX2" fmla="*/ 2416854 w 3607332"/>
              <a:gd name="connsiteY2" fmla="*/ 424 h 2231560"/>
              <a:gd name="connsiteX3" fmla="*/ 3148584 w 3607332"/>
              <a:gd name="connsiteY3" fmla="*/ 201592 h 2231560"/>
              <a:gd name="connsiteX4" fmla="*/ 3551761 w 3607332"/>
              <a:gd name="connsiteY4" fmla="*/ 1006895 h 2231560"/>
              <a:gd name="connsiteX5" fmla="*/ 3518968 w 3607332"/>
              <a:gd name="connsiteY5" fmla="*/ 2231560 h 2231560"/>
              <a:gd name="connsiteX0" fmla="*/ 0 w 3607332"/>
              <a:gd name="connsiteY0" fmla="*/ 754857 h 2231560"/>
              <a:gd name="connsiteX1" fmla="*/ 1456313 w 3607332"/>
              <a:gd name="connsiteY1" fmla="*/ 168484 h 2231560"/>
              <a:gd name="connsiteX2" fmla="*/ 2416854 w 3607332"/>
              <a:gd name="connsiteY2" fmla="*/ 424 h 2231560"/>
              <a:gd name="connsiteX3" fmla="*/ 3148584 w 3607332"/>
              <a:gd name="connsiteY3" fmla="*/ 201592 h 2231560"/>
              <a:gd name="connsiteX4" fmla="*/ 3551761 w 3607332"/>
              <a:gd name="connsiteY4" fmla="*/ 1006895 h 2231560"/>
              <a:gd name="connsiteX5" fmla="*/ 3518968 w 3607332"/>
              <a:gd name="connsiteY5" fmla="*/ 2231560 h 2231560"/>
              <a:gd name="connsiteX0" fmla="*/ 0 w 3627937"/>
              <a:gd name="connsiteY0" fmla="*/ 754857 h 2231560"/>
              <a:gd name="connsiteX1" fmla="*/ 1456313 w 3627937"/>
              <a:gd name="connsiteY1" fmla="*/ 168484 h 2231560"/>
              <a:gd name="connsiteX2" fmla="*/ 2416854 w 3627937"/>
              <a:gd name="connsiteY2" fmla="*/ 424 h 2231560"/>
              <a:gd name="connsiteX3" fmla="*/ 3148584 w 3627937"/>
              <a:gd name="connsiteY3" fmla="*/ 201592 h 2231560"/>
              <a:gd name="connsiteX4" fmla="*/ 3551761 w 3627937"/>
              <a:gd name="connsiteY4" fmla="*/ 1006895 h 2231560"/>
              <a:gd name="connsiteX5" fmla="*/ 3518968 w 3627937"/>
              <a:gd name="connsiteY5" fmla="*/ 2231560 h 2231560"/>
              <a:gd name="connsiteX0" fmla="*/ 0 w 3627937"/>
              <a:gd name="connsiteY0" fmla="*/ 754857 h 2231560"/>
              <a:gd name="connsiteX1" fmla="*/ 1456313 w 3627937"/>
              <a:gd name="connsiteY1" fmla="*/ 168484 h 2231560"/>
              <a:gd name="connsiteX2" fmla="*/ 2416854 w 3627937"/>
              <a:gd name="connsiteY2" fmla="*/ 424 h 2231560"/>
              <a:gd name="connsiteX3" fmla="*/ 3148584 w 3627937"/>
              <a:gd name="connsiteY3" fmla="*/ 201592 h 2231560"/>
              <a:gd name="connsiteX4" fmla="*/ 3551761 w 3627937"/>
              <a:gd name="connsiteY4" fmla="*/ 1006895 h 2231560"/>
              <a:gd name="connsiteX5" fmla="*/ 3518968 w 3627937"/>
              <a:gd name="connsiteY5" fmla="*/ 2231560 h 2231560"/>
              <a:gd name="connsiteX0" fmla="*/ 0 w 3595859"/>
              <a:gd name="connsiteY0" fmla="*/ 754857 h 2231560"/>
              <a:gd name="connsiteX1" fmla="*/ 1456313 w 3595859"/>
              <a:gd name="connsiteY1" fmla="*/ 168484 h 2231560"/>
              <a:gd name="connsiteX2" fmla="*/ 2416854 w 3595859"/>
              <a:gd name="connsiteY2" fmla="*/ 424 h 2231560"/>
              <a:gd name="connsiteX3" fmla="*/ 3148584 w 3595859"/>
              <a:gd name="connsiteY3" fmla="*/ 201592 h 2231560"/>
              <a:gd name="connsiteX4" fmla="*/ 3551761 w 3595859"/>
              <a:gd name="connsiteY4" fmla="*/ 1006895 h 2231560"/>
              <a:gd name="connsiteX5" fmla="*/ 3518968 w 3595859"/>
              <a:gd name="connsiteY5" fmla="*/ 2231560 h 223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5859" h="2231560">
                <a:moveTo>
                  <a:pt x="0" y="754857"/>
                </a:moveTo>
                <a:cubicBezTo>
                  <a:pt x="262338" y="606836"/>
                  <a:pt x="1053504" y="294223"/>
                  <a:pt x="1456313" y="168484"/>
                </a:cubicBezTo>
                <a:cubicBezTo>
                  <a:pt x="1859122" y="42745"/>
                  <a:pt x="2134809" y="-5094"/>
                  <a:pt x="2416854" y="424"/>
                </a:cubicBezTo>
                <a:cubicBezTo>
                  <a:pt x="2698899" y="5942"/>
                  <a:pt x="2959433" y="33847"/>
                  <a:pt x="3148584" y="201592"/>
                </a:cubicBezTo>
                <a:cubicBezTo>
                  <a:pt x="3337735" y="369337"/>
                  <a:pt x="3438214" y="683807"/>
                  <a:pt x="3551761" y="1006895"/>
                </a:cubicBezTo>
                <a:cubicBezTo>
                  <a:pt x="3628732" y="1531151"/>
                  <a:pt x="3596710" y="1415011"/>
                  <a:pt x="3518968" y="223156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851315" y="227687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OpenFlow </a:t>
            </a:r>
            <a:r>
              <a:rPr kumimoji="1" lang="ja-JP" altLang="en-US" b="1" dirty="0" smtClean="0"/>
              <a:t>ネットワーク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025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4408960" y="3471678"/>
            <a:ext cx="4411512" cy="31976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5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ネットワーク構成</a:t>
            </a:r>
          </a:p>
        </p:txBody>
      </p:sp>
      <p:sp>
        <p:nvSpPr>
          <p:cNvPr id="1945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194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7ED2DAA3-93E1-114D-BD78-1C9D40346EE2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4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1095036" y="1579182"/>
            <a:ext cx="857927" cy="1052342"/>
            <a:chOff x="805989" y="3538078"/>
            <a:chExt cx="857927" cy="105234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586" y="3538078"/>
              <a:ext cx="770731" cy="650205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805989" y="42210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ユーザ</a:t>
              </a:r>
              <a:endParaRPr kumimoji="1" lang="ja-JP" altLang="en-US" b="1" dirty="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4695508" y="4489828"/>
            <a:ext cx="1387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Web</a:t>
            </a:r>
            <a:r>
              <a:rPr lang="ja-JP" altLang="en-US" sz="1600" b="1" dirty="0" smtClean="0"/>
              <a:t>サーバー</a:t>
            </a:r>
            <a:endParaRPr kumimoji="1" lang="ja-JP" altLang="en-US" sz="1600" b="1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1818275" y="1820867"/>
            <a:ext cx="1932314" cy="1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6768777" y="4690452"/>
            <a:ext cx="7462" cy="259728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6095154" y="3058155"/>
            <a:ext cx="1" cy="566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図形グループ 29"/>
          <p:cNvGrpSpPr/>
          <p:nvPr/>
        </p:nvGrpSpPr>
        <p:grpSpPr>
          <a:xfrm>
            <a:off x="5975225" y="4905855"/>
            <a:ext cx="1647058" cy="1619489"/>
            <a:chOff x="3748471" y="4528171"/>
            <a:chExt cx="1647058" cy="1828179"/>
          </a:xfrm>
        </p:grpSpPr>
        <p:grpSp>
          <p:nvGrpSpPr>
            <p:cNvPr id="23" name="図形グループ 22"/>
            <p:cNvGrpSpPr/>
            <p:nvPr/>
          </p:nvGrpSpPr>
          <p:grpSpPr>
            <a:xfrm>
              <a:off x="3748471" y="4528171"/>
              <a:ext cx="1647058" cy="1828179"/>
              <a:chOff x="6711976" y="4404905"/>
              <a:chExt cx="1647058" cy="1828179"/>
            </a:xfrm>
          </p:grpSpPr>
          <p:sp>
            <p:nvSpPr>
              <p:cNvPr id="9" name="角丸四角形 8"/>
              <p:cNvSpPr/>
              <p:nvPr/>
            </p:nvSpPr>
            <p:spPr>
              <a:xfrm>
                <a:off x="6711976" y="4404905"/>
                <a:ext cx="1647058" cy="18281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6981507" y="488713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lang="en-US" altLang="ja-JP" dirty="0" smtClean="0"/>
                  <a:t>2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6981507" y="451780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コンテナ</a:t>
                </a:r>
                <a:r>
                  <a:rPr kumimoji="1" lang="en-US" altLang="ja-JP" dirty="0" smtClean="0"/>
                  <a:t>1</a:t>
                </a:r>
                <a:endParaRPr kumimoji="1" lang="ja-JP" altLang="en-US" dirty="0"/>
              </a:p>
            </p:txBody>
          </p:sp>
        </p:grpSp>
        <p:sp>
          <p:nvSpPr>
            <p:cNvPr id="12" name="テキスト ボックス 11"/>
            <p:cNvSpPr txBox="1"/>
            <p:nvPr/>
          </p:nvSpPr>
          <p:spPr>
            <a:xfrm>
              <a:off x="4434464" y="5379731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・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・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・</a:t>
              </a:r>
              <a:endParaRPr kumimoji="1" lang="ja-JP" altLang="en-US" dirty="0"/>
            </a:p>
          </p:txBody>
        </p:sp>
      </p:grpSp>
      <p:pic>
        <p:nvPicPr>
          <p:cNvPr id="17" name="コンテンツ プレースホルダー 16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32" y="1558586"/>
            <a:ext cx="3952070" cy="1811925"/>
          </a:xfr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10" y="1694558"/>
            <a:ext cx="951181" cy="40049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29" y="2660169"/>
            <a:ext cx="951181" cy="40049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59" y="2631524"/>
            <a:ext cx="951181" cy="40049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30" y="2657658"/>
            <a:ext cx="951181" cy="400497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802704" y="13585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VSI1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55992" y="30005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VSI3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95155" y="299386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VSI4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39858" y="30005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VSI2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81640" y="1176282"/>
            <a:ext cx="20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OpenFlow </a:t>
            </a:r>
            <a:r>
              <a:rPr lang="ja-JP" altLang="en-US" b="1" dirty="0" smtClean="0"/>
              <a:t>スイッチ</a:t>
            </a:r>
            <a:endParaRPr kumimoji="1" lang="ja-JP" altLang="en-US" b="1" dirty="0"/>
          </a:p>
        </p:txBody>
      </p:sp>
      <p:cxnSp>
        <p:nvCxnSpPr>
          <p:cNvPr id="59" name="直線コネクタ 58"/>
          <p:cNvCxnSpPr>
            <a:endCxn id="32" idx="0"/>
          </p:cNvCxnSpPr>
          <p:nvPr/>
        </p:nvCxnSpPr>
        <p:spPr>
          <a:xfrm flipH="1">
            <a:off x="3292420" y="2095055"/>
            <a:ext cx="683068" cy="56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4008298" y="2079691"/>
            <a:ext cx="634780" cy="551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8" name="直線コネクタ 19457"/>
          <p:cNvCxnSpPr/>
          <p:nvPr/>
        </p:nvCxnSpPr>
        <p:spPr>
          <a:xfrm flipV="1">
            <a:off x="3635310" y="2883710"/>
            <a:ext cx="690378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0" name="直線コネクタ 19469"/>
          <p:cNvCxnSpPr/>
          <p:nvPr/>
        </p:nvCxnSpPr>
        <p:spPr>
          <a:xfrm>
            <a:off x="5187238" y="2877010"/>
            <a:ext cx="562992" cy="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46" y="4000086"/>
            <a:ext cx="456810" cy="735077"/>
          </a:xfrm>
          <a:prstGeom prst="rect">
            <a:avLst/>
          </a:prstGeom>
        </p:spPr>
      </p:pic>
      <p:grpSp>
        <p:nvGrpSpPr>
          <p:cNvPr id="7" name="図形グループ 6"/>
          <p:cNvGrpSpPr/>
          <p:nvPr/>
        </p:nvGrpSpPr>
        <p:grpSpPr>
          <a:xfrm>
            <a:off x="923513" y="4153705"/>
            <a:ext cx="1200970" cy="988759"/>
            <a:chOff x="969176" y="3689821"/>
            <a:chExt cx="1200970" cy="988759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969176" y="4340026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/>
                <a:t>コントローラ</a:t>
              </a:r>
              <a:endParaRPr kumimoji="1" lang="ja-JP" altLang="en-US" sz="1600" b="1" dirty="0"/>
            </a:p>
          </p:txBody>
        </p:sp>
      </p:grpSp>
      <p:cxnSp>
        <p:nvCxnSpPr>
          <p:cNvPr id="49" name="直線コネクタ 48"/>
          <p:cNvCxnSpPr>
            <a:stCxn id="35" idx="3"/>
            <a:endCxn id="17" idx="1"/>
          </p:cNvCxnSpPr>
          <p:nvPr/>
        </p:nvCxnSpPr>
        <p:spPr>
          <a:xfrm flipV="1">
            <a:off x="1909364" y="2464549"/>
            <a:ext cx="875068" cy="2014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図形グループ 6"/>
          <p:cNvGrpSpPr/>
          <p:nvPr/>
        </p:nvGrpSpPr>
        <p:grpSpPr>
          <a:xfrm>
            <a:off x="5482647" y="3624660"/>
            <a:ext cx="985851" cy="970717"/>
            <a:chOff x="969176" y="3689821"/>
            <a:chExt cx="985851" cy="988759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96" y="3689821"/>
              <a:ext cx="770731" cy="650205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969176" y="434002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600" b="1" dirty="0"/>
            </a:p>
          </p:txBody>
        </p:sp>
      </p:grpSp>
      <p:pic>
        <p:nvPicPr>
          <p:cNvPr id="43" name="Picture 4" descr="C:\Users\ken\Desktop\4165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45" y="4012216"/>
            <a:ext cx="710818" cy="7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7048336" y="407523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b="1" dirty="0" smtClean="0"/>
              <a:t>VM</a:t>
            </a:r>
            <a:r>
              <a:rPr lang="ja-JP" altLang="en-US" sz="1600" b="1" dirty="0" smtClean="0"/>
              <a:t>マネージャー</a:t>
            </a:r>
            <a:endParaRPr kumimoji="1" lang="ja-JP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lang="ja-JP" altLang="en-US" dirty="0" smtClean="0"/>
              <a:t>関連の通信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2" y="1805019"/>
            <a:ext cx="1394421" cy="22438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68" y="2042642"/>
            <a:ext cx="1857581" cy="156709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02" y="2153584"/>
            <a:ext cx="1296144" cy="728725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 flipV="1">
            <a:off x="3483693" y="2475385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491671" y="1829491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541451" y="383154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クライアント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7577" y="4200872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HTTP </a:t>
            </a:r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56265" y="137781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 HTTP </a:t>
            </a:r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39084" y="2052002"/>
            <a:ext cx="323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 HTTP </a:t>
            </a:r>
            <a:r>
              <a:rPr kumimoji="1" lang="ja-JP" altLang="en-US" dirty="0" smtClean="0"/>
              <a:t>レスポンス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index.html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3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8134292" y="2273237"/>
            <a:ext cx="823451" cy="1133019"/>
          </a:xfrm>
          <a:prstGeom prst="rect">
            <a:avLst/>
          </a:prstGeom>
        </p:spPr>
      </p:pic>
      <p:sp>
        <p:nvSpPr>
          <p:cNvPr id="25" name="円柱 24"/>
          <p:cNvSpPr/>
          <p:nvPr/>
        </p:nvSpPr>
        <p:spPr>
          <a:xfrm rot="5400000">
            <a:off x="3764918" y="4488371"/>
            <a:ext cx="1500086" cy="2998169"/>
          </a:xfrm>
          <a:prstGeom prst="can">
            <a:avLst>
              <a:gd name="adj" fmla="val 4169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1366" y="646349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ソケット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3473813" y="3210999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80940" y="273133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コネクション確立要求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476069" y="3883056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11822" y="34334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コネクション確立応答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3444681" y="4496198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11773" y="405574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コネクション確立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3469301" y="5095378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642208" y="4698766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⑥</a:t>
            </a:r>
            <a:r>
              <a:rPr lang="en-US" altLang="ja-JP" dirty="0" smtClean="0"/>
              <a:t> </a:t>
            </a:r>
            <a:r>
              <a:rPr lang="ja-JP" altLang="en-US" dirty="0" smtClean="0"/>
              <a:t>ソケット生成・イベント設定・待ち受け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3444681" y="5844606"/>
            <a:ext cx="2062539" cy="1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16210" y="540756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⑦</a:t>
            </a:r>
            <a:r>
              <a:rPr lang="en-US" altLang="ja-JP" dirty="0" smtClean="0"/>
              <a:t> </a:t>
            </a:r>
            <a:r>
              <a:rPr lang="ja-JP" altLang="en-US" dirty="0" smtClean="0"/>
              <a:t>ソケットのイベント指定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3469301" y="6443786"/>
            <a:ext cx="2102295" cy="19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186174" y="601329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⑧</a:t>
            </a:r>
            <a:r>
              <a:rPr lang="en-US" altLang="ja-JP" dirty="0" smtClean="0"/>
              <a:t> </a:t>
            </a:r>
            <a:r>
              <a:rPr lang="ja-JP" altLang="en-US" dirty="0" smtClean="0"/>
              <a:t>イベントに応じた処理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832736" y="2731335"/>
            <a:ext cx="3343837" cy="193956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6176573" y="4240406"/>
            <a:ext cx="458483" cy="1451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404630" y="4347732"/>
            <a:ext cx="271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スリーウェイハンドシェイク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TCP </a:t>
            </a:r>
            <a:r>
              <a:rPr kumimoji="1" lang="ja-JP" altLang="en-US" dirty="0" smtClean="0"/>
              <a:t>コネクションの確立</a:t>
            </a:r>
            <a:endParaRPr kumimoji="1" lang="ja-JP" altLang="en-US" dirty="0"/>
          </a:p>
        </p:txBody>
      </p:sp>
      <p:sp>
        <p:nvSpPr>
          <p:cNvPr id="46" name="四角形吹き出し 45"/>
          <p:cNvSpPr/>
          <p:nvPr/>
        </p:nvSpPr>
        <p:spPr>
          <a:xfrm>
            <a:off x="193918" y="4733588"/>
            <a:ext cx="2376264" cy="1607935"/>
          </a:xfrm>
          <a:prstGeom prst="wedgeRectCallout">
            <a:avLst>
              <a:gd name="adj1" fmla="val 60590"/>
              <a:gd name="adj2" fmla="val -31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⑥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以下、各イベント</a:t>
            </a:r>
            <a:endParaRPr lang="en-US" altLang="ja-JP" dirty="0"/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reate  : VM </a:t>
            </a:r>
            <a:r>
              <a:rPr kumimoji="1" lang="ja-JP" altLang="en-US" dirty="0" smtClean="0"/>
              <a:t>を作成</a:t>
            </a:r>
            <a:endParaRPr kumimoji="1" lang="en-US" altLang="ja-JP" dirty="0" smtClean="0"/>
          </a:p>
          <a:p>
            <a:pPr algn="ctr"/>
            <a:r>
              <a:rPr lang="en-US" altLang="ja-JP" dirty="0"/>
              <a:t>d</a:t>
            </a:r>
            <a:r>
              <a:rPr kumimoji="1" lang="en-US" altLang="ja-JP" dirty="0" smtClean="0"/>
              <a:t>elete : VM </a:t>
            </a:r>
            <a:r>
              <a:rPr kumimoji="1" lang="ja-JP" altLang="en-US" dirty="0" smtClean="0"/>
              <a:t>を削除</a:t>
            </a:r>
            <a:endParaRPr kumimoji="1" lang="en-US" altLang="ja-JP" dirty="0" smtClean="0"/>
          </a:p>
          <a:p>
            <a:pPr algn="ctr"/>
            <a:r>
              <a:rPr lang="en-US" altLang="ja-JP" dirty="0"/>
              <a:t>c</a:t>
            </a:r>
            <a:r>
              <a:rPr lang="en-US" altLang="ja-JP" dirty="0" smtClean="0"/>
              <a:t>onnect : </a:t>
            </a:r>
            <a:r>
              <a:rPr lang="ja-JP" altLang="en-US" dirty="0" smtClean="0"/>
              <a:t>アクセスが制限された</a:t>
            </a:r>
            <a:r>
              <a:rPr lang="en-US" altLang="ja-JP" dirty="0" smtClean="0"/>
              <a:t>VM</a:t>
            </a:r>
            <a:r>
              <a:rPr lang="ja-JP" altLang="en-US" dirty="0" smtClean="0"/>
              <a:t>への接続</a:t>
            </a:r>
            <a:endParaRPr kumimoji="1" lang="ja-JP" altLang="en-US" dirty="0"/>
          </a:p>
        </p:txBody>
      </p:sp>
      <p:sp>
        <p:nvSpPr>
          <p:cNvPr id="48" name="四角形吹き出し 47"/>
          <p:cNvSpPr/>
          <p:nvPr/>
        </p:nvSpPr>
        <p:spPr>
          <a:xfrm>
            <a:off x="6419387" y="5080461"/>
            <a:ext cx="2538356" cy="1607935"/>
          </a:xfrm>
          <a:prstGeom prst="wedgeRectCallout">
            <a:avLst>
              <a:gd name="adj1" fmla="val -71583"/>
              <a:gd name="adj2" fmla="val -10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以降⑦・⑧を繰り返す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⑦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 Web </a:t>
            </a:r>
            <a:r>
              <a:rPr kumimoji="1" lang="ja-JP" altLang="en-US" dirty="0" smtClean="0"/>
              <a:t>インターフェース上のボタンを押すことでイベント発生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7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/>
      <p:bldP spid="28" grpId="0"/>
      <p:bldP spid="30" grpId="0"/>
      <p:bldP spid="32" grpId="0"/>
      <p:bldP spid="34" grpId="0"/>
      <p:bldP spid="36" grpId="0"/>
      <p:bldP spid="38" grpId="0"/>
      <p:bldP spid="40" grpId="0" animBg="1"/>
      <p:bldP spid="43" grpId="0"/>
      <p:bldP spid="46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Web 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インタフェース構成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 (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動作前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6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48264" y="285293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料金プランの設定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51920" y="27419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の作成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4546" y="435819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利用中の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VM </a:t>
            </a:r>
            <a:r>
              <a:rPr lang="ja-JP" altLang="en-US" dirty="0" smtClean="0">
                <a:solidFill>
                  <a:srgbClr val="FF0000"/>
                </a:solidFill>
              </a:rPr>
              <a:t>の表示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20981" y="472752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サービスの利用状況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0800" y="5477676"/>
            <a:ext cx="32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他ユーザの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 Web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への接続要求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5220072" y="3037602"/>
            <a:ext cx="15841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5" idx="0"/>
          </p:cNvCxnSpPr>
          <p:nvPr/>
        </p:nvCxnSpPr>
        <p:spPr>
          <a:xfrm>
            <a:off x="4571999" y="3267918"/>
            <a:ext cx="1" cy="10902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571999" y="3292957"/>
            <a:ext cx="1676180" cy="14220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005570" y="3292957"/>
            <a:ext cx="2892138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料金プランを選択するまでは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作成はできない。プランは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3 </a:t>
            </a:r>
            <a:r>
              <a:rPr lang="ja-JP" altLang="en-US" sz="1400" dirty="0" smtClean="0">
                <a:solidFill>
                  <a:srgbClr val="FF0000"/>
                </a:solidFill>
              </a:rPr>
              <a:t>つあり、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違いは料金と最大通信量。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6651" y="3101510"/>
            <a:ext cx="3703193" cy="116955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VM </a:t>
            </a:r>
            <a:r>
              <a:rPr lang="ja-JP" altLang="en-US" sz="1400" dirty="0" smtClean="0">
                <a:solidFill>
                  <a:srgbClr val="FF0000"/>
                </a:solidFill>
              </a:rPr>
              <a:t>の名前を指定して、</a:t>
            </a:r>
            <a:r>
              <a:rPr lang="en-US" altLang="ja-JP" sz="1400" dirty="0" smtClean="0">
                <a:solidFill>
                  <a:srgbClr val="FF0000"/>
                </a:solidFill>
              </a:rPr>
              <a:t>Create </a:t>
            </a:r>
            <a:r>
              <a:rPr lang="ja-JP" altLang="en-US" sz="1400" dirty="0" smtClean="0">
                <a:solidFill>
                  <a:srgbClr val="FF0000"/>
                </a:solidFill>
              </a:rPr>
              <a:t>ボタンを押すと、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create </a:t>
            </a:r>
            <a:r>
              <a:rPr lang="ja-JP" altLang="en-US" sz="1400" dirty="0" smtClean="0">
                <a:solidFill>
                  <a:srgbClr val="FF0000"/>
                </a:solidFill>
              </a:rPr>
              <a:t>イベントが発生する。サーバ側で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を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作成し、その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が提供する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のアドレスを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返す。現状では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作成者しかその</a:t>
            </a:r>
            <a:r>
              <a:rPr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にア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クセスできない。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05570" y="5192064"/>
            <a:ext cx="2906565" cy="116955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サービスを利用することで発生した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通信量をサーバ側から取得し、その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通信量と選択プランが提供する最大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通信量を照らし合わせて、最大に近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づくとプラン変更をおすすめする。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6651" y="4719121"/>
            <a:ext cx="5297156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作成した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と取得した</a:t>
            </a:r>
            <a:r>
              <a:rPr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lang="ja-JP" altLang="en-US" sz="1400" dirty="0" smtClean="0">
                <a:solidFill>
                  <a:srgbClr val="FF0000"/>
                </a:solidFill>
              </a:rPr>
              <a:t>アドレスを対応付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けて、ここに表示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する。ユーザはこのアドレスを参照することで、アクセス可能。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Delete (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イベント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ボタンを押し、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名を指定することで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を消去。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6651" y="5912048"/>
            <a:ext cx="4602735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を作成した段階では、作成者以外その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Web</a:t>
            </a: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にアクセスできない。外部手段を用いて</a:t>
            </a:r>
            <a:r>
              <a:rPr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lang="ja-JP" altLang="en-US" sz="1400" dirty="0" smtClean="0">
                <a:solidFill>
                  <a:srgbClr val="FF0000"/>
                </a:solidFill>
              </a:rPr>
              <a:t>の名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を知り、ここに入力して接続要求を送る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(connect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イベント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1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</a:t>
            </a:r>
            <a:r>
              <a:rPr kumimoji="1" lang="ja-JP" altLang="en-US" dirty="0" smtClean="0"/>
              <a:t>インターフェース構成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動作中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2017/2/1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5007-9A26-0B43-8437-5CF6F048FCC5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" y="1717010"/>
            <a:ext cx="9144000" cy="51409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48264" y="285293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料金プランの設定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1920" y="27419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VM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54546" y="435819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利用中の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VM </a:t>
            </a:r>
            <a:r>
              <a:rPr lang="ja-JP" altLang="en-US" dirty="0" smtClean="0">
                <a:solidFill>
                  <a:srgbClr val="FF0000"/>
                </a:solidFill>
              </a:rPr>
              <a:t>の表示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20981" y="472752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サービスの利用状況</a:t>
            </a:r>
            <a:endParaRPr kumimoji="1" lang="ja-JP" alt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90800" y="5850493"/>
            <a:ext cx="324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他ユーザの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 Web 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への接続要求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47556" y="3636115"/>
            <a:ext cx="2803973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現在は、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Plan A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が選択されている。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43808" y="3720019"/>
            <a:ext cx="628698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デモ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97862" y="5618882"/>
            <a:ext cx="2903359" cy="73866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現在利用している通信量が、最大通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信量に近づくにつれて、青→黄→赤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と変化する。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163" y="4716847"/>
            <a:ext cx="2111475" cy="95410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現在稼働している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VM 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一覧が表示されている。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VM </a:t>
            </a:r>
            <a:r>
              <a:rPr lang="ja-JP" altLang="en-US" sz="1400" dirty="0" smtClean="0">
                <a:solidFill>
                  <a:srgbClr val="FF0000"/>
                </a:solidFill>
              </a:rPr>
              <a:t>名と対応する</a:t>
            </a:r>
            <a:r>
              <a:rPr lang="en-US" altLang="ja-JP" sz="1400" dirty="0" smtClean="0">
                <a:solidFill>
                  <a:srgbClr val="FF0000"/>
                </a:solidFill>
              </a:rPr>
              <a:t> Web </a:t>
            </a:r>
            <a:r>
              <a:rPr lang="ja-JP" altLang="en-US" sz="1400" dirty="0" smtClean="0">
                <a:solidFill>
                  <a:srgbClr val="FF0000"/>
                </a:solidFill>
              </a:rPr>
              <a:t>の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アドレスが書かれている。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05339" y="6464597"/>
            <a:ext cx="628698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デモ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)</a:t>
            </a:r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22296" y="3008243"/>
            <a:ext cx="184731" cy="30777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endParaRPr kumimoji="1" lang="ja-JP" alt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(VM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マネージャー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21506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仮想サーバ（コンテナ）の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管理</a:t>
            </a:r>
            <a:endParaRPr lang="en-US" altLang="ja-JP" dirty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en-US" altLang="ja-JP" dirty="0">
                <a:latin typeface="ヒラギノ角ゴ Pro W3" charset="-128"/>
                <a:ea typeface="ヒラギノ角ゴ Pro W3" charset="-128"/>
              </a:rPr>
              <a:t>Web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インターフェースから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の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イベント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を</a:t>
            </a:r>
            <a:r>
              <a:rPr lang="ja-JP" altLang="en-US" dirty="0">
                <a:latin typeface="ヒラギノ角ゴ Pro W3" charset="-128"/>
                <a:ea typeface="ヒラギノ角ゴ Pro W3" charset="-128"/>
              </a:rPr>
              <a:t>元に</a:t>
            </a:r>
            <a:endParaRPr lang="en-US" altLang="ja-JP" dirty="0">
              <a:latin typeface="ヒラギノ角ゴ Pro W3" charset="-128"/>
              <a:ea typeface="ヒラギノ角ゴ Pro W3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　コンテナの起動や削除を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行う</a:t>
            </a:r>
            <a:endParaRPr lang="en-US" altLang="ja-JP" dirty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ポートフォワードを用いている</a:t>
            </a:r>
            <a:endParaRPr lang="en-US" altLang="ja-JP" dirty="0" smtClean="0">
              <a:latin typeface="ヒラギノ角ゴ Pro W3" charset="-128"/>
              <a:ea typeface="ヒラギノ角ゴ Pro W3" charset="-128"/>
            </a:endParaRPr>
          </a:p>
          <a:p>
            <a:pPr lvl="1"/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アクセス制限をかける</a:t>
            </a:r>
            <a:endParaRPr lang="en-US" altLang="ja-JP" dirty="0" smtClean="0">
              <a:latin typeface="ヒラギノ角ゴ Pro W3" charset="-128"/>
              <a:ea typeface="ヒラギノ角ゴ Pro W3" charset="-128"/>
            </a:endParaRPr>
          </a:p>
          <a:p>
            <a:pPr lvl="2"/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基本的にコンテナを立ち上げたユーザのみ</a:t>
            </a:r>
            <a:endParaRPr lang="en-US" altLang="ja-JP" dirty="0" smtClean="0">
              <a:latin typeface="ヒラギノ角ゴ Pro W3" charset="-128"/>
              <a:ea typeface="ヒラギノ角ゴ Pro W3" charset="-128"/>
            </a:endParaRPr>
          </a:p>
          <a:p>
            <a:pPr marL="914400" lvl="2" indent="0">
              <a:buNone/>
            </a:pPr>
            <a:r>
              <a:rPr lang="ja-JP" altLang="en-US" dirty="0">
                <a:latin typeface="ヒラギノ角ゴ Pro W3" charset="-128"/>
                <a:ea typeface="ヒラギノ角ゴ Pro W3" charset="-128"/>
              </a:rPr>
              <a:t>　</a:t>
            </a:r>
            <a:r>
              <a:rPr lang="ja-JP" altLang="en-US" dirty="0" smtClean="0">
                <a:latin typeface="ヒラギノ角ゴ Pro W3" charset="-128"/>
                <a:ea typeface="ヒラギノ角ゴ Pro W3" charset="-128"/>
              </a:rPr>
              <a:t>アクセス可能</a:t>
            </a:r>
            <a:endParaRPr lang="ja-JP" altLang="en-US" dirty="0"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1507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1508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996FAF58-08A0-8448-B143-75B518592AD4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8</a:t>
            </a:fld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ヒラギノ角ゴ Pro W6" charset="-128"/>
                <a:ea typeface="ヒラギノ角ゴ Pro W6" charset="-128"/>
              </a:rPr>
              <a:t>各モジュールの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詳細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(Web</a:t>
            </a:r>
            <a:r>
              <a:rPr lang="ja-JP" altLang="en-US" dirty="0" smtClean="0">
                <a:latin typeface="ヒラギノ角ゴ Pro W6" charset="-128"/>
                <a:ea typeface="ヒラギノ角ゴ Pro W6" charset="-128"/>
              </a:rPr>
              <a:t>インタフェース</a:t>
            </a:r>
            <a:r>
              <a:rPr lang="en-US" altLang="ja-JP" dirty="0" smtClean="0">
                <a:latin typeface="ヒラギノ角ゴ Pro W6" charset="-128"/>
                <a:ea typeface="ヒラギノ角ゴ Pro W6" charset="-128"/>
              </a:rPr>
              <a:t>)</a:t>
            </a:r>
            <a:endParaRPr lang="ja-JP" altLang="en-US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コンテナの作成</a:t>
            </a:r>
            <a:r>
              <a:rPr kumimoji="1" lang="en-US" altLang="ja-JP" dirty="0" smtClean="0"/>
              <a:t>(create)</a:t>
            </a:r>
            <a:r>
              <a:rPr kumimoji="1" lang="ja-JP" altLang="en-US" dirty="0" smtClean="0"/>
              <a:t>と削除</a:t>
            </a:r>
            <a:r>
              <a:rPr kumimoji="1" lang="en-US" altLang="ja-JP" dirty="0" smtClean="0"/>
              <a:t>(delete)</a:t>
            </a:r>
            <a:endParaRPr kumimoji="1" lang="ja-JP" altLang="en-US" dirty="0"/>
          </a:p>
        </p:txBody>
      </p:sp>
      <p:sp>
        <p:nvSpPr>
          <p:cNvPr id="22531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>
            <a:off x="440821" y="6351782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t>2017/2/1</a:t>
            </a:r>
            <a:endParaRPr lang="ja-JP" altLang="en-US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22532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89932A1-EE7D-9B40-A9DF-681706C6FBD3}" type="slidenum">
              <a:rPr lang="ja-JP" altLang="en-US">
                <a:solidFill>
                  <a:srgbClr val="898989"/>
                </a:solidFill>
                <a:latin typeface="ヒラギノ角ゴ Pro W3" charset="-128"/>
                <a:ea typeface="ヒラギノ角ゴ Pro W3" charset="-128"/>
              </a:rPr>
              <a:pPr/>
              <a:t>9</a:t>
            </a:fld>
            <a:endParaRPr lang="ja-JP" altLang="en-US" dirty="0">
              <a:solidFill>
                <a:srgbClr val="898989"/>
              </a:solidFill>
              <a:latin typeface="ヒラギノ角ゴ Pro W3" charset="-128"/>
              <a:ea typeface="ヒラギノ角ゴ Pro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0316" y="4339582"/>
            <a:ext cx="161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VM</a:t>
            </a:r>
            <a:r>
              <a:rPr kumimoji="1" lang="ja-JP" altLang="en-US" sz="1600" b="1" dirty="0" smtClean="0"/>
              <a:t>マネージャー</a:t>
            </a:r>
            <a:endParaRPr kumimoji="1" lang="en-US" altLang="ja-JP" sz="1600" b="1" dirty="0" smtClean="0"/>
          </a:p>
          <a:p>
            <a:r>
              <a:rPr lang="en-US" altLang="ja-JP" sz="1600" dirty="0"/>
              <a:t>192.168.1.100</a:t>
            </a:r>
            <a:endParaRPr kumimoji="1" lang="en-US" altLang="ja-JP" sz="1600" b="1" dirty="0" smtClean="0"/>
          </a:p>
        </p:txBody>
      </p:sp>
      <p:sp>
        <p:nvSpPr>
          <p:cNvPr id="2" name="右矢印 1"/>
          <p:cNvSpPr/>
          <p:nvPr/>
        </p:nvSpPr>
        <p:spPr>
          <a:xfrm>
            <a:off x="2801050" y="3331732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59550" y="4386032"/>
            <a:ext cx="129614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/>
              <a:t>HTTP</a:t>
            </a:r>
            <a:r>
              <a:rPr kumimoji="1" lang="ja-JP" altLang="en-US" sz="1600" b="1" dirty="0" smtClean="0"/>
              <a:t>サーバ</a:t>
            </a:r>
            <a:endParaRPr kumimoji="1" lang="en-US" altLang="ja-JP" sz="1600" b="1" dirty="0" smtClean="0"/>
          </a:p>
        </p:txBody>
      </p:sp>
      <p:pic>
        <p:nvPicPr>
          <p:cNvPr id="1026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53" y="5301694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2299710" y="2770654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サーバ作成要求</a:t>
            </a:r>
            <a:r>
              <a:rPr lang="ja-JP" altLang="en-US" dirty="0" smtClean="0"/>
              <a:t>（サーバ名</a:t>
            </a:r>
            <a:r>
              <a:rPr kumimoji="1" lang="ja-JP" altLang="en-US" dirty="0" smtClean="0"/>
              <a:t>○○）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0800000">
            <a:off x="2801047" y="3632531"/>
            <a:ext cx="2277719" cy="214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441011" y="4151446"/>
            <a:ext cx="2812090" cy="360040"/>
          </a:xfrm>
          <a:prstGeom prst="wedgeRectCallout">
            <a:avLst>
              <a:gd name="adj1" fmla="val 20727"/>
              <a:gd name="adj2" fmla="val -133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http://192.168.1.100:</a:t>
            </a:r>
            <a:r>
              <a:rPr kumimoji="1" lang="ja-JP" altLang="en-US" dirty="0" smtClean="0"/>
              <a:t>△△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5537355" y="5013140"/>
            <a:ext cx="144016" cy="28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40334" y="5949570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名前：○○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192.168.1.100:</a:t>
            </a:r>
            <a:r>
              <a:rPr kumimoji="1" lang="ja-JP" altLang="en-US" sz="1600" dirty="0" smtClean="0"/>
              <a:t>△△</a:t>
            </a:r>
            <a:endParaRPr kumimoji="1" lang="ja-JP" altLang="en-US" sz="1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8" y="3165142"/>
            <a:ext cx="634567" cy="1181841"/>
          </a:xfrm>
          <a:prstGeom prst="rect">
            <a:avLst/>
          </a:prstGeom>
        </p:spPr>
      </p:pic>
      <p:pic>
        <p:nvPicPr>
          <p:cNvPr id="1028" name="Picture 4" descr="C:\Users\ken\Desktop\4165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4" y="3043790"/>
            <a:ext cx="1295792" cy="12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ken\Desktop\image1_500x2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90" y="5440111"/>
            <a:ext cx="1144211" cy="6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コネクタ 24"/>
          <p:cNvCxnSpPr/>
          <p:nvPr/>
        </p:nvCxnSpPr>
        <p:spPr>
          <a:xfrm>
            <a:off x="6777790" y="4924357"/>
            <a:ext cx="668902" cy="51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349671" y="6087987"/>
            <a:ext cx="200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名前：</a:t>
            </a:r>
            <a:r>
              <a:rPr kumimoji="1" lang="en-US" altLang="ja-JP" sz="1600" dirty="0" smtClean="0"/>
              <a:t>××</a:t>
            </a:r>
          </a:p>
          <a:p>
            <a:r>
              <a:rPr kumimoji="1" lang="en-US" altLang="ja-JP" sz="1600" dirty="0" smtClean="0"/>
              <a:t>192.168.1.100:</a:t>
            </a:r>
            <a:r>
              <a:rPr lang="ja-JP" altLang="en-US" sz="1600" dirty="0" smtClean="0"/>
              <a:t>□□</a:t>
            </a:r>
            <a:endParaRPr kumimoji="1" lang="ja-JP" altLang="en-US" sz="1600" dirty="0"/>
          </a:p>
        </p:txBody>
      </p:sp>
      <p:sp>
        <p:nvSpPr>
          <p:cNvPr id="28" name="右矢印 27"/>
          <p:cNvSpPr/>
          <p:nvPr/>
        </p:nvSpPr>
        <p:spPr>
          <a:xfrm>
            <a:off x="2801049" y="3323810"/>
            <a:ext cx="2277719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2299709" y="2762732"/>
            <a:ext cx="3381661" cy="360040"/>
          </a:xfrm>
          <a:prstGeom prst="wedgeRectCallout">
            <a:avLst>
              <a:gd name="adj1" fmla="val -21532"/>
              <a:gd name="adj2" fmla="val 1077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サーバ削除要求</a:t>
            </a:r>
            <a:r>
              <a:rPr lang="ja-JP" altLang="en-US" dirty="0" smtClean="0"/>
              <a:t>（サーバ名</a:t>
            </a:r>
            <a:r>
              <a:rPr lang="en-US" altLang="ja-JP" dirty="0" smtClean="0"/>
              <a:t>××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31" name="コンテンツ プレースホルダー 6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 bwMode="auto">
          <a:xfrm>
            <a:off x="589340" y="4887776"/>
            <a:ext cx="454268" cy="6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9" name="直線コネクタ 18"/>
          <p:cNvCxnSpPr/>
          <p:nvPr/>
        </p:nvCxnSpPr>
        <p:spPr>
          <a:xfrm flipV="1">
            <a:off x="1094888" y="4724587"/>
            <a:ext cx="236752" cy="17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135601" y="559304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192.168.1.3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2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  <p:bldP spid="15" grpId="0" animBg="1"/>
      <p:bldP spid="15" grpId="1" animBg="1"/>
      <p:bldP spid="12" grpId="0"/>
      <p:bldP spid="26" grpId="0"/>
      <p:bldP spid="26" grpId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​​テーマ">
  <a:themeElements>
    <a:clrScheme name="阪大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287F"/>
      </a:accent1>
      <a:accent2>
        <a:srgbClr val="FDD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1139</Words>
  <Application>Microsoft Office PowerPoint</Application>
  <PresentationFormat>画面に合わせる (4:3)</PresentationFormat>
  <Paragraphs>279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ヒラギノ角ゴ Pro W3</vt:lpstr>
      <vt:lpstr>ヒラギノ角ゴ Pro W6</vt:lpstr>
      <vt:lpstr>Yu Gothic</vt:lpstr>
      <vt:lpstr>Arial</vt:lpstr>
      <vt:lpstr>Calibri</vt:lpstr>
      <vt:lpstr>Office ​​テーマ</vt:lpstr>
      <vt:lpstr>情報ネットワーク学演習Ⅱ 最終発表　４班</vt:lpstr>
      <vt:lpstr>概要</vt:lpstr>
      <vt:lpstr>サービスの概要図</vt:lpstr>
      <vt:lpstr>ネットワーク構成</vt:lpstr>
      <vt:lpstr>Web 関連の通信</vt:lpstr>
      <vt:lpstr>Web インタフェース構成 (動作前)</vt:lpstr>
      <vt:lpstr>Web インターフェース構成 (動作中)</vt:lpstr>
      <vt:lpstr>各モジュールの詳細(VMマネージャー)</vt:lpstr>
      <vt:lpstr>各モジュールの詳細(Webインタフェース)</vt:lpstr>
      <vt:lpstr>各モジュールの詳細(Webインタフェース)</vt:lpstr>
      <vt:lpstr>各モジュールの詳細(Webインタフェース)</vt:lpstr>
      <vt:lpstr>モジュールの詳細 (コントローラ)</vt:lpstr>
      <vt:lpstr>工夫した点</vt:lpstr>
      <vt:lpstr>独自ネットワーク機能</vt:lpstr>
      <vt:lpstr>統計情報取得</vt:lpstr>
      <vt:lpstr>統計情報取得後の処理</vt:lpstr>
      <vt:lpstr>デモ内容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nakajima kosuke</dc:creator>
  <cp:lastModifiedBy>田中達也</cp:lastModifiedBy>
  <cp:revision>203</cp:revision>
  <dcterms:created xsi:type="dcterms:W3CDTF">2011-07-07T11:53:11Z</dcterms:created>
  <dcterms:modified xsi:type="dcterms:W3CDTF">2017-02-01T01:40:29Z</dcterms:modified>
</cp:coreProperties>
</file>