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6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0A42F-21B8-274A-9321-BBF477E158AF}" type="datetimeFigureOut">
              <a:t>2016/10/17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8AE9B-35CA-5C44-875C-13D48175690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38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7FAD-1AF2-1E41-9C7E-8889EBB9ADB3}" type="datetimeFigureOut"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E421-1918-5A4D-BB6B-C83A3EA565F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7FAD-1AF2-1E41-9C7E-8889EBB9ADB3}" type="datetimeFigureOut"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E421-1918-5A4D-BB6B-C83A3EA565F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48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7FAD-1AF2-1E41-9C7E-8889EBB9ADB3}" type="datetimeFigureOut"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E421-1918-5A4D-BB6B-C83A3EA565F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09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7FAD-1AF2-1E41-9C7E-8889EBB9ADB3}" type="datetimeFigureOut"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E421-1918-5A4D-BB6B-C83A3EA565F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7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7FAD-1AF2-1E41-9C7E-8889EBB9ADB3}" type="datetimeFigureOut"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E421-1918-5A4D-BB6B-C83A3EA565F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52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7FAD-1AF2-1E41-9C7E-8889EBB9ADB3}" type="datetimeFigureOut">
              <a:t>2016/10/17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E421-1918-5A4D-BB6B-C83A3EA565F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27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7FAD-1AF2-1E41-9C7E-8889EBB9ADB3}" type="datetimeFigureOut">
              <a:t>2016/10/17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E421-1918-5A4D-BB6B-C83A3EA565F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6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7FAD-1AF2-1E41-9C7E-8889EBB9ADB3}" type="datetimeFigureOut">
              <a:t>2016/10/17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E421-1918-5A4D-BB6B-C83A3EA565F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0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7FAD-1AF2-1E41-9C7E-8889EBB9ADB3}" type="datetimeFigureOut">
              <a:t>2016/10/17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E421-1918-5A4D-BB6B-C83A3EA565F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85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7FAD-1AF2-1E41-9C7E-8889EBB9ADB3}" type="datetimeFigureOut">
              <a:t>2016/10/17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E421-1918-5A4D-BB6B-C83A3EA565F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83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7FAD-1AF2-1E41-9C7E-8889EBB9ADB3}" type="datetimeFigureOut">
              <a:t>2016/10/17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E421-1918-5A4D-BB6B-C83A3EA565F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21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87FAD-1AF2-1E41-9C7E-8889EBB9ADB3}" type="datetimeFigureOut"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7E421-1918-5A4D-BB6B-C83A3EA565F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17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005329" y="746976"/>
            <a:ext cx="2485623" cy="6568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コントローラ</a:t>
            </a:r>
          </a:p>
        </p:txBody>
      </p:sp>
      <p:grpSp>
        <p:nvGrpSpPr>
          <p:cNvPr id="28" name="図形グループ 27"/>
          <p:cNvGrpSpPr/>
          <p:nvPr/>
        </p:nvGrpSpPr>
        <p:grpSpPr>
          <a:xfrm>
            <a:off x="1863539" y="2434107"/>
            <a:ext cx="2318198" cy="592428"/>
            <a:chOff x="2279560" y="2434107"/>
            <a:chExt cx="2318198" cy="592428"/>
          </a:xfrm>
        </p:grpSpPr>
        <p:sp>
          <p:nvSpPr>
            <p:cNvPr id="5" name="角丸四角形 4"/>
            <p:cNvSpPr/>
            <p:nvPr/>
          </p:nvSpPr>
          <p:spPr>
            <a:xfrm>
              <a:off x="2279560" y="2434107"/>
              <a:ext cx="2318198" cy="5924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504941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026536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48131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069726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6206009" y="2444838"/>
            <a:ext cx="2318198" cy="592428"/>
            <a:chOff x="6063802" y="2434107"/>
            <a:chExt cx="2318198" cy="592428"/>
          </a:xfrm>
        </p:grpSpPr>
        <p:sp>
          <p:nvSpPr>
            <p:cNvPr id="10" name="角丸四角形 9"/>
            <p:cNvSpPr/>
            <p:nvPr/>
          </p:nvSpPr>
          <p:spPr>
            <a:xfrm>
              <a:off x="6063802" y="2434107"/>
              <a:ext cx="2318198" cy="5924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314941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836536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7358131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7879726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" name="テキスト ボックス 14"/>
          <p:cNvSpPr txBox="1"/>
          <p:nvPr/>
        </p:nvSpPr>
        <p:spPr>
          <a:xfrm>
            <a:off x="1357604" y="1960721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lsw1(0x1)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416624" y="1960722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lsw2(0x2)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grpSp>
        <p:nvGrpSpPr>
          <p:cNvPr id="27" name="図形グループ 26"/>
          <p:cNvGrpSpPr/>
          <p:nvPr/>
        </p:nvGrpSpPr>
        <p:grpSpPr>
          <a:xfrm>
            <a:off x="1615715" y="3712172"/>
            <a:ext cx="521595" cy="875763"/>
            <a:chOff x="2392250" y="3734873"/>
            <a:chExt cx="521595" cy="875763"/>
          </a:xfrm>
        </p:grpSpPr>
        <p:sp>
          <p:nvSpPr>
            <p:cNvPr id="17" name="角丸四角形 16"/>
            <p:cNvSpPr/>
            <p:nvPr/>
          </p:nvSpPr>
          <p:spPr>
            <a:xfrm>
              <a:off x="2392250" y="3734873"/>
              <a:ext cx="521595" cy="87576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2504941" y="4211391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2515672" y="4338033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2513524" y="4464675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図形グループ 25"/>
          <p:cNvGrpSpPr/>
          <p:nvPr/>
        </p:nvGrpSpPr>
        <p:grpSpPr>
          <a:xfrm>
            <a:off x="3830814" y="3712172"/>
            <a:ext cx="521595" cy="875763"/>
            <a:chOff x="3035119" y="3734873"/>
            <a:chExt cx="521595" cy="875763"/>
          </a:xfrm>
        </p:grpSpPr>
        <p:sp>
          <p:nvSpPr>
            <p:cNvPr id="22" name="角丸四角形 21"/>
            <p:cNvSpPr/>
            <p:nvPr/>
          </p:nvSpPr>
          <p:spPr>
            <a:xfrm>
              <a:off x="3035119" y="3734873"/>
              <a:ext cx="521595" cy="87576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3147810" y="4211391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158541" y="4338033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3156393" y="4464675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図形グループ 29"/>
          <p:cNvGrpSpPr/>
          <p:nvPr/>
        </p:nvGrpSpPr>
        <p:grpSpPr>
          <a:xfrm>
            <a:off x="6020152" y="3712172"/>
            <a:ext cx="521595" cy="875763"/>
            <a:chOff x="3035119" y="3734873"/>
            <a:chExt cx="521595" cy="875763"/>
          </a:xfrm>
        </p:grpSpPr>
        <p:sp>
          <p:nvSpPr>
            <p:cNvPr id="31" name="角丸四角形 30"/>
            <p:cNvSpPr/>
            <p:nvPr/>
          </p:nvSpPr>
          <p:spPr>
            <a:xfrm>
              <a:off x="3035119" y="3734873"/>
              <a:ext cx="521595" cy="87576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コネクタ 31"/>
            <p:cNvCxnSpPr/>
            <p:nvPr/>
          </p:nvCxnSpPr>
          <p:spPr>
            <a:xfrm>
              <a:off x="3147810" y="4211391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3158541" y="4338033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3156393" y="4464675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図形グループ 34"/>
          <p:cNvGrpSpPr/>
          <p:nvPr/>
        </p:nvGrpSpPr>
        <p:grpSpPr>
          <a:xfrm>
            <a:off x="8227990" y="3712172"/>
            <a:ext cx="521595" cy="875763"/>
            <a:chOff x="3035119" y="3734873"/>
            <a:chExt cx="521595" cy="875763"/>
          </a:xfrm>
        </p:grpSpPr>
        <p:sp>
          <p:nvSpPr>
            <p:cNvPr id="36" name="角丸四角形 35"/>
            <p:cNvSpPr/>
            <p:nvPr/>
          </p:nvSpPr>
          <p:spPr>
            <a:xfrm>
              <a:off x="3035119" y="3734873"/>
              <a:ext cx="521595" cy="87576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3147810" y="4211391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>
              <a:off x="3158541" y="4338033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3156393" y="4464675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" name="直線コネクタ 44"/>
          <p:cNvCxnSpPr>
            <a:stCxn id="5" idx="0"/>
            <a:endCxn id="4" idx="2"/>
          </p:cNvCxnSpPr>
          <p:nvPr/>
        </p:nvCxnSpPr>
        <p:spPr>
          <a:xfrm flipV="1">
            <a:off x="3022638" y="1403798"/>
            <a:ext cx="2225503" cy="10303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10" idx="0"/>
            <a:endCxn id="4" idx="2"/>
          </p:cNvCxnSpPr>
          <p:nvPr/>
        </p:nvCxnSpPr>
        <p:spPr>
          <a:xfrm flipH="1" flipV="1">
            <a:off x="5248141" y="1403798"/>
            <a:ext cx="2116967" cy="10410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7" idx="0"/>
            <a:endCxn id="6" idx="2"/>
          </p:cNvCxnSpPr>
          <p:nvPr/>
        </p:nvCxnSpPr>
        <p:spPr>
          <a:xfrm flipV="1">
            <a:off x="1876513" y="2878428"/>
            <a:ext cx="360514" cy="8337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22" idx="0"/>
            <a:endCxn id="7" idx="2"/>
          </p:cNvCxnSpPr>
          <p:nvPr/>
        </p:nvCxnSpPr>
        <p:spPr>
          <a:xfrm flipH="1" flipV="1">
            <a:off x="2758622" y="2878428"/>
            <a:ext cx="1332990" cy="8337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31" idx="0"/>
            <a:endCxn id="11" idx="2"/>
          </p:cNvCxnSpPr>
          <p:nvPr/>
        </p:nvCxnSpPr>
        <p:spPr>
          <a:xfrm flipV="1">
            <a:off x="6280950" y="2889159"/>
            <a:ext cx="324305" cy="8230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36" idx="0"/>
            <a:endCxn id="12" idx="2"/>
          </p:cNvCxnSpPr>
          <p:nvPr/>
        </p:nvCxnSpPr>
        <p:spPr>
          <a:xfrm flipH="1" flipV="1">
            <a:off x="7126850" y="2889159"/>
            <a:ext cx="1361938" cy="8230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744083" y="4591316"/>
            <a:ext cx="2271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host1-1</a:t>
            </a:r>
          </a:p>
          <a:p>
            <a:pPr algn="ctr"/>
            <a:r>
              <a:rPr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00:00:..:01</a:t>
            </a:r>
          </a:p>
          <a:p>
            <a:pPr algn="ctr"/>
            <a:r>
              <a:rPr kumimoji="1"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(192.168.0.1)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956937" y="4591315"/>
            <a:ext cx="2271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host1-2</a:t>
            </a:r>
          </a:p>
          <a:p>
            <a:pPr algn="ctr"/>
            <a:r>
              <a:rPr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00:00:..:02</a:t>
            </a:r>
            <a:endParaRPr lang="en-US" altLang="ja-JP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algn="ctr"/>
            <a:r>
              <a:rPr kumimoji="1"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(192.168.0.2)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145277" y="4575059"/>
            <a:ext cx="2271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host2-1</a:t>
            </a:r>
          </a:p>
          <a:p>
            <a:pPr algn="ctr"/>
            <a:r>
              <a:rPr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00:00:..:03</a:t>
            </a:r>
            <a:endParaRPr lang="en-US" altLang="ja-JP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algn="ctr"/>
            <a:r>
              <a:rPr kumimoji="1"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(192.168.0.3)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358131" y="4575058"/>
            <a:ext cx="2271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host2-2</a:t>
            </a:r>
          </a:p>
          <a:p>
            <a:pPr algn="ctr"/>
            <a:r>
              <a:rPr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00:00:..:04</a:t>
            </a:r>
            <a:endParaRPr lang="en-US" altLang="ja-JP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algn="ctr"/>
            <a:r>
              <a:rPr kumimoji="1"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(192.168.0.4)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029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275785" y="2318199"/>
            <a:ext cx="2485623" cy="6568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コントローラ</a:t>
            </a:r>
          </a:p>
        </p:txBody>
      </p:sp>
      <p:grpSp>
        <p:nvGrpSpPr>
          <p:cNvPr id="28" name="図形グループ 27"/>
          <p:cNvGrpSpPr/>
          <p:nvPr/>
        </p:nvGrpSpPr>
        <p:grpSpPr>
          <a:xfrm>
            <a:off x="2133995" y="4005330"/>
            <a:ext cx="2318198" cy="592428"/>
            <a:chOff x="2279560" y="2434107"/>
            <a:chExt cx="2318198" cy="592428"/>
          </a:xfrm>
        </p:grpSpPr>
        <p:sp>
          <p:nvSpPr>
            <p:cNvPr id="5" name="角丸四角形 4"/>
            <p:cNvSpPr/>
            <p:nvPr/>
          </p:nvSpPr>
          <p:spPr>
            <a:xfrm>
              <a:off x="2279560" y="2434107"/>
              <a:ext cx="2318198" cy="5924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504941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026536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48131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069726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6476465" y="4016061"/>
            <a:ext cx="2318198" cy="592428"/>
            <a:chOff x="6063802" y="2434107"/>
            <a:chExt cx="2318198" cy="592428"/>
          </a:xfrm>
        </p:grpSpPr>
        <p:sp>
          <p:nvSpPr>
            <p:cNvPr id="10" name="角丸四角形 9"/>
            <p:cNvSpPr/>
            <p:nvPr/>
          </p:nvSpPr>
          <p:spPr>
            <a:xfrm>
              <a:off x="6063802" y="2434107"/>
              <a:ext cx="2318198" cy="5924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314941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836536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7358131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7879726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" name="テキスト ボックス 14"/>
          <p:cNvSpPr txBox="1"/>
          <p:nvPr/>
        </p:nvSpPr>
        <p:spPr>
          <a:xfrm>
            <a:off x="1628060" y="3531944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lsw1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687080" y="353194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lsw2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grpSp>
        <p:nvGrpSpPr>
          <p:cNvPr id="27" name="図形グループ 26"/>
          <p:cNvGrpSpPr/>
          <p:nvPr/>
        </p:nvGrpSpPr>
        <p:grpSpPr>
          <a:xfrm>
            <a:off x="1886171" y="5283395"/>
            <a:ext cx="521595" cy="875763"/>
            <a:chOff x="2392250" y="3734873"/>
            <a:chExt cx="521595" cy="875763"/>
          </a:xfrm>
        </p:grpSpPr>
        <p:sp>
          <p:nvSpPr>
            <p:cNvPr id="17" name="角丸四角形 16"/>
            <p:cNvSpPr/>
            <p:nvPr/>
          </p:nvSpPr>
          <p:spPr>
            <a:xfrm>
              <a:off x="2392250" y="3734873"/>
              <a:ext cx="521595" cy="87576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2504941" y="4211391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2515672" y="4338033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2513524" y="4464675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図形グループ 25"/>
          <p:cNvGrpSpPr/>
          <p:nvPr/>
        </p:nvGrpSpPr>
        <p:grpSpPr>
          <a:xfrm>
            <a:off x="4101270" y="5283395"/>
            <a:ext cx="521595" cy="875763"/>
            <a:chOff x="3035119" y="3734873"/>
            <a:chExt cx="521595" cy="875763"/>
          </a:xfrm>
        </p:grpSpPr>
        <p:sp>
          <p:nvSpPr>
            <p:cNvPr id="22" name="角丸四角形 21"/>
            <p:cNvSpPr/>
            <p:nvPr/>
          </p:nvSpPr>
          <p:spPr>
            <a:xfrm>
              <a:off x="3035119" y="3734873"/>
              <a:ext cx="521595" cy="87576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3147810" y="4211391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158541" y="4338033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3156393" y="4464675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図形グループ 29"/>
          <p:cNvGrpSpPr/>
          <p:nvPr/>
        </p:nvGrpSpPr>
        <p:grpSpPr>
          <a:xfrm>
            <a:off x="6290608" y="5283395"/>
            <a:ext cx="521595" cy="875763"/>
            <a:chOff x="3035119" y="3734873"/>
            <a:chExt cx="521595" cy="875763"/>
          </a:xfrm>
        </p:grpSpPr>
        <p:sp>
          <p:nvSpPr>
            <p:cNvPr id="31" name="角丸四角形 30"/>
            <p:cNvSpPr/>
            <p:nvPr/>
          </p:nvSpPr>
          <p:spPr>
            <a:xfrm>
              <a:off x="3035119" y="3734873"/>
              <a:ext cx="521595" cy="87576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コネクタ 31"/>
            <p:cNvCxnSpPr/>
            <p:nvPr/>
          </p:nvCxnSpPr>
          <p:spPr>
            <a:xfrm>
              <a:off x="3147810" y="4211391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3158541" y="4338033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3156393" y="4464675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図形グループ 34"/>
          <p:cNvGrpSpPr/>
          <p:nvPr/>
        </p:nvGrpSpPr>
        <p:grpSpPr>
          <a:xfrm>
            <a:off x="8498446" y="5283395"/>
            <a:ext cx="521595" cy="875763"/>
            <a:chOff x="3035119" y="3734873"/>
            <a:chExt cx="521595" cy="875763"/>
          </a:xfrm>
        </p:grpSpPr>
        <p:sp>
          <p:nvSpPr>
            <p:cNvPr id="36" name="角丸四角形 35"/>
            <p:cNvSpPr/>
            <p:nvPr/>
          </p:nvSpPr>
          <p:spPr>
            <a:xfrm>
              <a:off x="3035119" y="3734873"/>
              <a:ext cx="521595" cy="87576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3147810" y="4211391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>
              <a:off x="3158541" y="4338033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3156393" y="4464675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テキスト ボックス 39"/>
          <p:cNvSpPr txBox="1"/>
          <p:nvPr/>
        </p:nvSpPr>
        <p:spPr>
          <a:xfrm>
            <a:off x="1014539" y="6162539"/>
            <a:ext cx="227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host1-1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27393" y="6162538"/>
            <a:ext cx="227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host1-2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415733" y="6146282"/>
            <a:ext cx="227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host2-1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628587" y="6146281"/>
            <a:ext cx="227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host2-2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cxnSp>
        <p:nvCxnSpPr>
          <p:cNvPr id="45" name="直線コネクタ 44"/>
          <p:cNvCxnSpPr>
            <a:stCxn id="5" idx="0"/>
            <a:endCxn id="4" idx="2"/>
          </p:cNvCxnSpPr>
          <p:nvPr/>
        </p:nvCxnSpPr>
        <p:spPr>
          <a:xfrm flipV="1">
            <a:off x="3293094" y="2975021"/>
            <a:ext cx="2225503" cy="10303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10" idx="0"/>
            <a:endCxn id="4" idx="2"/>
          </p:cNvCxnSpPr>
          <p:nvPr/>
        </p:nvCxnSpPr>
        <p:spPr>
          <a:xfrm flipH="1" flipV="1">
            <a:off x="5518597" y="2975021"/>
            <a:ext cx="2116967" cy="10410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7" idx="0"/>
            <a:endCxn id="6" idx="2"/>
          </p:cNvCxnSpPr>
          <p:nvPr/>
        </p:nvCxnSpPr>
        <p:spPr>
          <a:xfrm flipV="1">
            <a:off x="2146969" y="4449651"/>
            <a:ext cx="360514" cy="8337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22" idx="0"/>
            <a:endCxn id="7" idx="2"/>
          </p:cNvCxnSpPr>
          <p:nvPr/>
        </p:nvCxnSpPr>
        <p:spPr>
          <a:xfrm flipH="1" flipV="1">
            <a:off x="3029078" y="4449651"/>
            <a:ext cx="1332990" cy="8337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31" idx="0"/>
            <a:endCxn id="11" idx="2"/>
          </p:cNvCxnSpPr>
          <p:nvPr/>
        </p:nvCxnSpPr>
        <p:spPr>
          <a:xfrm flipV="1">
            <a:off x="6551406" y="4460382"/>
            <a:ext cx="324305" cy="8230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36" idx="0"/>
            <a:endCxn id="12" idx="2"/>
          </p:cNvCxnSpPr>
          <p:nvPr/>
        </p:nvCxnSpPr>
        <p:spPr>
          <a:xfrm flipH="1" flipV="1">
            <a:off x="7397306" y="4460382"/>
            <a:ext cx="1361938" cy="8230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V="1">
            <a:off x="1998862" y="4675031"/>
            <a:ext cx="229183" cy="4507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508987" y="4346498"/>
            <a:ext cx="1521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to host1-2</a:t>
            </a:r>
            <a:endParaRPr kumimoji="1" lang="ja-JP" altLang="en-US" sz="20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grpSp>
        <p:nvGrpSpPr>
          <p:cNvPr id="48" name="図形グループ 47"/>
          <p:cNvGrpSpPr/>
          <p:nvPr/>
        </p:nvGrpSpPr>
        <p:grpSpPr>
          <a:xfrm>
            <a:off x="1194288" y="4763207"/>
            <a:ext cx="281520" cy="698515"/>
            <a:chOff x="744083" y="3451538"/>
            <a:chExt cx="281520" cy="698515"/>
          </a:xfrm>
        </p:grpSpPr>
        <p:sp>
          <p:nvSpPr>
            <p:cNvPr id="44" name="正方形/長方形 43"/>
            <p:cNvSpPr/>
            <p:nvPr/>
          </p:nvSpPr>
          <p:spPr>
            <a:xfrm>
              <a:off x="744083" y="3451538"/>
              <a:ext cx="281520" cy="698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744083" y="3451538"/>
              <a:ext cx="281520" cy="3492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" name="直線矢印コネクタ 52"/>
          <p:cNvCxnSpPr/>
          <p:nvPr/>
        </p:nvCxnSpPr>
        <p:spPr>
          <a:xfrm flipV="1">
            <a:off x="3285886" y="3071984"/>
            <a:ext cx="1496714" cy="748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2796385" y="3068604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packet_in</a:t>
            </a:r>
            <a:endParaRPr kumimoji="1" lang="ja-JP" altLang="en-US" sz="20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 flipH="1">
            <a:off x="3903715" y="3224273"/>
            <a:ext cx="1415112" cy="724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4525051" y="3428605"/>
            <a:ext cx="1561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packet_out</a:t>
            </a:r>
          </a:p>
          <a:p>
            <a:r>
              <a:rPr lang="en-US" altLang="ja-JP" sz="20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(:flood)</a:t>
            </a:r>
            <a:endParaRPr kumimoji="1" lang="ja-JP" altLang="en-US" sz="20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cxnSp>
        <p:nvCxnSpPr>
          <p:cNvPr id="60" name="直線矢印コネクタ 59"/>
          <p:cNvCxnSpPr/>
          <p:nvPr/>
        </p:nvCxnSpPr>
        <p:spPr>
          <a:xfrm>
            <a:off x="3665146" y="4662152"/>
            <a:ext cx="787047" cy="511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4" name="図形グループ 63"/>
          <p:cNvGrpSpPr/>
          <p:nvPr/>
        </p:nvGrpSpPr>
        <p:grpSpPr>
          <a:xfrm>
            <a:off x="290952" y="2329548"/>
            <a:ext cx="1856017" cy="1279148"/>
            <a:chOff x="20496" y="758325"/>
            <a:chExt cx="1856017" cy="1279148"/>
          </a:xfrm>
        </p:grpSpPr>
        <p:sp>
          <p:nvSpPr>
            <p:cNvPr id="62" name="正方形/長方形 61"/>
            <p:cNvSpPr/>
            <p:nvPr/>
          </p:nvSpPr>
          <p:spPr>
            <a:xfrm>
              <a:off x="114793" y="1107583"/>
              <a:ext cx="1761720" cy="92989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20496" y="758325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flow table</a:t>
              </a:r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</p:grpSp>
      <p:grpSp>
        <p:nvGrpSpPr>
          <p:cNvPr id="65" name="図形グループ 64"/>
          <p:cNvGrpSpPr/>
          <p:nvPr/>
        </p:nvGrpSpPr>
        <p:grpSpPr>
          <a:xfrm>
            <a:off x="3489553" y="992260"/>
            <a:ext cx="1856017" cy="1279148"/>
            <a:chOff x="20496" y="758325"/>
            <a:chExt cx="1856017" cy="1279148"/>
          </a:xfrm>
        </p:grpSpPr>
        <p:sp>
          <p:nvSpPr>
            <p:cNvPr id="66" name="正方形/長方形 65"/>
            <p:cNvSpPr/>
            <p:nvPr/>
          </p:nvSpPr>
          <p:spPr>
            <a:xfrm>
              <a:off x="114793" y="1107583"/>
              <a:ext cx="1761720" cy="92989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00:..:01</a:t>
              </a:r>
              <a:r>
                <a:rPr kumimoji="1" lang="ja-JP" altLang="en-US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→</a:t>
              </a:r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1</a:t>
              </a:r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20496" y="75832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FDB1</a:t>
              </a:r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</p:grpSp>
      <p:grpSp>
        <p:nvGrpSpPr>
          <p:cNvPr id="68" name="図形グループ 67"/>
          <p:cNvGrpSpPr/>
          <p:nvPr/>
        </p:nvGrpSpPr>
        <p:grpSpPr>
          <a:xfrm>
            <a:off x="5518596" y="989363"/>
            <a:ext cx="1856017" cy="1279148"/>
            <a:chOff x="20496" y="758325"/>
            <a:chExt cx="1856017" cy="1279148"/>
          </a:xfrm>
        </p:grpSpPr>
        <p:sp>
          <p:nvSpPr>
            <p:cNvPr id="69" name="正方形/長方形 68"/>
            <p:cNvSpPr/>
            <p:nvPr/>
          </p:nvSpPr>
          <p:spPr>
            <a:xfrm>
              <a:off x="114793" y="1107583"/>
              <a:ext cx="1761720" cy="92989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20496" y="75832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FDB2</a:t>
              </a:r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</p:grpSp>
      <p:grpSp>
        <p:nvGrpSpPr>
          <p:cNvPr id="72" name="図形グループ 71"/>
          <p:cNvGrpSpPr/>
          <p:nvPr/>
        </p:nvGrpSpPr>
        <p:grpSpPr>
          <a:xfrm>
            <a:off x="7950367" y="2335447"/>
            <a:ext cx="1856017" cy="1279148"/>
            <a:chOff x="20496" y="758325"/>
            <a:chExt cx="1856017" cy="1279148"/>
          </a:xfrm>
        </p:grpSpPr>
        <p:sp>
          <p:nvSpPr>
            <p:cNvPr id="73" name="正方形/長方形 72"/>
            <p:cNvSpPr/>
            <p:nvPr/>
          </p:nvSpPr>
          <p:spPr>
            <a:xfrm>
              <a:off x="114793" y="1107583"/>
              <a:ext cx="1761720" cy="92989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20496" y="758325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flow table</a:t>
              </a:r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80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321832" y="2370469"/>
            <a:ext cx="2485623" cy="6568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コントローラ</a:t>
            </a:r>
          </a:p>
        </p:txBody>
      </p:sp>
      <p:grpSp>
        <p:nvGrpSpPr>
          <p:cNvPr id="28" name="図形グループ 27"/>
          <p:cNvGrpSpPr/>
          <p:nvPr/>
        </p:nvGrpSpPr>
        <p:grpSpPr>
          <a:xfrm>
            <a:off x="2180042" y="4057600"/>
            <a:ext cx="2318198" cy="592428"/>
            <a:chOff x="2279560" y="2434107"/>
            <a:chExt cx="2318198" cy="592428"/>
          </a:xfrm>
        </p:grpSpPr>
        <p:sp>
          <p:nvSpPr>
            <p:cNvPr id="5" name="角丸四角形 4"/>
            <p:cNvSpPr/>
            <p:nvPr/>
          </p:nvSpPr>
          <p:spPr>
            <a:xfrm>
              <a:off x="2279560" y="2434107"/>
              <a:ext cx="2318198" cy="5924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504941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026536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48131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069726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6522512" y="4068331"/>
            <a:ext cx="2318198" cy="592428"/>
            <a:chOff x="6063802" y="2434107"/>
            <a:chExt cx="2318198" cy="592428"/>
          </a:xfrm>
        </p:grpSpPr>
        <p:sp>
          <p:nvSpPr>
            <p:cNvPr id="10" name="角丸四角形 9"/>
            <p:cNvSpPr/>
            <p:nvPr/>
          </p:nvSpPr>
          <p:spPr>
            <a:xfrm>
              <a:off x="6063802" y="2434107"/>
              <a:ext cx="2318198" cy="5924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314941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836536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7358131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7879726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" name="テキスト ボックス 14"/>
          <p:cNvSpPr txBox="1"/>
          <p:nvPr/>
        </p:nvSpPr>
        <p:spPr>
          <a:xfrm>
            <a:off x="1674107" y="3584214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lsw1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733127" y="358421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lsw2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grpSp>
        <p:nvGrpSpPr>
          <p:cNvPr id="27" name="図形グループ 26"/>
          <p:cNvGrpSpPr/>
          <p:nvPr/>
        </p:nvGrpSpPr>
        <p:grpSpPr>
          <a:xfrm>
            <a:off x="1932218" y="5335665"/>
            <a:ext cx="521595" cy="875763"/>
            <a:chOff x="2392250" y="3734873"/>
            <a:chExt cx="521595" cy="875763"/>
          </a:xfrm>
        </p:grpSpPr>
        <p:sp>
          <p:nvSpPr>
            <p:cNvPr id="17" name="角丸四角形 16"/>
            <p:cNvSpPr/>
            <p:nvPr/>
          </p:nvSpPr>
          <p:spPr>
            <a:xfrm>
              <a:off x="2392250" y="3734873"/>
              <a:ext cx="521595" cy="87576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2504941" y="4211391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2515672" y="4338033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2513524" y="4464675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図形グループ 25"/>
          <p:cNvGrpSpPr/>
          <p:nvPr/>
        </p:nvGrpSpPr>
        <p:grpSpPr>
          <a:xfrm>
            <a:off x="4147317" y="5335665"/>
            <a:ext cx="521595" cy="875763"/>
            <a:chOff x="3035119" y="3734873"/>
            <a:chExt cx="521595" cy="875763"/>
          </a:xfrm>
        </p:grpSpPr>
        <p:sp>
          <p:nvSpPr>
            <p:cNvPr id="22" name="角丸四角形 21"/>
            <p:cNvSpPr/>
            <p:nvPr/>
          </p:nvSpPr>
          <p:spPr>
            <a:xfrm>
              <a:off x="3035119" y="3734873"/>
              <a:ext cx="521595" cy="87576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3147810" y="4211391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158541" y="4338033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3156393" y="4464675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図形グループ 29"/>
          <p:cNvGrpSpPr/>
          <p:nvPr/>
        </p:nvGrpSpPr>
        <p:grpSpPr>
          <a:xfrm>
            <a:off x="6336655" y="5335665"/>
            <a:ext cx="521595" cy="875763"/>
            <a:chOff x="3035119" y="3734873"/>
            <a:chExt cx="521595" cy="875763"/>
          </a:xfrm>
        </p:grpSpPr>
        <p:sp>
          <p:nvSpPr>
            <p:cNvPr id="31" name="角丸四角形 30"/>
            <p:cNvSpPr/>
            <p:nvPr/>
          </p:nvSpPr>
          <p:spPr>
            <a:xfrm>
              <a:off x="3035119" y="3734873"/>
              <a:ext cx="521595" cy="87576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コネクタ 31"/>
            <p:cNvCxnSpPr/>
            <p:nvPr/>
          </p:nvCxnSpPr>
          <p:spPr>
            <a:xfrm>
              <a:off x="3147810" y="4211391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3158541" y="4338033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3156393" y="4464675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図形グループ 34"/>
          <p:cNvGrpSpPr/>
          <p:nvPr/>
        </p:nvGrpSpPr>
        <p:grpSpPr>
          <a:xfrm>
            <a:off x="8544493" y="5335665"/>
            <a:ext cx="521595" cy="875763"/>
            <a:chOff x="3035119" y="3734873"/>
            <a:chExt cx="521595" cy="875763"/>
          </a:xfrm>
        </p:grpSpPr>
        <p:sp>
          <p:nvSpPr>
            <p:cNvPr id="36" name="角丸四角形 35"/>
            <p:cNvSpPr/>
            <p:nvPr/>
          </p:nvSpPr>
          <p:spPr>
            <a:xfrm>
              <a:off x="3035119" y="3734873"/>
              <a:ext cx="521595" cy="87576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3147810" y="4211391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>
              <a:off x="3158541" y="4338033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3156393" y="4464675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テキスト ボックス 39"/>
          <p:cNvSpPr txBox="1"/>
          <p:nvPr/>
        </p:nvSpPr>
        <p:spPr>
          <a:xfrm>
            <a:off x="1060586" y="6214809"/>
            <a:ext cx="227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host1-1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73440" y="6214808"/>
            <a:ext cx="227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host1-2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461780" y="6198552"/>
            <a:ext cx="227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host2-1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667224" y="6205755"/>
            <a:ext cx="227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host2-2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cxnSp>
        <p:nvCxnSpPr>
          <p:cNvPr id="45" name="直線コネクタ 44"/>
          <p:cNvCxnSpPr>
            <a:stCxn id="5" idx="0"/>
            <a:endCxn id="4" idx="2"/>
          </p:cNvCxnSpPr>
          <p:nvPr/>
        </p:nvCxnSpPr>
        <p:spPr>
          <a:xfrm flipV="1">
            <a:off x="3339141" y="3027291"/>
            <a:ext cx="2225503" cy="10303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10" idx="0"/>
            <a:endCxn id="4" idx="2"/>
          </p:cNvCxnSpPr>
          <p:nvPr/>
        </p:nvCxnSpPr>
        <p:spPr>
          <a:xfrm flipH="1" flipV="1">
            <a:off x="5564644" y="3027291"/>
            <a:ext cx="2116967" cy="10410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7" idx="0"/>
            <a:endCxn id="6" idx="2"/>
          </p:cNvCxnSpPr>
          <p:nvPr/>
        </p:nvCxnSpPr>
        <p:spPr>
          <a:xfrm flipV="1">
            <a:off x="2193016" y="4501921"/>
            <a:ext cx="360514" cy="8337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22" idx="0"/>
            <a:endCxn id="7" idx="2"/>
          </p:cNvCxnSpPr>
          <p:nvPr/>
        </p:nvCxnSpPr>
        <p:spPr>
          <a:xfrm flipH="1" flipV="1">
            <a:off x="3075125" y="4501921"/>
            <a:ext cx="1332990" cy="8337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31" idx="0"/>
            <a:endCxn id="11" idx="2"/>
          </p:cNvCxnSpPr>
          <p:nvPr/>
        </p:nvCxnSpPr>
        <p:spPr>
          <a:xfrm flipV="1">
            <a:off x="6597453" y="4512652"/>
            <a:ext cx="324305" cy="8230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36" idx="0"/>
            <a:endCxn id="12" idx="2"/>
          </p:cNvCxnSpPr>
          <p:nvPr/>
        </p:nvCxnSpPr>
        <p:spPr>
          <a:xfrm flipH="1" flipV="1">
            <a:off x="7443353" y="4512652"/>
            <a:ext cx="1361938" cy="8230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>
            <a:off x="2102891" y="4729450"/>
            <a:ext cx="238232" cy="523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176265" y="4729450"/>
            <a:ext cx="1521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to host1-1</a:t>
            </a:r>
            <a:endParaRPr kumimoji="1" lang="ja-JP" altLang="en-US" sz="20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grpSp>
        <p:nvGrpSpPr>
          <p:cNvPr id="48" name="図形グループ 47"/>
          <p:cNvGrpSpPr/>
          <p:nvPr/>
        </p:nvGrpSpPr>
        <p:grpSpPr>
          <a:xfrm>
            <a:off x="4840120" y="5187072"/>
            <a:ext cx="281520" cy="698515"/>
            <a:chOff x="744083" y="3451538"/>
            <a:chExt cx="281520" cy="698515"/>
          </a:xfrm>
        </p:grpSpPr>
        <p:sp>
          <p:nvSpPr>
            <p:cNvPr id="44" name="正方形/長方形 43"/>
            <p:cNvSpPr/>
            <p:nvPr/>
          </p:nvSpPr>
          <p:spPr>
            <a:xfrm>
              <a:off x="744083" y="3451538"/>
              <a:ext cx="281520" cy="698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744083" y="3451538"/>
              <a:ext cx="281520" cy="34925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" name="直線矢印コネクタ 52"/>
          <p:cNvCxnSpPr/>
          <p:nvPr/>
        </p:nvCxnSpPr>
        <p:spPr>
          <a:xfrm flipV="1">
            <a:off x="3816448" y="3288709"/>
            <a:ext cx="1549559" cy="700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4464318" y="3609626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packet_in</a:t>
            </a:r>
            <a:endParaRPr kumimoji="1" lang="ja-JP" altLang="en-US" sz="20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cxnSp>
        <p:nvCxnSpPr>
          <p:cNvPr id="60" name="直線矢印コネクタ 59"/>
          <p:cNvCxnSpPr/>
          <p:nvPr/>
        </p:nvCxnSpPr>
        <p:spPr>
          <a:xfrm flipH="1" flipV="1">
            <a:off x="3619280" y="4693295"/>
            <a:ext cx="806695" cy="5250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flipH="1">
            <a:off x="3220923" y="3095949"/>
            <a:ext cx="1900717" cy="885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2644311" y="2900161"/>
            <a:ext cx="1561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flow_mod</a:t>
            </a:r>
          </a:p>
          <a:p>
            <a:r>
              <a:rPr lang="en-US" altLang="ja-JP" sz="20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packet_out</a:t>
            </a:r>
            <a:endParaRPr kumimoji="1" lang="ja-JP" altLang="en-US" sz="20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grpSp>
        <p:nvGrpSpPr>
          <p:cNvPr id="81" name="図形グループ 80"/>
          <p:cNvGrpSpPr/>
          <p:nvPr/>
        </p:nvGrpSpPr>
        <p:grpSpPr>
          <a:xfrm>
            <a:off x="290952" y="2329548"/>
            <a:ext cx="1856017" cy="1279148"/>
            <a:chOff x="20496" y="758325"/>
            <a:chExt cx="1856017" cy="1279148"/>
          </a:xfrm>
        </p:grpSpPr>
        <p:sp>
          <p:nvSpPr>
            <p:cNvPr id="82" name="正方形/長方形 81"/>
            <p:cNvSpPr/>
            <p:nvPr/>
          </p:nvSpPr>
          <p:spPr>
            <a:xfrm>
              <a:off x="114793" y="1107583"/>
              <a:ext cx="1761720" cy="92989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kumimoji="1" lang="ja-JP" altLang="en-US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→</a:t>
              </a:r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  1</a:t>
              </a:r>
            </a:p>
            <a:p>
              <a:pPr algn="r"/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20496" y="758325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flow table</a:t>
              </a:r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</p:grpSp>
      <p:grpSp>
        <p:nvGrpSpPr>
          <p:cNvPr id="84" name="図形グループ 83"/>
          <p:cNvGrpSpPr/>
          <p:nvPr/>
        </p:nvGrpSpPr>
        <p:grpSpPr>
          <a:xfrm>
            <a:off x="3489553" y="992260"/>
            <a:ext cx="1856017" cy="1279148"/>
            <a:chOff x="20496" y="758325"/>
            <a:chExt cx="1856017" cy="1279148"/>
          </a:xfrm>
        </p:grpSpPr>
        <p:sp>
          <p:nvSpPr>
            <p:cNvPr id="85" name="正方形/長方形 84"/>
            <p:cNvSpPr/>
            <p:nvPr/>
          </p:nvSpPr>
          <p:spPr>
            <a:xfrm>
              <a:off x="114793" y="1107583"/>
              <a:ext cx="1761720" cy="92989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00:..:01</a:t>
              </a:r>
              <a:r>
                <a:rPr kumimoji="1" lang="ja-JP" altLang="en-US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→</a:t>
              </a:r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1</a:t>
              </a:r>
            </a:p>
            <a:p>
              <a:pPr algn="ctr"/>
              <a:r>
                <a:rPr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00:..:02</a:t>
              </a:r>
              <a:r>
                <a:rPr lang="ja-JP" altLang="en-US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→</a:t>
              </a:r>
              <a:r>
                <a:rPr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2</a:t>
              </a:r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  <p:sp>
          <p:nvSpPr>
            <p:cNvPr id="86" name="テキスト ボックス 85"/>
            <p:cNvSpPr txBox="1"/>
            <p:nvPr/>
          </p:nvSpPr>
          <p:spPr>
            <a:xfrm>
              <a:off x="20496" y="75832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FDB1</a:t>
              </a:r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</p:grpSp>
      <p:grpSp>
        <p:nvGrpSpPr>
          <p:cNvPr id="87" name="図形グループ 86"/>
          <p:cNvGrpSpPr/>
          <p:nvPr/>
        </p:nvGrpSpPr>
        <p:grpSpPr>
          <a:xfrm>
            <a:off x="5518596" y="989363"/>
            <a:ext cx="1856017" cy="1279148"/>
            <a:chOff x="20496" y="758325"/>
            <a:chExt cx="1856017" cy="1279148"/>
          </a:xfrm>
        </p:grpSpPr>
        <p:sp>
          <p:nvSpPr>
            <p:cNvPr id="88" name="正方形/長方形 87"/>
            <p:cNvSpPr/>
            <p:nvPr/>
          </p:nvSpPr>
          <p:spPr>
            <a:xfrm>
              <a:off x="114793" y="1107583"/>
              <a:ext cx="1761720" cy="92989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  <p:sp>
          <p:nvSpPr>
            <p:cNvPr id="89" name="テキスト ボックス 88"/>
            <p:cNvSpPr txBox="1"/>
            <p:nvPr/>
          </p:nvSpPr>
          <p:spPr>
            <a:xfrm>
              <a:off x="20496" y="75832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FDB2</a:t>
              </a:r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</p:grpSp>
      <p:grpSp>
        <p:nvGrpSpPr>
          <p:cNvPr id="90" name="図形グループ 89"/>
          <p:cNvGrpSpPr/>
          <p:nvPr/>
        </p:nvGrpSpPr>
        <p:grpSpPr>
          <a:xfrm>
            <a:off x="7950367" y="2335447"/>
            <a:ext cx="1856017" cy="1279148"/>
            <a:chOff x="20496" y="758325"/>
            <a:chExt cx="1856017" cy="1279148"/>
          </a:xfrm>
        </p:grpSpPr>
        <p:sp>
          <p:nvSpPr>
            <p:cNvPr id="91" name="正方形/長方形 90"/>
            <p:cNvSpPr/>
            <p:nvPr/>
          </p:nvSpPr>
          <p:spPr>
            <a:xfrm>
              <a:off x="114793" y="1107583"/>
              <a:ext cx="1761720" cy="92989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20496" y="758325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flow table</a:t>
              </a:r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</p:grpSp>
      <p:grpSp>
        <p:nvGrpSpPr>
          <p:cNvPr id="93" name="図形グループ 92"/>
          <p:cNvGrpSpPr/>
          <p:nvPr/>
        </p:nvGrpSpPr>
        <p:grpSpPr>
          <a:xfrm rot="5400000">
            <a:off x="796361" y="2636034"/>
            <a:ext cx="281520" cy="698515"/>
            <a:chOff x="744083" y="3451538"/>
            <a:chExt cx="281520" cy="698515"/>
          </a:xfrm>
        </p:grpSpPr>
        <p:sp>
          <p:nvSpPr>
            <p:cNvPr id="94" name="正方形/長方形 93"/>
            <p:cNvSpPr/>
            <p:nvPr/>
          </p:nvSpPr>
          <p:spPr>
            <a:xfrm>
              <a:off x="744083" y="3451538"/>
              <a:ext cx="281520" cy="698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744083" y="3451538"/>
              <a:ext cx="281520" cy="34925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779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321832" y="2370469"/>
            <a:ext cx="2485623" cy="6568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コントローラ</a:t>
            </a:r>
          </a:p>
        </p:txBody>
      </p:sp>
      <p:grpSp>
        <p:nvGrpSpPr>
          <p:cNvPr id="28" name="図形グループ 27"/>
          <p:cNvGrpSpPr/>
          <p:nvPr/>
        </p:nvGrpSpPr>
        <p:grpSpPr>
          <a:xfrm>
            <a:off x="2180042" y="4057600"/>
            <a:ext cx="2318198" cy="592428"/>
            <a:chOff x="2279560" y="2434107"/>
            <a:chExt cx="2318198" cy="592428"/>
          </a:xfrm>
        </p:grpSpPr>
        <p:sp>
          <p:nvSpPr>
            <p:cNvPr id="5" name="角丸四角形 4"/>
            <p:cNvSpPr/>
            <p:nvPr/>
          </p:nvSpPr>
          <p:spPr>
            <a:xfrm>
              <a:off x="2279560" y="2434107"/>
              <a:ext cx="2318198" cy="5924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504941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026536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48131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069726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6522512" y="4068331"/>
            <a:ext cx="2318198" cy="592428"/>
            <a:chOff x="6063802" y="2434107"/>
            <a:chExt cx="2318198" cy="592428"/>
          </a:xfrm>
        </p:grpSpPr>
        <p:sp>
          <p:nvSpPr>
            <p:cNvPr id="10" name="角丸四角形 9"/>
            <p:cNvSpPr/>
            <p:nvPr/>
          </p:nvSpPr>
          <p:spPr>
            <a:xfrm>
              <a:off x="6063802" y="2434107"/>
              <a:ext cx="2318198" cy="5924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314941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836536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7358131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7879726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" name="テキスト ボックス 14"/>
          <p:cNvSpPr txBox="1"/>
          <p:nvPr/>
        </p:nvSpPr>
        <p:spPr>
          <a:xfrm>
            <a:off x="1674107" y="3584214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lsw1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733127" y="358421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lsw2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grpSp>
        <p:nvGrpSpPr>
          <p:cNvPr id="27" name="図形グループ 26"/>
          <p:cNvGrpSpPr/>
          <p:nvPr/>
        </p:nvGrpSpPr>
        <p:grpSpPr>
          <a:xfrm>
            <a:off x="1932218" y="5335665"/>
            <a:ext cx="521595" cy="875763"/>
            <a:chOff x="2392250" y="3734873"/>
            <a:chExt cx="521595" cy="875763"/>
          </a:xfrm>
        </p:grpSpPr>
        <p:sp>
          <p:nvSpPr>
            <p:cNvPr id="17" name="角丸四角形 16"/>
            <p:cNvSpPr/>
            <p:nvPr/>
          </p:nvSpPr>
          <p:spPr>
            <a:xfrm>
              <a:off x="2392250" y="3734873"/>
              <a:ext cx="521595" cy="87576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2504941" y="4211391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2515672" y="4338033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2513524" y="4464675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図形グループ 25"/>
          <p:cNvGrpSpPr/>
          <p:nvPr/>
        </p:nvGrpSpPr>
        <p:grpSpPr>
          <a:xfrm>
            <a:off x="4147317" y="5335665"/>
            <a:ext cx="521595" cy="875763"/>
            <a:chOff x="3035119" y="3734873"/>
            <a:chExt cx="521595" cy="875763"/>
          </a:xfrm>
        </p:grpSpPr>
        <p:sp>
          <p:nvSpPr>
            <p:cNvPr id="22" name="角丸四角形 21"/>
            <p:cNvSpPr/>
            <p:nvPr/>
          </p:nvSpPr>
          <p:spPr>
            <a:xfrm>
              <a:off x="3035119" y="3734873"/>
              <a:ext cx="521595" cy="87576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3147810" y="4211391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158541" y="4338033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3156393" y="4464675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図形グループ 29"/>
          <p:cNvGrpSpPr/>
          <p:nvPr/>
        </p:nvGrpSpPr>
        <p:grpSpPr>
          <a:xfrm>
            <a:off x="6336655" y="5335665"/>
            <a:ext cx="521595" cy="875763"/>
            <a:chOff x="3035119" y="3734873"/>
            <a:chExt cx="521595" cy="875763"/>
          </a:xfrm>
        </p:grpSpPr>
        <p:sp>
          <p:nvSpPr>
            <p:cNvPr id="31" name="角丸四角形 30"/>
            <p:cNvSpPr/>
            <p:nvPr/>
          </p:nvSpPr>
          <p:spPr>
            <a:xfrm>
              <a:off x="3035119" y="3734873"/>
              <a:ext cx="521595" cy="87576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コネクタ 31"/>
            <p:cNvCxnSpPr/>
            <p:nvPr/>
          </p:nvCxnSpPr>
          <p:spPr>
            <a:xfrm>
              <a:off x="3147810" y="4211391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3158541" y="4338033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3156393" y="4464675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図形グループ 34"/>
          <p:cNvGrpSpPr/>
          <p:nvPr/>
        </p:nvGrpSpPr>
        <p:grpSpPr>
          <a:xfrm>
            <a:off x="8544493" y="5335665"/>
            <a:ext cx="521595" cy="875763"/>
            <a:chOff x="3035119" y="3734873"/>
            <a:chExt cx="521595" cy="875763"/>
          </a:xfrm>
        </p:grpSpPr>
        <p:sp>
          <p:nvSpPr>
            <p:cNvPr id="36" name="角丸四角形 35"/>
            <p:cNvSpPr/>
            <p:nvPr/>
          </p:nvSpPr>
          <p:spPr>
            <a:xfrm>
              <a:off x="3035119" y="3734873"/>
              <a:ext cx="521595" cy="87576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3147810" y="4211391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>
              <a:off x="3158541" y="4338033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3156393" y="4464675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テキスト ボックス 39"/>
          <p:cNvSpPr txBox="1"/>
          <p:nvPr/>
        </p:nvSpPr>
        <p:spPr>
          <a:xfrm>
            <a:off x="1060586" y="6214809"/>
            <a:ext cx="227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host1-1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73440" y="6214808"/>
            <a:ext cx="227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host1-2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461780" y="6198552"/>
            <a:ext cx="227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host2-1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667224" y="6205755"/>
            <a:ext cx="227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host2-2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cxnSp>
        <p:nvCxnSpPr>
          <p:cNvPr id="45" name="直線コネクタ 44"/>
          <p:cNvCxnSpPr>
            <a:stCxn id="5" idx="0"/>
            <a:endCxn id="4" idx="2"/>
          </p:cNvCxnSpPr>
          <p:nvPr/>
        </p:nvCxnSpPr>
        <p:spPr>
          <a:xfrm flipV="1">
            <a:off x="3339141" y="3027291"/>
            <a:ext cx="2225503" cy="10303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10" idx="0"/>
            <a:endCxn id="4" idx="2"/>
          </p:cNvCxnSpPr>
          <p:nvPr/>
        </p:nvCxnSpPr>
        <p:spPr>
          <a:xfrm flipH="1" flipV="1">
            <a:off x="5564644" y="3027291"/>
            <a:ext cx="2116967" cy="10410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7" idx="0"/>
            <a:endCxn id="6" idx="2"/>
          </p:cNvCxnSpPr>
          <p:nvPr/>
        </p:nvCxnSpPr>
        <p:spPr>
          <a:xfrm flipV="1">
            <a:off x="2193016" y="4501921"/>
            <a:ext cx="360514" cy="8337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22" idx="0"/>
            <a:endCxn id="7" idx="2"/>
          </p:cNvCxnSpPr>
          <p:nvPr/>
        </p:nvCxnSpPr>
        <p:spPr>
          <a:xfrm flipH="1" flipV="1">
            <a:off x="3075125" y="4501921"/>
            <a:ext cx="1332990" cy="8337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31" idx="0"/>
            <a:endCxn id="11" idx="2"/>
          </p:cNvCxnSpPr>
          <p:nvPr/>
        </p:nvCxnSpPr>
        <p:spPr>
          <a:xfrm flipV="1">
            <a:off x="6597453" y="4512652"/>
            <a:ext cx="324305" cy="8230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36" idx="0"/>
            <a:endCxn id="12" idx="2"/>
          </p:cNvCxnSpPr>
          <p:nvPr/>
        </p:nvCxnSpPr>
        <p:spPr>
          <a:xfrm flipH="1" flipV="1">
            <a:off x="7443353" y="4512652"/>
            <a:ext cx="1361938" cy="8230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図形グループ 80"/>
          <p:cNvGrpSpPr/>
          <p:nvPr/>
        </p:nvGrpSpPr>
        <p:grpSpPr>
          <a:xfrm>
            <a:off x="290952" y="2329548"/>
            <a:ext cx="1856017" cy="1279148"/>
            <a:chOff x="20496" y="758325"/>
            <a:chExt cx="1856017" cy="1279148"/>
          </a:xfrm>
        </p:grpSpPr>
        <p:sp>
          <p:nvSpPr>
            <p:cNvPr id="82" name="正方形/長方形 81"/>
            <p:cNvSpPr/>
            <p:nvPr/>
          </p:nvSpPr>
          <p:spPr>
            <a:xfrm>
              <a:off x="114793" y="1107583"/>
              <a:ext cx="1761720" cy="92989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kumimoji="1" lang="ja-JP" altLang="en-US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→</a:t>
              </a:r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  1</a:t>
              </a:r>
            </a:p>
            <a:p>
              <a:pPr algn="r"/>
              <a:r>
                <a:rPr lang="ja-JP" altLang="en-US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→  </a:t>
              </a:r>
              <a:r>
                <a:rPr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2</a:t>
              </a:r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20496" y="758325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flow table</a:t>
              </a:r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</p:grpSp>
      <p:grpSp>
        <p:nvGrpSpPr>
          <p:cNvPr id="84" name="図形グループ 83"/>
          <p:cNvGrpSpPr/>
          <p:nvPr/>
        </p:nvGrpSpPr>
        <p:grpSpPr>
          <a:xfrm>
            <a:off x="3489553" y="992260"/>
            <a:ext cx="1856017" cy="1279148"/>
            <a:chOff x="20496" y="758325"/>
            <a:chExt cx="1856017" cy="1279148"/>
          </a:xfrm>
        </p:grpSpPr>
        <p:sp>
          <p:nvSpPr>
            <p:cNvPr id="85" name="正方形/長方形 84"/>
            <p:cNvSpPr/>
            <p:nvPr/>
          </p:nvSpPr>
          <p:spPr>
            <a:xfrm>
              <a:off x="114793" y="1107583"/>
              <a:ext cx="1761720" cy="92989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00:..:01</a:t>
              </a:r>
              <a:r>
                <a:rPr kumimoji="1" lang="ja-JP" altLang="en-US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→</a:t>
              </a:r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1</a:t>
              </a:r>
            </a:p>
            <a:p>
              <a:pPr algn="ctr"/>
              <a:r>
                <a:rPr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00:..:02</a:t>
              </a:r>
              <a:r>
                <a:rPr lang="ja-JP" altLang="en-US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→</a:t>
              </a:r>
              <a:r>
                <a:rPr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2</a:t>
              </a:r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  <p:sp>
          <p:nvSpPr>
            <p:cNvPr id="86" name="テキスト ボックス 85"/>
            <p:cNvSpPr txBox="1"/>
            <p:nvPr/>
          </p:nvSpPr>
          <p:spPr>
            <a:xfrm>
              <a:off x="20496" y="75832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FDB1</a:t>
              </a:r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</p:grpSp>
      <p:grpSp>
        <p:nvGrpSpPr>
          <p:cNvPr id="87" name="図形グループ 86"/>
          <p:cNvGrpSpPr/>
          <p:nvPr/>
        </p:nvGrpSpPr>
        <p:grpSpPr>
          <a:xfrm>
            <a:off x="5518596" y="989363"/>
            <a:ext cx="1856017" cy="1279148"/>
            <a:chOff x="20496" y="758325"/>
            <a:chExt cx="1856017" cy="1279148"/>
          </a:xfrm>
        </p:grpSpPr>
        <p:sp>
          <p:nvSpPr>
            <p:cNvPr id="88" name="正方形/長方形 87"/>
            <p:cNvSpPr/>
            <p:nvPr/>
          </p:nvSpPr>
          <p:spPr>
            <a:xfrm>
              <a:off x="114793" y="1107583"/>
              <a:ext cx="1761720" cy="92989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  <p:sp>
          <p:nvSpPr>
            <p:cNvPr id="89" name="テキスト ボックス 88"/>
            <p:cNvSpPr txBox="1"/>
            <p:nvPr/>
          </p:nvSpPr>
          <p:spPr>
            <a:xfrm>
              <a:off x="20496" y="75832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FDB2</a:t>
              </a:r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</p:grpSp>
      <p:grpSp>
        <p:nvGrpSpPr>
          <p:cNvPr id="90" name="図形グループ 89"/>
          <p:cNvGrpSpPr/>
          <p:nvPr/>
        </p:nvGrpSpPr>
        <p:grpSpPr>
          <a:xfrm>
            <a:off x="7950367" y="2335447"/>
            <a:ext cx="1856017" cy="1279148"/>
            <a:chOff x="20496" y="758325"/>
            <a:chExt cx="1856017" cy="1279148"/>
          </a:xfrm>
        </p:grpSpPr>
        <p:sp>
          <p:nvSpPr>
            <p:cNvPr id="91" name="正方形/長方形 90"/>
            <p:cNvSpPr/>
            <p:nvPr/>
          </p:nvSpPr>
          <p:spPr>
            <a:xfrm>
              <a:off x="114793" y="1107583"/>
              <a:ext cx="1761720" cy="92989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20496" y="758325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flow table</a:t>
              </a:r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</p:grpSp>
      <p:grpSp>
        <p:nvGrpSpPr>
          <p:cNvPr id="93" name="図形グループ 92"/>
          <p:cNvGrpSpPr/>
          <p:nvPr/>
        </p:nvGrpSpPr>
        <p:grpSpPr>
          <a:xfrm rot="5400000">
            <a:off x="799783" y="2625756"/>
            <a:ext cx="281520" cy="698515"/>
            <a:chOff x="744083" y="3451538"/>
            <a:chExt cx="281520" cy="698515"/>
          </a:xfrm>
        </p:grpSpPr>
        <p:sp>
          <p:nvSpPr>
            <p:cNvPr id="94" name="正方形/長方形 93"/>
            <p:cNvSpPr/>
            <p:nvPr/>
          </p:nvSpPr>
          <p:spPr>
            <a:xfrm>
              <a:off x="744083" y="3451538"/>
              <a:ext cx="281520" cy="698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744083" y="3451538"/>
              <a:ext cx="281520" cy="34925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2" name="直線矢印コネクタ 71"/>
          <p:cNvCxnSpPr/>
          <p:nvPr/>
        </p:nvCxnSpPr>
        <p:spPr>
          <a:xfrm flipV="1">
            <a:off x="2081161" y="4768416"/>
            <a:ext cx="229183" cy="4507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591286" y="4439883"/>
            <a:ext cx="1521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to host1-2</a:t>
            </a:r>
            <a:endParaRPr kumimoji="1" lang="ja-JP" altLang="en-US" sz="20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grpSp>
        <p:nvGrpSpPr>
          <p:cNvPr id="74" name="図形グループ 73"/>
          <p:cNvGrpSpPr/>
          <p:nvPr/>
        </p:nvGrpSpPr>
        <p:grpSpPr>
          <a:xfrm>
            <a:off x="1276587" y="4856592"/>
            <a:ext cx="281520" cy="698515"/>
            <a:chOff x="744083" y="3451538"/>
            <a:chExt cx="281520" cy="698515"/>
          </a:xfrm>
        </p:grpSpPr>
        <p:sp>
          <p:nvSpPr>
            <p:cNvPr id="75" name="正方形/長方形 74"/>
            <p:cNvSpPr/>
            <p:nvPr/>
          </p:nvSpPr>
          <p:spPr>
            <a:xfrm>
              <a:off x="744083" y="3451538"/>
              <a:ext cx="281520" cy="698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744083" y="3451538"/>
              <a:ext cx="281520" cy="3492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7" name="直線矢印コネクタ 76"/>
          <p:cNvCxnSpPr/>
          <p:nvPr/>
        </p:nvCxnSpPr>
        <p:spPr>
          <a:xfrm flipV="1">
            <a:off x="3368185" y="3165369"/>
            <a:ext cx="1496714" cy="748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2878684" y="3161989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packet_in</a:t>
            </a:r>
            <a:endParaRPr kumimoji="1" lang="ja-JP" altLang="en-US" sz="20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 flipH="1">
            <a:off x="3986014" y="3317658"/>
            <a:ext cx="1415112" cy="724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4607350" y="3521990"/>
            <a:ext cx="1561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packet_out</a:t>
            </a:r>
          </a:p>
          <a:p>
            <a:r>
              <a:rPr lang="en-US" altLang="ja-JP" sz="20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(:flood)</a:t>
            </a:r>
            <a:endParaRPr kumimoji="1" lang="ja-JP" altLang="en-US" sz="20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cxnSp>
        <p:nvCxnSpPr>
          <p:cNvPr id="96" name="直線矢印コネクタ 95"/>
          <p:cNvCxnSpPr/>
          <p:nvPr/>
        </p:nvCxnSpPr>
        <p:spPr>
          <a:xfrm>
            <a:off x="3747445" y="4755537"/>
            <a:ext cx="787047" cy="511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7" name="図形グループ 96"/>
          <p:cNvGrpSpPr/>
          <p:nvPr/>
        </p:nvGrpSpPr>
        <p:grpSpPr>
          <a:xfrm rot="5400000">
            <a:off x="799783" y="2955608"/>
            <a:ext cx="281520" cy="698515"/>
            <a:chOff x="744083" y="3451538"/>
            <a:chExt cx="281520" cy="698515"/>
          </a:xfrm>
        </p:grpSpPr>
        <p:sp>
          <p:nvSpPr>
            <p:cNvPr id="98" name="正方形/長方形 97"/>
            <p:cNvSpPr/>
            <p:nvPr/>
          </p:nvSpPr>
          <p:spPr>
            <a:xfrm>
              <a:off x="744083" y="3451538"/>
              <a:ext cx="281520" cy="698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744083" y="3451538"/>
              <a:ext cx="281520" cy="3492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33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321832" y="2370469"/>
            <a:ext cx="2485623" cy="6568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コントローラ</a:t>
            </a:r>
          </a:p>
        </p:txBody>
      </p:sp>
      <p:grpSp>
        <p:nvGrpSpPr>
          <p:cNvPr id="28" name="図形グループ 27"/>
          <p:cNvGrpSpPr/>
          <p:nvPr/>
        </p:nvGrpSpPr>
        <p:grpSpPr>
          <a:xfrm>
            <a:off x="2180042" y="4057600"/>
            <a:ext cx="2318198" cy="592428"/>
            <a:chOff x="2279560" y="2434107"/>
            <a:chExt cx="2318198" cy="592428"/>
          </a:xfrm>
        </p:grpSpPr>
        <p:sp>
          <p:nvSpPr>
            <p:cNvPr id="5" name="角丸四角形 4"/>
            <p:cNvSpPr/>
            <p:nvPr/>
          </p:nvSpPr>
          <p:spPr>
            <a:xfrm>
              <a:off x="2279560" y="2434107"/>
              <a:ext cx="2318198" cy="5924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504941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026536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48131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069726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6522512" y="4068331"/>
            <a:ext cx="2318198" cy="592428"/>
            <a:chOff x="6063802" y="2434107"/>
            <a:chExt cx="2318198" cy="592428"/>
          </a:xfrm>
        </p:grpSpPr>
        <p:sp>
          <p:nvSpPr>
            <p:cNvPr id="10" name="角丸四角形 9"/>
            <p:cNvSpPr/>
            <p:nvPr/>
          </p:nvSpPr>
          <p:spPr>
            <a:xfrm>
              <a:off x="6063802" y="2434107"/>
              <a:ext cx="2318198" cy="5924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314941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836536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7358131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7879726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" name="テキスト ボックス 14"/>
          <p:cNvSpPr txBox="1"/>
          <p:nvPr/>
        </p:nvSpPr>
        <p:spPr>
          <a:xfrm>
            <a:off x="1674107" y="3584214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lsw1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733127" y="358421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lsw2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grpSp>
        <p:nvGrpSpPr>
          <p:cNvPr id="27" name="図形グループ 26"/>
          <p:cNvGrpSpPr/>
          <p:nvPr/>
        </p:nvGrpSpPr>
        <p:grpSpPr>
          <a:xfrm>
            <a:off x="1932218" y="5335665"/>
            <a:ext cx="521595" cy="875763"/>
            <a:chOff x="2392250" y="3734873"/>
            <a:chExt cx="521595" cy="875763"/>
          </a:xfrm>
        </p:grpSpPr>
        <p:sp>
          <p:nvSpPr>
            <p:cNvPr id="17" name="角丸四角形 16"/>
            <p:cNvSpPr/>
            <p:nvPr/>
          </p:nvSpPr>
          <p:spPr>
            <a:xfrm>
              <a:off x="2392250" y="3734873"/>
              <a:ext cx="521595" cy="87576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2504941" y="4211391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2515672" y="4338033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2513524" y="4464675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図形グループ 25"/>
          <p:cNvGrpSpPr/>
          <p:nvPr/>
        </p:nvGrpSpPr>
        <p:grpSpPr>
          <a:xfrm>
            <a:off x="4147317" y="5335665"/>
            <a:ext cx="521595" cy="875763"/>
            <a:chOff x="3035119" y="3734873"/>
            <a:chExt cx="521595" cy="875763"/>
          </a:xfrm>
        </p:grpSpPr>
        <p:sp>
          <p:nvSpPr>
            <p:cNvPr id="22" name="角丸四角形 21"/>
            <p:cNvSpPr/>
            <p:nvPr/>
          </p:nvSpPr>
          <p:spPr>
            <a:xfrm>
              <a:off x="3035119" y="3734873"/>
              <a:ext cx="521595" cy="87576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3147810" y="4211391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158541" y="4338033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3156393" y="4464675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図形グループ 29"/>
          <p:cNvGrpSpPr/>
          <p:nvPr/>
        </p:nvGrpSpPr>
        <p:grpSpPr>
          <a:xfrm>
            <a:off x="6336655" y="5335665"/>
            <a:ext cx="521595" cy="875763"/>
            <a:chOff x="3035119" y="3734873"/>
            <a:chExt cx="521595" cy="875763"/>
          </a:xfrm>
        </p:grpSpPr>
        <p:sp>
          <p:nvSpPr>
            <p:cNvPr id="31" name="角丸四角形 30"/>
            <p:cNvSpPr/>
            <p:nvPr/>
          </p:nvSpPr>
          <p:spPr>
            <a:xfrm>
              <a:off x="3035119" y="3734873"/>
              <a:ext cx="521595" cy="87576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コネクタ 31"/>
            <p:cNvCxnSpPr/>
            <p:nvPr/>
          </p:nvCxnSpPr>
          <p:spPr>
            <a:xfrm>
              <a:off x="3147810" y="4211391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3158541" y="4338033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3156393" y="4464675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図形グループ 34"/>
          <p:cNvGrpSpPr/>
          <p:nvPr/>
        </p:nvGrpSpPr>
        <p:grpSpPr>
          <a:xfrm>
            <a:off x="8544493" y="5335665"/>
            <a:ext cx="521595" cy="875763"/>
            <a:chOff x="3035119" y="3734873"/>
            <a:chExt cx="521595" cy="875763"/>
          </a:xfrm>
        </p:grpSpPr>
        <p:sp>
          <p:nvSpPr>
            <p:cNvPr id="36" name="角丸四角形 35"/>
            <p:cNvSpPr/>
            <p:nvPr/>
          </p:nvSpPr>
          <p:spPr>
            <a:xfrm>
              <a:off x="3035119" y="3734873"/>
              <a:ext cx="521595" cy="87576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3147810" y="4211391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>
              <a:off x="3158541" y="4338033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3156393" y="4464675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テキスト ボックス 39"/>
          <p:cNvSpPr txBox="1"/>
          <p:nvPr/>
        </p:nvSpPr>
        <p:spPr>
          <a:xfrm>
            <a:off x="1060586" y="6214809"/>
            <a:ext cx="227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host1-1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73440" y="6214808"/>
            <a:ext cx="227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host1-2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461780" y="6198552"/>
            <a:ext cx="227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host2-1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667224" y="6195481"/>
            <a:ext cx="227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host2-2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cxnSp>
        <p:nvCxnSpPr>
          <p:cNvPr id="45" name="直線コネクタ 44"/>
          <p:cNvCxnSpPr>
            <a:stCxn id="5" idx="0"/>
            <a:endCxn id="4" idx="2"/>
          </p:cNvCxnSpPr>
          <p:nvPr/>
        </p:nvCxnSpPr>
        <p:spPr>
          <a:xfrm flipV="1">
            <a:off x="3339141" y="3027291"/>
            <a:ext cx="2225503" cy="10303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10" idx="0"/>
            <a:endCxn id="4" idx="2"/>
          </p:cNvCxnSpPr>
          <p:nvPr/>
        </p:nvCxnSpPr>
        <p:spPr>
          <a:xfrm flipH="1" flipV="1">
            <a:off x="5564644" y="3027291"/>
            <a:ext cx="2116967" cy="10410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7" idx="0"/>
            <a:endCxn id="6" idx="2"/>
          </p:cNvCxnSpPr>
          <p:nvPr/>
        </p:nvCxnSpPr>
        <p:spPr>
          <a:xfrm flipV="1">
            <a:off x="2193016" y="4501921"/>
            <a:ext cx="360514" cy="8337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22" idx="0"/>
            <a:endCxn id="7" idx="2"/>
          </p:cNvCxnSpPr>
          <p:nvPr/>
        </p:nvCxnSpPr>
        <p:spPr>
          <a:xfrm flipH="1" flipV="1">
            <a:off x="3075125" y="4501921"/>
            <a:ext cx="1332990" cy="8337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31" idx="0"/>
            <a:endCxn id="11" idx="2"/>
          </p:cNvCxnSpPr>
          <p:nvPr/>
        </p:nvCxnSpPr>
        <p:spPr>
          <a:xfrm flipV="1">
            <a:off x="6597453" y="4512652"/>
            <a:ext cx="324305" cy="8230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36" idx="0"/>
            <a:endCxn id="12" idx="2"/>
          </p:cNvCxnSpPr>
          <p:nvPr/>
        </p:nvCxnSpPr>
        <p:spPr>
          <a:xfrm flipH="1" flipV="1">
            <a:off x="7443353" y="4512652"/>
            <a:ext cx="1361938" cy="8230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図形グループ 80"/>
          <p:cNvGrpSpPr/>
          <p:nvPr/>
        </p:nvGrpSpPr>
        <p:grpSpPr>
          <a:xfrm>
            <a:off x="290952" y="2329548"/>
            <a:ext cx="1856017" cy="1279148"/>
            <a:chOff x="20496" y="758325"/>
            <a:chExt cx="1856017" cy="1279148"/>
          </a:xfrm>
        </p:grpSpPr>
        <p:sp>
          <p:nvSpPr>
            <p:cNvPr id="82" name="正方形/長方形 81"/>
            <p:cNvSpPr/>
            <p:nvPr/>
          </p:nvSpPr>
          <p:spPr>
            <a:xfrm>
              <a:off x="114793" y="1107583"/>
              <a:ext cx="1761720" cy="92989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kumimoji="1" lang="ja-JP" altLang="en-US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→</a:t>
              </a:r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  1</a:t>
              </a:r>
            </a:p>
            <a:p>
              <a:pPr algn="r"/>
              <a:r>
                <a:rPr lang="ja-JP" altLang="en-US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→  </a:t>
              </a:r>
              <a:r>
                <a:rPr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2</a:t>
              </a:r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20496" y="758325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flow table</a:t>
              </a:r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</p:grpSp>
      <p:grpSp>
        <p:nvGrpSpPr>
          <p:cNvPr id="84" name="図形グループ 83"/>
          <p:cNvGrpSpPr/>
          <p:nvPr/>
        </p:nvGrpSpPr>
        <p:grpSpPr>
          <a:xfrm>
            <a:off x="3489553" y="992260"/>
            <a:ext cx="1856017" cy="1279148"/>
            <a:chOff x="20496" y="758325"/>
            <a:chExt cx="1856017" cy="1279148"/>
          </a:xfrm>
        </p:grpSpPr>
        <p:sp>
          <p:nvSpPr>
            <p:cNvPr id="85" name="正方形/長方形 84"/>
            <p:cNvSpPr/>
            <p:nvPr/>
          </p:nvSpPr>
          <p:spPr>
            <a:xfrm>
              <a:off x="114793" y="1107583"/>
              <a:ext cx="1761720" cy="92989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00:..:01</a:t>
              </a:r>
              <a:r>
                <a:rPr kumimoji="1" lang="ja-JP" altLang="en-US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→</a:t>
              </a:r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1</a:t>
              </a:r>
            </a:p>
            <a:p>
              <a:pPr algn="ctr"/>
              <a:r>
                <a:rPr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00:..:02</a:t>
              </a:r>
              <a:r>
                <a:rPr lang="ja-JP" altLang="en-US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→</a:t>
              </a:r>
              <a:r>
                <a:rPr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2</a:t>
              </a:r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  <p:sp>
          <p:nvSpPr>
            <p:cNvPr id="86" name="テキスト ボックス 85"/>
            <p:cNvSpPr txBox="1"/>
            <p:nvPr/>
          </p:nvSpPr>
          <p:spPr>
            <a:xfrm>
              <a:off x="20496" y="75832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FDB1</a:t>
              </a:r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</p:grpSp>
      <p:grpSp>
        <p:nvGrpSpPr>
          <p:cNvPr id="87" name="図形グループ 86"/>
          <p:cNvGrpSpPr/>
          <p:nvPr/>
        </p:nvGrpSpPr>
        <p:grpSpPr>
          <a:xfrm>
            <a:off x="5518596" y="989363"/>
            <a:ext cx="1856017" cy="1279148"/>
            <a:chOff x="20496" y="758325"/>
            <a:chExt cx="1856017" cy="1279148"/>
          </a:xfrm>
        </p:grpSpPr>
        <p:sp>
          <p:nvSpPr>
            <p:cNvPr id="88" name="正方形/長方形 87"/>
            <p:cNvSpPr/>
            <p:nvPr/>
          </p:nvSpPr>
          <p:spPr>
            <a:xfrm>
              <a:off x="114793" y="1107583"/>
              <a:ext cx="1761720" cy="92989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00:..:03</a:t>
              </a:r>
              <a:r>
                <a:rPr lang="ja-JP" altLang="en-US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→</a:t>
              </a:r>
              <a:r>
                <a:rPr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1</a:t>
              </a:r>
            </a:p>
            <a:p>
              <a:pPr algn="ctr"/>
              <a:r>
                <a:rPr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00:..:04</a:t>
              </a:r>
              <a:r>
                <a:rPr lang="ja-JP" altLang="en-US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→</a:t>
              </a:r>
              <a:r>
                <a:rPr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2</a:t>
              </a:r>
              <a:endParaRPr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  <p:sp>
          <p:nvSpPr>
            <p:cNvPr id="89" name="テキスト ボックス 88"/>
            <p:cNvSpPr txBox="1"/>
            <p:nvPr/>
          </p:nvSpPr>
          <p:spPr>
            <a:xfrm>
              <a:off x="20496" y="75832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FDB2</a:t>
              </a:r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</p:grpSp>
      <p:grpSp>
        <p:nvGrpSpPr>
          <p:cNvPr id="90" name="図形グループ 89"/>
          <p:cNvGrpSpPr/>
          <p:nvPr/>
        </p:nvGrpSpPr>
        <p:grpSpPr>
          <a:xfrm>
            <a:off x="7950367" y="2335447"/>
            <a:ext cx="1856017" cy="1279148"/>
            <a:chOff x="20496" y="758325"/>
            <a:chExt cx="1856017" cy="1279148"/>
          </a:xfrm>
        </p:grpSpPr>
        <p:sp>
          <p:nvSpPr>
            <p:cNvPr id="91" name="正方形/長方形 90"/>
            <p:cNvSpPr/>
            <p:nvPr/>
          </p:nvSpPr>
          <p:spPr>
            <a:xfrm>
              <a:off x="114793" y="1107583"/>
              <a:ext cx="1761720" cy="92989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ja-JP" altLang="en-US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→  </a:t>
              </a:r>
              <a:r>
                <a:rPr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1</a:t>
              </a:r>
            </a:p>
            <a:p>
              <a:pPr algn="r"/>
              <a:r>
                <a:rPr kumimoji="1" lang="ja-JP" altLang="en-US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→  </a:t>
              </a:r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2</a:t>
              </a:r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20496" y="758325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flow table</a:t>
              </a:r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</p:grpSp>
      <p:grpSp>
        <p:nvGrpSpPr>
          <p:cNvPr id="93" name="図形グループ 92"/>
          <p:cNvGrpSpPr/>
          <p:nvPr/>
        </p:nvGrpSpPr>
        <p:grpSpPr>
          <a:xfrm rot="5400000">
            <a:off x="799783" y="2625756"/>
            <a:ext cx="281520" cy="698515"/>
            <a:chOff x="744083" y="3451538"/>
            <a:chExt cx="281520" cy="698515"/>
          </a:xfrm>
        </p:grpSpPr>
        <p:sp>
          <p:nvSpPr>
            <p:cNvPr id="94" name="正方形/長方形 93"/>
            <p:cNvSpPr/>
            <p:nvPr/>
          </p:nvSpPr>
          <p:spPr>
            <a:xfrm>
              <a:off x="744083" y="3451538"/>
              <a:ext cx="281520" cy="698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744083" y="3451538"/>
              <a:ext cx="281520" cy="34925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7" name="図形グループ 96"/>
          <p:cNvGrpSpPr/>
          <p:nvPr/>
        </p:nvGrpSpPr>
        <p:grpSpPr>
          <a:xfrm rot="5400000">
            <a:off x="799783" y="2955608"/>
            <a:ext cx="281520" cy="698515"/>
            <a:chOff x="744083" y="3451538"/>
            <a:chExt cx="281520" cy="698515"/>
          </a:xfrm>
        </p:grpSpPr>
        <p:sp>
          <p:nvSpPr>
            <p:cNvPr id="98" name="正方形/長方形 97"/>
            <p:cNvSpPr/>
            <p:nvPr/>
          </p:nvSpPr>
          <p:spPr>
            <a:xfrm>
              <a:off x="744083" y="3451538"/>
              <a:ext cx="281520" cy="698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744083" y="3451538"/>
              <a:ext cx="281520" cy="3492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" name="図形グループ 99"/>
          <p:cNvGrpSpPr/>
          <p:nvPr/>
        </p:nvGrpSpPr>
        <p:grpSpPr>
          <a:xfrm rot="5400000">
            <a:off x="8542940" y="2622039"/>
            <a:ext cx="281520" cy="698515"/>
            <a:chOff x="744083" y="3451538"/>
            <a:chExt cx="281520" cy="698515"/>
          </a:xfrm>
        </p:grpSpPr>
        <p:sp>
          <p:nvSpPr>
            <p:cNvPr id="101" name="正方形/長方形 100"/>
            <p:cNvSpPr/>
            <p:nvPr/>
          </p:nvSpPr>
          <p:spPr>
            <a:xfrm>
              <a:off x="744083" y="3451538"/>
              <a:ext cx="281520" cy="698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744083" y="3451538"/>
              <a:ext cx="281520" cy="349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3" name="図形グループ 102"/>
          <p:cNvGrpSpPr/>
          <p:nvPr/>
        </p:nvGrpSpPr>
        <p:grpSpPr>
          <a:xfrm rot="5400000">
            <a:off x="8542940" y="2951891"/>
            <a:ext cx="281520" cy="698515"/>
            <a:chOff x="744083" y="3451538"/>
            <a:chExt cx="281520" cy="698515"/>
          </a:xfrm>
        </p:grpSpPr>
        <p:sp>
          <p:nvSpPr>
            <p:cNvPr id="104" name="正方形/長方形 103"/>
            <p:cNvSpPr/>
            <p:nvPr/>
          </p:nvSpPr>
          <p:spPr>
            <a:xfrm>
              <a:off x="744083" y="3451538"/>
              <a:ext cx="281520" cy="698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744083" y="3451538"/>
              <a:ext cx="281520" cy="3492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692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404026" y="1969777"/>
            <a:ext cx="2485623" cy="6568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コントローラ</a:t>
            </a:r>
          </a:p>
        </p:txBody>
      </p:sp>
      <p:grpSp>
        <p:nvGrpSpPr>
          <p:cNvPr id="28" name="図形グループ 27"/>
          <p:cNvGrpSpPr/>
          <p:nvPr/>
        </p:nvGrpSpPr>
        <p:grpSpPr>
          <a:xfrm>
            <a:off x="2262236" y="3656908"/>
            <a:ext cx="2318198" cy="592428"/>
            <a:chOff x="2279560" y="2434107"/>
            <a:chExt cx="2318198" cy="592428"/>
          </a:xfrm>
        </p:grpSpPr>
        <p:sp>
          <p:nvSpPr>
            <p:cNvPr id="5" name="角丸四角形 4"/>
            <p:cNvSpPr/>
            <p:nvPr/>
          </p:nvSpPr>
          <p:spPr>
            <a:xfrm>
              <a:off x="2279560" y="2434107"/>
              <a:ext cx="2318198" cy="5924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504941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026536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48131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069726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6604706" y="3667639"/>
            <a:ext cx="2318198" cy="592428"/>
            <a:chOff x="6063802" y="2434107"/>
            <a:chExt cx="2318198" cy="592428"/>
          </a:xfrm>
        </p:grpSpPr>
        <p:sp>
          <p:nvSpPr>
            <p:cNvPr id="10" name="角丸四角形 9"/>
            <p:cNvSpPr/>
            <p:nvPr/>
          </p:nvSpPr>
          <p:spPr>
            <a:xfrm>
              <a:off x="6063802" y="2434107"/>
              <a:ext cx="2318198" cy="5924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314941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836536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7358131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7879726" y="2582214"/>
              <a:ext cx="296214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" name="テキスト ボックス 14"/>
          <p:cNvSpPr txBox="1"/>
          <p:nvPr/>
        </p:nvSpPr>
        <p:spPr>
          <a:xfrm>
            <a:off x="1756301" y="318352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lsw1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815321" y="3183523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lsw2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grpSp>
        <p:nvGrpSpPr>
          <p:cNvPr id="27" name="図形グループ 26"/>
          <p:cNvGrpSpPr/>
          <p:nvPr/>
        </p:nvGrpSpPr>
        <p:grpSpPr>
          <a:xfrm>
            <a:off x="2014412" y="4934973"/>
            <a:ext cx="521595" cy="875763"/>
            <a:chOff x="2392250" y="3734873"/>
            <a:chExt cx="521595" cy="875763"/>
          </a:xfrm>
        </p:grpSpPr>
        <p:sp>
          <p:nvSpPr>
            <p:cNvPr id="17" name="角丸四角形 16"/>
            <p:cNvSpPr/>
            <p:nvPr/>
          </p:nvSpPr>
          <p:spPr>
            <a:xfrm>
              <a:off x="2392250" y="3734873"/>
              <a:ext cx="521595" cy="87576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2504941" y="4211391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2515672" y="4338033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2513524" y="4464675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図形グループ 25"/>
          <p:cNvGrpSpPr/>
          <p:nvPr/>
        </p:nvGrpSpPr>
        <p:grpSpPr>
          <a:xfrm>
            <a:off x="4229511" y="4934973"/>
            <a:ext cx="521595" cy="875763"/>
            <a:chOff x="3035119" y="3734873"/>
            <a:chExt cx="521595" cy="875763"/>
          </a:xfrm>
        </p:grpSpPr>
        <p:sp>
          <p:nvSpPr>
            <p:cNvPr id="22" name="角丸四角形 21"/>
            <p:cNvSpPr/>
            <p:nvPr/>
          </p:nvSpPr>
          <p:spPr>
            <a:xfrm>
              <a:off x="3035119" y="3734873"/>
              <a:ext cx="521595" cy="87576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3147810" y="4211391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158541" y="4338033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3156393" y="4464675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図形グループ 29"/>
          <p:cNvGrpSpPr/>
          <p:nvPr/>
        </p:nvGrpSpPr>
        <p:grpSpPr>
          <a:xfrm>
            <a:off x="6418849" y="4934973"/>
            <a:ext cx="521595" cy="875763"/>
            <a:chOff x="3035119" y="3734873"/>
            <a:chExt cx="521595" cy="875763"/>
          </a:xfrm>
        </p:grpSpPr>
        <p:sp>
          <p:nvSpPr>
            <p:cNvPr id="31" name="角丸四角形 30"/>
            <p:cNvSpPr/>
            <p:nvPr/>
          </p:nvSpPr>
          <p:spPr>
            <a:xfrm>
              <a:off x="3035119" y="3734873"/>
              <a:ext cx="521595" cy="87576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コネクタ 31"/>
            <p:cNvCxnSpPr/>
            <p:nvPr/>
          </p:nvCxnSpPr>
          <p:spPr>
            <a:xfrm>
              <a:off x="3147810" y="4211391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3158541" y="4338033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3156393" y="4464675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図形グループ 34"/>
          <p:cNvGrpSpPr/>
          <p:nvPr/>
        </p:nvGrpSpPr>
        <p:grpSpPr>
          <a:xfrm>
            <a:off x="8626687" y="4934973"/>
            <a:ext cx="521595" cy="875763"/>
            <a:chOff x="3035119" y="3734873"/>
            <a:chExt cx="521595" cy="875763"/>
          </a:xfrm>
        </p:grpSpPr>
        <p:sp>
          <p:nvSpPr>
            <p:cNvPr id="36" name="角丸四角形 35"/>
            <p:cNvSpPr/>
            <p:nvPr/>
          </p:nvSpPr>
          <p:spPr>
            <a:xfrm>
              <a:off x="3035119" y="3734873"/>
              <a:ext cx="521595" cy="87576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3147810" y="4211391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>
              <a:off x="3158541" y="4338033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3156393" y="4464675"/>
              <a:ext cx="2962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テキスト ボックス 39"/>
          <p:cNvSpPr txBox="1"/>
          <p:nvPr/>
        </p:nvSpPr>
        <p:spPr>
          <a:xfrm>
            <a:off x="1142780" y="5814117"/>
            <a:ext cx="227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host1-1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355634" y="5814116"/>
            <a:ext cx="227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host1-2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543974" y="5797860"/>
            <a:ext cx="227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host2-1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749418" y="5794789"/>
            <a:ext cx="227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host2-2</a:t>
            </a:r>
            <a:endParaRPr kumimoji="1" lang="ja-JP" altLang="en-US" sz="24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cxnSp>
        <p:nvCxnSpPr>
          <p:cNvPr id="45" name="直線コネクタ 44"/>
          <p:cNvCxnSpPr>
            <a:stCxn id="5" idx="0"/>
            <a:endCxn id="4" idx="2"/>
          </p:cNvCxnSpPr>
          <p:nvPr/>
        </p:nvCxnSpPr>
        <p:spPr>
          <a:xfrm flipV="1">
            <a:off x="3421335" y="2626599"/>
            <a:ext cx="2225503" cy="10303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10" idx="0"/>
            <a:endCxn id="4" idx="2"/>
          </p:cNvCxnSpPr>
          <p:nvPr/>
        </p:nvCxnSpPr>
        <p:spPr>
          <a:xfrm flipH="1" flipV="1">
            <a:off x="5646838" y="2626599"/>
            <a:ext cx="2116967" cy="10410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7" idx="0"/>
            <a:endCxn id="6" idx="2"/>
          </p:cNvCxnSpPr>
          <p:nvPr/>
        </p:nvCxnSpPr>
        <p:spPr>
          <a:xfrm flipV="1">
            <a:off x="2275210" y="4101229"/>
            <a:ext cx="360514" cy="8337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22" idx="0"/>
            <a:endCxn id="7" idx="2"/>
          </p:cNvCxnSpPr>
          <p:nvPr/>
        </p:nvCxnSpPr>
        <p:spPr>
          <a:xfrm flipH="1" flipV="1">
            <a:off x="3157319" y="4101229"/>
            <a:ext cx="1332990" cy="8337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31" idx="0"/>
            <a:endCxn id="11" idx="2"/>
          </p:cNvCxnSpPr>
          <p:nvPr/>
        </p:nvCxnSpPr>
        <p:spPr>
          <a:xfrm flipV="1">
            <a:off x="6679647" y="4111960"/>
            <a:ext cx="324305" cy="8230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36" idx="0"/>
            <a:endCxn id="12" idx="2"/>
          </p:cNvCxnSpPr>
          <p:nvPr/>
        </p:nvCxnSpPr>
        <p:spPr>
          <a:xfrm flipH="1" flipV="1">
            <a:off x="7525547" y="4111960"/>
            <a:ext cx="1361938" cy="8230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図形グループ 80"/>
          <p:cNvGrpSpPr/>
          <p:nvPr/>
        </p:nvGrpSpPr>
        <p:grpSpPr>
          <a:xfrm>
            <a:off x="373146" y="1928856"/>
            <a:ext cx="1856017" cy="1279148"/>
            <a:chOff x="20496" y="758325"/>
            <a:chExt cx="1856017" cy="1279148"/>
          </a:xfrm>
        </p:grpSpPr>
        <p:sp>
          <p:nvSpPr>
            <p:cNvPr id="82" name="正方形/長方形 81"/>
            <p:cNvSpPr/>
            <p:nvPr/>
          </p:nvSpPr>
          <p:spPr>
            <a:xfrm>
              <a:off x="114793" y="1107583"/>
              <a:ext cx="1761720" cy="92989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kumimoji="1" lang="ja-JP" altLang="en-US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→</a:t>
              </a:r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  1</a:t>
              </a:r>
            </a:p>
            <a:p>
              <a:pPr algn="r"/>
              <a:r>
                <a:rPr lang="ja-JP" altLang="en-US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→  </a:t>
              </a:r>
              <a:r>
                <a:rPr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2</a:t>
              </a:r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20496" y="758325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flow table</a:t>
              </a:r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</p:grpSp>
      <p:grpSp>
        <p:nvGrpSpPr>
          <p:cNvPr id="84" name="図形グループ 83"/>
          <p:cNvGrpSpPr/>
          <p:nvPr/>
        </p:nvGrpSpPr>
        <p:grpSpPr>
          <a:xfrm>
            <a:off x="3571747" y="591568"/>
            <a:ext cx="1856017" cy="1279148"/>
            <a:chOff x="20496" y="758325"/>
            <a:chExt cx="1856017" cy="1279148"/>
          </a:xfrm>
        </p:grpSpPr>
        <p:sp>
          <p:nvSpPr>
            <p:cNvPr id="85" name="正方形/長方形 84"/>
            <p:cNvSpPr/>
            <p:nvPr/>
          </p:nvSpPr>
          <p:spPr>
            <a:xfrm>
              <a:off x="114793" y="1107583"/>
              <a:ext cx="1761720" cy="92989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00:..:01</a:t>
              </a:r>
              <a:r>
                <a:rPr kumimoji="1" lang="ja-JP" altLang="en-US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→</a:t>
              </a:r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1</a:t>
              </a:r>
            </a:p>
            <a:p>
              <a:pPr algn="ctr"/>
              <a:r>
                <a:rPr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00:..:02</a:t>
              </a:r>
              <a:r>
                <a:rPr lang="ja-JP" altLang="en-US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→</a:t>
              </a:r>
              <a:r>
                <a:rPr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2</a:t>
              </a:r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  <p:sp>
          <p:nvSpPr>
            <p:cNvPr id="86" name="テキスト ボックス 85"/>
            <p:cNvSpPr txBox="1"/>
            <p:nvPr/>
          </p:nvSpPr>
          <p:spPr>
            <a:xfrm>
              <a:off x="20496" y="75832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FDB1</a:t>
              </a:r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</p:grpSp>
      <p:grpSp>
        <p:nvGrpSpPr>
          <p:cNvPr id="87" name="図形グループ 86"/>
          <p:cNvGrpSpPr/>
          <p:nvPr/>
        </p:nvGrpSpPr>
        <p:grpSpPr>
          <a:xfrm>
            <a:off x="5600790" y="588671"/>
            <a:ext cx="1856017" cy="1279148"/>
            <a:chOff x="20496" y="758325"/>
            <a:chExt cx="1856017" cy="1279148"/>
          </a:xfrm>
        </p:grpSpPr>
        <p:sp>
          <p:nvSpPr>
            <p:cNvPr id="88" name="正方形/長方形 87"/>
            <p:cNvSpPr/>
            <p:nvPr/>
          </p:nvSpPr>
          <p:spPr>
            <a:xfrm>
              <a:off x="114793" y="1107583"/>
              <a:ext cx="1761720" cy="92989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00:..:03</a:t>
              </a:r>
              <a:r>
                <a:rPr lang="ja-JP" altLang="en-US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→</a:t>
              </a:r>
              <a:r>
                <a:rPr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1</a:t>
              </a:r>
            </a:p>
            <a:p>
              <a:pPr algn="ctr"/>
              <a:r>
                <a:rPr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00:..:04</a:t>
              </a:r>
              <a:r>
                <a:rPr lang="ja-JP" altLang="en-US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→</a:t>
              </a:r>
              <a:r>
                <a:rPr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2</a:t>
              </a:r>
              <a:endParaRPr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  <p:sp>
          <p:nvSpPr>
            <p:cNvPr id="89" name="テキスト ボックス 88"/>
            <p:cNvSpPr txBox="1"/>
            <p:nvPr/>
          </p:nvSpPr>
          <p:spPr>
            <a:xfrm>
              <a:off x="20496" y="75832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FDB2</a:t>
              </a:r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</p:grpSp>
      <p:grpSp>
        <p:nvGrpSpPr>
          <p:cNvPr id="90" name="図形グループ 89"/>
          <p:cNvGrpSpPr/>
          <p:nvPr/>
        </p:nvGrpSpPr>
        <p:grpSpPr>
          <a:xfrm>
            <a:off x="8032561" y="1934755"/>
            <a:ext cx="1856017" cy="1279148"/>
            <a:chOff x="20496" y="758325"/>
            <a:chExt cx="1856017" cy="1279148"/>
          </a:xfrm>
        </p:grpSpPr>
        <p:sp>
          <p:nvSpPr>
            <p:cNvPr id="91" name="正方形/長方形 90"/>
            <p:cNvSpPr/>
            <p:nvPr/>
          </p:nvSpPr>
          <p:spPr>
            <a:xfrm>
              <a:off x="114793" y="1107583"/>
              <a:ext cx="1761720" cy="92989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ja-JP" altLang="en-US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→  </a:t>
              </a:r>
              <a:r>
                <a:rPr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1</a:t>
              </a:r>
            </a:p>
            <a:p>
              <a:pPr algn="r"/>
              <a:r>
                <a:rPr kumimoji="1" lang="ja-JP" altLang="en-US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→  </a:t>
              </a:r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2</a:t>
              </a:r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20496" y="758325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flow table</a:t>
              </a:r>
              <a:endParaRPr kumimoji="1"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</p:grpSp>
      <p:grpSp>
        <p:nvGrpSpPr>
          <p:cNvPr id="93" name="図形グループ 92"/>
          <p:cNvGrpSpPr/>
          <p:nvPr/>
        </p:nvGrpSpPr>
        <p:grpSpPr>
          <a:xfrm rot="5400000">
            <a:off x="881977" y="2225064"/>
            <a:ext cx="281520" cy="698515"/>
            <a:chOff x="744083" y="3451538"/>
            <a:chExt cx="281520" cy="698515"/>
          </a:xfrm>
        </p:grpSpPr>
        <p:sp>
          <p:nvSpPr>
            <p:cNvPr id="94" name="正方形/長方形 93"/>
            <p:cNvSpPr/>
            <p:nvPr/>
          </p:nvSpPr>
          <p:spPr>
            <a:xfrm>
              <a:off x="744083" y="3451538"/>
              <a:ext cx="281520" cy="698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744083" y="3451538"/>
              <a:ext cx="281520" cy="34925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7" name="図形グループ 96"/>
          <p:cNvGrpSpPr/>
          <p:nvPr/>
        </p:nvGrpSpPr>
        <p:grpSpPr>
          <a:xfrm rot="5400000">
            <a:off x="881977" y="2554916"/>
            <a:ext cx="281520" cy="698515"/>
            <a:chOff x="744083" y="3451538"/>
            <a:chExt cx="281520" cy="698515"/>
          </a:xfrm>
        </p:grpSpPr>
        <p:sp>
          <p:nvSpPr>
            <p:cNvPr id="98" name="正方形/長方形 97"/>
            <p:cNvSpPr/>
            <p:nvPr/>
          </p:nvSpPr>
          <p:spPr>
            <a:xfrm>
              <a:off x="744083" y="3451538"/>
              <a:ext cx="281520" cy="698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744083" y="3451538"/>
              <a:ext cx="281520" cy="3492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" name="図形グループ 99"/>
          <p:cNvGrpSpPr/>
          <p:nvPr/>
        </p:nvGrpSpPr>
        <p:grpSpPr>
          <a:xfrm rot="5400000">
            <a:off x="8625134" y="2221347"/>
            <a:ext cx="281520" cy="698515"/>
            <a:chOff x="744083" y="3451538"/>
            <a:chExt cx="281520" cy="698515"/>
          </a:xfrm>
        </p:grpSpPr>
        <p:sp>
          <p:nvSpPr>
            <p:cNvPr id="101" name="正方形/長方形 100"/>
            <p:cNvSpPr/>
            <p:nvPr/>
          </p:nvSpPr>
          <p:spPr>
            <a:xfrm>
              <a:off x="744083" y="3451538"/>
              <a:ext cx="281520" cy="698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744083" y="3451538"/>
              <a:ext cx="281520" cy="349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3" name="図形グループ 102"/>
          <p:cNvGrpSpPr/>
          <p:nvPr/>
        </p:nvGrpSpPr>
        <p:grpSpPr>
          <a:xfrm rot="5400000">
            <a:off x="8625134" y="2551199"/>
            <a:ext cx="281520" cy="698515"/>
            <a:chOff x="744083" y="3451538"/>
            <a:chExt cx="281520" cy="698515"/>
          </a:xfrm>
        </p:grpSpPr>
        <p:sp>
          <p:nvSpPr>
            <p:cNvPr id="104" name="正方形/長方形 103"/>
            <p:cNvSpPr/>
            <p:nvPr/>
          </p:nvSpPr>
          <p:spPr>
            <a:xfrm>
              <a:off x="744083" y="3451538"/>
              <a:ext cx="281520" cy="698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744083" y="3451538"/>
              <a:ext cx="281520" cy="3492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1" name="直線矢印コネクタ 70"/>
          <p:cNvCxnSpPr/>
          <p:nvPr/>
        </p:nvCxnSpPr>
        <p:spPr>
          <a:xfrm flipV="1">
            <a:off x="2163355" y="4367724"/>
            <a:ext cx="229183" cy="4507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673480" y="4039191"/>
            <a:ext cx="1521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to host2-1</a:t>
            </a:r>
            <a:endParaRPr kumimoji="1" lang="ja-JP" altLang="en-US" sz="20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grpSp>
        <p:nvGrpSpPr>
          <p:cNvPr id="73" name="図形グループ 72"/>
          <p:cNvGrpSpPr/>
          <p:nvPr/>
        </p:nvGrpSpPr>
        <p:grpSpPr>
          <a:xfrm>
            <a:off x="1358781" y="4455900"/>
            <a:ext cx="281520" cy="698515"/>
            <a:chOff x="744083" y="3451538"/>
            <a:chExt cx="281520" cy="698515"/>
          </a:xfrm>
        </p:grpSpPr>
        <p:sp>
          <p:nvSpPr>
            <p:cNvPr id="74" name="正方形/長方形 73"/>
            <p:cNvSpPr/>
            <p:nvPr/>
          </p:nvSpPr>
          <p:spPr>
            <a:xfrm>
              <a:off x="744083" y="3451538"/>
              <a:ext cx="281520" cy="698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744083" y="3451538"/>
              <a:ext cx="281520" cy="3492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6" name="直線矢印コネクタ 75"/>
          <p:cNvCxnSpPr/>
          <p:nvPr/>
        </p:nvCxnSpPr>
        <p:spPr>
          <a:xfrm flipV="1">
            <a:off x="3450379" y="2764677"/>
            <a:ext cx="1496714" cy="748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960878" y="2761297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packet_in</a:t>
            </a:r>
            <a:endParaRPr kumimoji="1" lang="ja-JP" altLang="en-US" sz="20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cxnSp>
        <p:nvCxnSpPr>
          <p:cNvPr id="78" name="直線矢印コネクタ 77"/>
          <p:cNvCxnSpPr/>
          <p:nvPr/>
        </p:nvCxnSpPr>
        <p:spPr>
          <a:xfrm flipH="1">
            <a:off x="4068208" y="2916966"/>
            <a:ext cx="1415112" cy="724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4689544" y="3121298"/>
            <a:ext cx="1561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packet_out</a:t>
            </a:r>
          </a:p>
          <a:p>
            <a:r>
              <a:rPr lang="en-US" altLang="ja-JP" sz="2000" b="1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(:flood)</a:t>
            </a:r>
            <a:endParaRPr kumimoji="1" lang="ja-JP" altLang="en-US" sz="2000" b="1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cxnSp>
        <p:nvCxnSpPr>
          <p:cNvPr id="80" name="直線矢印コネクタ 79"/>
          <p:cNvCxnSpPr/>
          <p:nvPr/>
        </p:nvCxnSpPr>
        <p:spPr>
          <a:xfrm>
            <a:off x="3829639" y="4354845"/>
            <a:ext cx="787047" cy="511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>
            <a:off x="6209969" y="2718074"/>
            <a:ext cx="1498854" cy="738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十字形 2"/>
          <p:cNvSpPr/>
          <p:nvPr/>
        </p:nvSpPr>
        <p:spPr>
          <a:xfrm rot="18850998">
            <a:off x="6748225" y="2879426"/>
            <a:ext cx="511453" cy="511453"/>
          </a:xfrm>
          <a:prstGeom prst="plus">
            <a:avLst>
              <a:gd name="adj" fmla="val 4541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4335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211</Words>
  <Application>Microsoft Macintosh PowerPoint</Application>
  <PresentationFormat>ワイド画面</PresentationFormat>
  <Paragraphs>110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Hiragino Maru Gothic ProN W4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Ryosuke Narimoto</dc:creator>
  <cp:lastModifiedBy>Ryosuke Narimoto</cp:lastModifiedBy>
  <cp:revision>4</cp:revision>
  <dcterms:created xsi:type="dcterms:W3CDTF">2016-10-17T09:15:19Z</dcterms:created>
  <dcterms:modified xsi:type="dcterms:W3CDTF">2016-10-17T10:54:49Z</dcterms:modified>
</cp:coreProperties>
</file>