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2" r:id="rId3"/>
    <p:sldId id="271" r:id="rId4"/>
    <p:sldId id="273" r:id="rId5"/>
    <p:sldId id="274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3632"/>
  </p:normalViewPr>
  <p:slideViewPr>
    <p:cSldViewPr snapToGrid="0" snapToObjects="1">
      <p:cViewPr>
        <p:scale>
          <a:sx n="70" d="100"/>
          <a:sy n="70" d="100"/>
        </p:scale>
        <p:origin x="8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234D-B2DB-3949-95C5-F64A0B10C136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CA4B-155B-4642-A217-458A37FB0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98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234D-B2DB-3949-95C5-F64A0B10C136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CA4B-155B-4642-A217-458A37FB0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3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234D-B2DB-3949-95C5-F64A0B10C136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CA4B-155B-4642-A217-458A37FB0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47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234D-B2DB-3949-95C5-F64A0B10C136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CA4B-155B-4642-A217-458A37FB0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94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234D-B2DB-3949-95C5-F64A0B10C136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CA4B-155B-4642-A217-458A37FB0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0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234D-B2DB-3949-95C5-F64A0B10C136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CA4B-155B-4642-A217-458A37FB0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37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234D-B2DB-3949-95C5-F64A0B10C136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CA4B-155B-4642-A217-458A37FB0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02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234D-B2DB-3949-95C5-F64A0B10C136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CA4B-155B-4642-A217-458A37FB0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45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234D-B2DB-3949-95C5-F64A0B10C136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CA4B-155B-4642-A217-458A37FB0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85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234D-B2DB-3949-95C5-F64A0B10C136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CA4B-155B-4642-A217-458A37FB0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12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234D-B2DB-3949-95C5-F64A0B10C136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CA4B-155B-4642-A217-458A37FB0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96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234D-B2DB-3949-95C5-F64A0B10C136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CA4B-155B-4642-A217-458A37FB02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22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82016" y="667997"/>
            <a:ext cx="1962615" cy="5352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コントローラ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58199" y="3375663"/>
            <a:ext cx="2408663" cy="62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925828" y="3561516"/>
            <a:ext cx="267629" cy="2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46472" y="3561516"/>
            <a:ext cx="267629" cy="2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2709230" y="3877056"/>
            <a:ext cx="691376" cy="1788954"/>
            <a:chOff x="3144644" y="3965075"/>
            <a:chExt cx="691376" cy="1788954"/>
          </a:xfrm>
        </p:grpSpPr>
        <p:cxnSp>
          <p:nvCxnSpPr>
            <p:cNvPr id="11" name="直線コネクタ 10"/>
            <p:cNvCxnSpPr/>
            <p:nvPr/>
          </p:nvCxnSpPr>
          <p:spPr>
            <a:xfrm flipH="1">
              <a:off x="3434578" y="3965075"/>
              <a:ext cx="109796" cy="874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正方形/長方形 11"/>
            <p:cNvSpPr/>
            <p:nvPr/>
          </p:nvSpPr>
          <p:spPr>
            <a:xfrm>
              <a:off x="3144644" y="4839629"/>
              <a:ext cx="691376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3291711" y="5107260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291711" y="5289478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3291711" y="5451816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図形グループ 18"/>
          <p:cNvGrpSpPr/>
          <p:nvPr/>
        </p:nvGrpSpPr>
        <p:grpSpPr>
          <a:xfrm>
            <a:off x="4379285" y="3849033"/>
            <a:ext cx="691376" cy="1799064"/>
            <a:chOff x="3144644" y="3954965"/>
            <a:chExt cx="691376" cy="1799064"/>
          </a:xfrm>
        </p:grpSpPr>
        <p:cxnSp>
          <p:nvCxnSpPr>
            <p:cNvPr id="20" name="直線コネクタ 19"/>
            <p:cNvCxnSpPr>
              <a:stCxn id="24" idx="2"/>
            </p:cNvCxnSpPr>
            <p:nvPr/>
          </p:nvCxnSpPr>
          <p:spPr>
            <a:xfrm flipH="1">
              <a:off x="3434576" y="3954965"/>
              <a:ext cx="18585" cy="884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正方形/長方形 20"/>
            <p:cNvSpPr/>
            <p:nvPr/>
          </p:nvSpPr>
          <p:spPr>
            <a:xfrm>
              <a:off x="3144644" y="4839629"/>
              <a:ext cx="691376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/>
            <p:cNvCxnSpPr/>
            <p:nvPr/>
          </p:nvCxnSpPr>
          <p:spPr>
            <a:xfrm>
              <a:off x="3291711" y="5107260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3291711" y="5289478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291711" y="5451816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正方形/長方形 26"/>
          <p:cNvSpPr/>
          <p:nvPr/>
        </p:nvSpPr>
        <p:spPr>
          <a:xfrm>
            <a:off x="6933149" y="3357582"/>
            <a:ext cx="2408663" cy="62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7200778" y="3543435"/>
            <a:ext cx="267629" cy="2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8821422" y="3543435"/>
            <a:ext cx="267629" cy="2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図形グループ 31"/>
          <p:cNvGrpSpPr/>
          <p:nvPr/>
        </p:nvGrpSpPr>
        <p:grpSpPr>
          <a:xfrm>
            <a:off x="6984180" y="3833367"/>
            <a:ext cx="691376" cy="1822479"/>
            <a:chOff x="3144644" y="3931550"/>
            <a:chExt cx="691376" cy="1822479"/>
          </a:xfrm>
        </p:grpSpPr>
        <p:cxnSp>
          <p:nvCxnSpPr>
            <p:cNvPr id="33" name="直線コネクタ 32"/>
            <p:cNvCxnSpPr>
              <a:stCxn id="28" idx="2"/>
              <a:endCxn id="34" idx="0"/>
            </p:cNvCxnSpPr>
            <p:nvPr/>
          </p:nvCxnSpPr>
          <p:spPr>
            <a:xfrm flipH="1">
              <a:off x="3490332" y="3931550"/>
              <a:ext cx="4725" cy="908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3144644" y="4839629"/>
              <a:ext cx="691376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直線コネクタ 34"/>
            <p:cNvCxnSpPr/>
            <p:nvPr/>
          </p:nvCxnSpPr>
          <p:spPr>
            <a:xfrm>
              <a:off x="3291711" y="5107260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3291711" y="5289478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3291711" y="5451816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図形グループ 37"/>
          <p:cNvGrpSpPr/>
          <p:nvPr/>
        </p:nvGrpSpPr>
        <p:grpSpPr>
          <a:xfrm>
            <a:off x="8654235" y="3833367"/>
            <a:ext cx="691376" cy="1821356"/>
            <a:chOff x="3144644" y="3932673"/>
            <a:chExt cx="691376" cy="1821356"/>
          </a:xfrm>
        </p:grpSpPr>
        <p:cxnSp>
          <p:nvCxnSpPr>
            <p:cNvPr id="39" name="直線コネクタ 38"/>
            <p:cNvCxnSpPr>
              <a:stCxn id="30" idx="2"/>
              <a:endCxn id="40" idx="0"/>
            </p:cNvCxnSpPr>
            <p:nvPr/>
          </p:nvCxnSpPr>
          <p:spPr>
            <a:xfrm>
              <a:off x="3445646" y="3932673"/>
              <a:ext cx="44686" cy="9069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正方形/長方形 39"/>
            <p:cNvSpPr/>
            <p:nvPr/>
          </p:nvSpPr>
          <p:spPr>
            <a:xfrm>
              <a:off x="3144644" y="4839629"/>
              <a:ext cx="691376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/>
            <p:cNvCxnSpPr/>
            <p:nvPr/>
          </p:nvCxnSpPr>
          <p:spPr>
            <a:xfrm>
              <a:off x="3291711" y="5107260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3291711" y="5289478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3291711" y="5451816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直線コネクタ 50"/>
          <p:cNvCxnSpPr>
            <a:stCxn id="5" idx="0"/>
            <a:endCxn id="4" idx="2"/>
          </p:cNvCxnSpPr>
          <p:nvPr/>
        </p:nvCxnSpPr>
        <p:spPr>
          <a:xfrm flipV="1">
            <a:off x="3862531" y="1203255"/>
            <a:ext cx="2000793" cy="2172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" idx="2"/>
            <a:endCxn id="27" idx="0"/>
          </p:cNvCxnSpPr>
          <p:nvPr/>
        </p:nvCxnSpPr>
        <p:spPr>
          <a:xfrm>
            <a:off x="5863324" y="1203255"/>
            <a:ext cx="2274157" cy="21543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691440" y="2984739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スイッチ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881002" y="2981864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スイッチ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grpSp>
        <p:nvGrpSpPr>
          <p:cNvPr id="56" name="図形グループ 55"/>
          <p:cNvGrpSpPr/>
          <p:nvPr/>
        </p:nvGrpSpPr>
        <p:grpSpPr>
          <a:xfrm>
            <a:off x="166656" y="274575"/>
            <a:ext cx="2334639" cy="1789891"/>
            <a:chOff x="8307421" y="252918"/>
            <a:chExt cx="2334639" cy="1789891"/>
          </a:xfrm>
        </p:grpSpPr>
        <p:sp>
          <p:nvSpPr>
            <p:cNvPr id="57" name="正方形/長方形 56"/>
            <p:cNvSpPr/>
            <p:nvPr/>
          </p:nvSpPr>
          <p:spPr>
            <a:xfrm>
              <a:off x="8307421" y="252918"/>
              <a:ext cx="2334639" cy="17898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8560340" y="350195"/>
              <a:ext cx="1430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/>
                <a:t>FDB1</a:t>
              </a:r>
              <a:endParaRPr kumimoji="1" lang="ja-JP" altLang="en-US" sz="2400" dirty="0"/>
            </a:p>
          </p:txBody>
        </p:sp>
      </p:grpSp>
      <p:grpSp>
        <p:nvGrpSpPr>
          <p:cNvPr id="59" name="図形グループ 58"/>
          <p:cNvGrpSpPr/>
          <p:nvPr/>
        </p:nvGrpSpPr>
        <p:grpSpPr>
          <a:xfrm>
            <a:off x="9519626" y="271333"/>
            <a:ext cx="2334639" cy="1789891"/>
            <a:chOff x="8307421" y="252918"/>
            <a:chExt cx="2334639" cy="1789891"/>
          </a:xfrm>
        </p:grpSpPr>
        <p:sp>
          <p:nvSpPr>
            <p:cNvPr id="60" name="正方形/長方形 59"/>
            <p:cNvSpPr/>
            <p:nvPr/>
          </p:nvSpPr>
          <p:spPr>
            <a:xfrm>
              <a:off x="8307421" y="252918"/>
              <a:ext cx="2334639" cy="17898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8560340" y="350195"/>
              <a:ext cx="1430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/>
                <a:t>FDB2</a:t>
              </a:r>
              <a:endParaRPr kumimoji="1" lang="ja-JP" altLang="en-US" sz="2400" dirty="0"/>
            </a:p>
          </p:txBody>
        </p:sp>
      </p:grpSp>
      <p:grpSp>
        <p:nvGrpSpPr>
          <p:cNvPr id="62" name="図形グループ 61"/>
          <p:cNvGrpSpPr/>
          <p:nvPr/>
        </p:nvGrpSpPr>
        <p:grpSpPr>
          <a:xfrm>
            <a:off x="9517017" y="2255776"/>
            <a:ext cx="2334639" cy="1789891"/>
            <a:chOff x="8307421" y="252918"/>
            <a:chExt cx="2334639" cy="1789891"/>
          </a:xfrm>
        </p:grpSpPr>
        <p:sp>
          <p:nvSpPr>
            <p:cNvPr id="63" name="正方形/長方形 62"/>
            <p:cNvSpPr/>
            <p:nvPr/>
          </p:nvSpPr>
          <p:spPr>
            <a:xfrm>
              <a:off x="8307421" y="252918"/>
              <a:ext cx="2334639" cy="17898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8560340" y="350195"/>
              <a:ext cx="1773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Flow Table</a:t>
              </a:r>
              <a:endParaRPr kumimoji="1" lang="ja-JP" altLang="en-US" sz="2400" dirty="0"/>
            </a:p>
          </p:txBody>
        </p:sp>
      </p:grpSp>
      <p:grpSp>
        <p:nvGrpSpPr>
          <p:cNvPr id="65" name="図形グループ 64"/>
          <p:cNvGrpSpPr/>
          <p:nvPr/>
        </p:nvGrpSpPr>
        <p:grpSpPr>
          <a:xfrm>
            <a:off x="140714" y="2233077"/>
            <a:ext cx="2334639" cy="1789891"/>
            <a:chOff x="8307421" y="252918"/>
            <a:chExt cx="2334639" cy="1789891"/>
          </a:xfrm>
        </p:grpSpPr>
        <p:sp>
          <p:nvSpPr>
            <p:cNvPr id="66" name="正方形/長方形 65"/>
            <p:cNvSpPr/>
            <p:nvPr/>
          </p:nvSpPr>
          <p:spPr>
            <a:xfrm>
              <a:off x="8307421" y="252918"/>
              <a:ext cx="2334639" cy="17898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8560340" y="350195"/>
              <a:ext cx="1773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Flow Table</a:t>
              </a:r>
              <a:endParaRPr kumimoji="1" lang="ja-JP" altLang="en-US" sz="2400" dirty="0"/>
            </a:p>
          </p:txBody>
        </p:sp>
      </p:grpSp>
      <p:sp>
        <p:nvSpPr>
          <p:cNvPr id="71" name="テキスト ボックス 70"/>
          <p:cNvSpPr txBox="1"/>
          <p:nvPr/>
        </p:nvSpPr>
        <p:spPr>
          <a:xfrm>
            <a:off x="2169763" y="5934670"/>
            <a:ext cx="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Host1</a:t>
            </a:r>
          </a:p>
          <a:p>
            <a:pPr algn="ctr"/>
            <a:r>
              <a:rPr lang="en-US" altLang="ja-JP" dirty="0" smtClean="0"/>
              <a:t>00:00:..:01</a:t>
            </a:r>
            <a:endParaRPr lang="ja-JP" altLang="en-US" dirty="0" smtClean="0"/>
          </a:p>
          <a:p>
            <a:pPr algn="ctr"/>
            <a:r>
              <a:rPr kumimoji="1" lang="en-US" altLang="ja-JP" dirty="0" smtClean="0"/>
              <a:t>192.168.0.1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991728" y="5934670"/>
            <a:ext cx="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Host2</a:t>
            </a:r>
          </a:p>
          <a:p>
            <a:pPr algn="ctr"/>
            <a:r>
              <a:rPr lang="en-US" altLang="ja-JP" dirty="0" smtClean="0"/>
              <a:t>00:00:..:02</a:t>
            </a:r>
          </a:p>
          <a:p>
            <a:pPr algn="ctr"/>
            <a:r>
              <a:rPr kumimoji="1" lang="en-US" altLang="ja-JP" dirty="0" smtClean="0"/>
              <a:t>192.168.0.2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598234" y="5934670"/>
            <a:ext cx="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Host3</a:t>
            </a:r>
          </a:p>
          <a:p>
            <a:pPr algn="ctr"/>
            <a:r>
              <a:rPr lang="en-US" altLang="ja-JP" dirty="0" smtClean="0"/>
              <a:t>00:00:..:03</a:t>
            </a:r>
          </a:p>
          <a:p>
            <a:pPr algn="ctr"/>
            <a:r>
              <a:rPr kumimoji="1" lang="en-US" altLang="ja-JP" dirty="0" smtClean="0"/>
              <a:t>192.168.0.3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8318545" y="5934670"/>
            <a:ext cx="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Host4</a:t>
            </a:r>
          </a:p>
          <a:p>
            <a:pPr algn="ctr"/>
            <a:r>
              <a:rPr lang="en-US" altLang="ja-JP" dirty="0" smtClean="0"/>
              <a:t>00:00:..:04</a:t>
            </a:r>
          </a:p>
          <a:p>
            <a:pPr algn="ctr"/>
            <a:r>
              <a:rPr kumimoji="1" lang="en-US" altLang="ja-JP" dirty="0" smtClean="0"/>
              <a:t>192.168.0.4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46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82016" y="667997"/>
            <a:ext cx="1962615" cy="5352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コントローラ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58199" y="3375663"/>
            <a:ext cx="2408663" cy="62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925828" y="3561516"/>
            <a:ext cx="267629" cy="2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46472" y="3561516"/>
            <a:ext cx="267629" cy="2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2709230" y="3877056"/>
            <a:ext cx="691376" cy="1788954"/>
            <a:chOff x="3144644" y="3965075"/>
            <a:chExt cx="691376" cy="1788954"/>
          </a:xfrm>
        </p:grpSpPr>
        <p:cxnSp>
          <p:nvCxnSpPr>
            <p:cNvPr id="11" name="直線コネクタ 10"/>
            <p:cNvCxnSpPr/>
            <p:nvPr/>
          </p:nvCxnSpPr>
          <p:spPr>
            <a:xfrm flipH="1">
              <a:off x="3434578" y="3965075"/>
              <a:ext cx="109796" cy="874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正方形/長方形 11"/>
            <p:cNvSpPr/>
            <p:nvPr/>
          </p:nvSpPr>
          <p:spPr>
            <a:xfrm>
              <a:off x="3144644" y="4839629"/>
              <a:ext cx="691376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3291711" y="5107260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291711" y="5289478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3291711" y="5451816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図形グループ 18"/>
          <p:cNvGrpSpPr/>
          <p:nvPr/>
        </p:nvGrpSpPr>
        <p:grpSpPr>
          <a:xfrm>
            <a:off x="4379285" y="3849033"/>
            <a:ext cx="691376" cy="1799064"/>
            <a:chOff x="3144644" y="3954965"/>
            <a:chExt cx="691376" cy="1799064"/>
          </a:xfrm>
        </p:grpSpPr>
        <p:cxnSp>
          <p:nvCxnSpPr>
            <p:cNvPr id="20" name="直線コネクタ 19"/>
            <p:cNvCxnSpPr>
              <a:stCxn id="24" idx="2"/>
            </p:cNvCxnSpPr>
            <p:nvPr/>
          </p:nvCxnSpPr>
          <p:spPr>
            <a:xfrm flipH="1">
              <a:off x="3434576" y="3954965"/>
              <a:ext cx="18585" cy="884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正方形/長方形 20"/>
            <p:cNvSpPr/>
            <p:nvPr/>
          </p:nvSpPr>
          <p:spPr>
            <a:xfrm>
              <a:off x="3144644" y="4839629"/>
              <a:ext cx="691376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/>
            <p:cNvCxnSpPr/>
            <p:nvPr/>
          </p:nvCxnSpPr>
          <p:spPr>
            <a:xfrm>
              <a:off x="3291711" y="5107260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3291711" y="5289478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291711" y="5451816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正方形/長方形 26"/>
          <p:cNvSpPr/>
          <p:nvPr/>
        </p:nvSpPr>
        <p:spPr>
          <a:xfrm>
            <a:off x="6933149" y="3357582"/>
            <a:ext cx="2408663" cy="62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7200778" y="3543435"/>
            <a:ext cx="267629" cy="2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8821422" y="3543435"/>
            <a:ext cx="267629" cy="2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図形グループ 31"/>
          <p:cNvGrpSpPr/>
          <p:nvPr/>
        </p:nvGrpSpPr>
        <p:grpSpPr>
          <a:xfrm>
            <a:off x="6984180" y="3833367"/>
            <a:ext cx="691376" cy="1822479"/>
            <a:chOff x="3144644" y="3931550"/>
            <a:chExt cx="691376" cy="1822479"/>
          </a:xfrm>
        </p:grpSpPr>
        <p:cxnSp>
          <p:nvCxnSpPr>
            <p:cNvPr id="33" name="直線コネクタ 32"/>
            <p:cNvCxnSpPr>
              <a:stCxn id="28" idx="2"/>
              <a:endCxn id="34" idx="0"/>
            </p:cNvCxnSpPr>
            <p:nvPr/>
          </p:nvCxnSpPr>
          <p:spPr>
            <a:xfrm flipH="1">
              <a:off x="3490332" y="3931550"/>
              <a:ext cx="4725" cy="908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3144644" y="4839629"/>
              <a:ext cx="691376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直線コネクタ 34"/>
            <p:cNvCxnSpPr/>
            <p:nvPr/>
          </p:nvCxnSpPr>
          <p:spPr>
            <a:xfrm>
              <a:off x="3291711" y="5107260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3291711" y="5289478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3291711" y="5451816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図形グループ 37"/>
          <p:cNvGrpSpPr/>
          <p:nvPr/>
        </p:nvGrpSpPr>
        <p:grpSpPr>
          <a:xfrm>
            <a:off x="8654235" y="3833367"/>
            <a:ext cx="691376" cy="1821356"/>
            <a:chOff x="3144644" y="3932673"/>
            <a:chExt cx="691376" cy="1821356"/>
          </a:xfrm>
        </p:grpSpPr>
        <p:cxnSp>
          <p:nvCxnSpPr>
            <p:cNvPr id="39" name="直線コネクタ 38"/>
            <p:cNvCxnSpPr>
              <a:stCxn id="30" idx="2"/>
              <a:endCxn id="40" idx="0"/>
            </p:cNvCxnSpPr>
            <p:nvPr/>
          </p:nvCxnSpPr>
          <p:spPr>
            <a:xfrm>
              <a:off x="3445646" y="3932673"/>
              <a:ext cx="44686" cy="9069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正方形/長方形 39"/>
            <p:cNvSpPr/>
            <p:nvPr/>
          </p:nvSpPr>
          <p:spPr>
            <a:xfrm>
              <a:off x="3144644" y="4839629"/>
              <a:ext cx="691376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/>
            <p:cNvCxnSpPr/>
            <p:nvPr/>
          </p:nvCxnSpPr>
          <p:spPr>
            <a:xfrm>
              <a:off x="3291711" y="5107260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3291711" y="5289478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3291711" y="5451816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直線コネクタ 50"/>
          <p:cNvCxnSpPr>
            <a:stCxn id="5" idx="0"/>
            <a:endCxn id="4" idx="2"/>
          </p:cNvCxnSpPr>
          <p:nvPr/>
        </p:nvCxnSpPr>
        <p:spPr>
          <a:xfrm flipV="1">
            <a:off x="3862531" y="1203255"/>
            <a:ext cx="2000793" cy="2172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" idx="2"/>
            <a:endCxn id="27" idx="0"/>
          </p:cNvCxnSpPr>
          <p:nvPr/>
        </p:nvCxnSpPr>
        <p:spPr>
          <a:xfrm>
            <a:off x="5863324" y="1203255"/>
            <a:ext cx="2274157" cy="21543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691440" y="2984739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スイッチ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881002" y="2981864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スイッチ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grpSp>
        <p:nvGrpSpPr>
          <p:cNvPr id="56" name="図形グループ 55"/>
          <p:cNvGrpSpPr/>
          <p:nvPr/>
        </p:nvGrpSpPr>
        <p:grpSpPr>
          <a:xfrm>
            <a:off x="166656" y="274575"/>
            <a:ext cx="2334639" cy="1789891"/>
            <a:chOff x="8307421" y="252918"/>
            <a:chExt cx="2334639" cy="1789891"/>
          </a:xfrm>
        </p:grpSpPr>
        <p:sp>
          <p:nvSpPr>
            <p:cNvPr id="57" name="正方形/長方形 56"/>
            <p:cNvSpPr/>
            <p:nvPr/>
          </p:nvSpPr>
          <p:spPr>
            <a:xfrm>
              <a:off x="8307421" y="252918"/>
              <a:ext cx="2334639" cy="17898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8560340" y="350195"/>
              <a:ext cx="1430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/>
                <a:t>FDB1</a:t>
              </a:r>
              <a:endParaRPr kumimoji="1" lang="ja-JP" altLang="en-US" sz="2400" dirty="0"/>
            </a:p>
          </p:txBody>
        </p:sp>
      </p:grpSp>
      <p:grpSp>
        <p:nvGrpSpPr>
          <p:cNvPr id="59" name="図形グループ 58"/>
          <p:cNvGrpSpPr/>
          <p:nvPr/>
        </p:nvGrpSpPr>
        <p:grpSpPr>
          <a:xfrm>
            <a:off x="9519626" y="271333"/>
            <a:ext cx="2334639" cy="1789891"/>
            <a:chOff x="8307421" y="252918"/>
            <a:chExt cx="2334639" cy="1789891"/>
          </a:xfrm>
        </p:grpSpPr>
        <p:sp>
          <p:nvSpPr>
            <p:cNvPr id="60" name="正方形/長方形 59"/>
            <p:cNvSpPr/>
            <p:nvPr/>
          </p:nvSpPr>
          <p:spPr>
            <a:xfrm>
              <a:off x="8307421" y="252918"/>
              <a:ext cx="2334639" cy="17898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8560340" y="350195"/>
              <a:ext cx="1430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/>
                <a:t>FDB2</a:t>
              </a:r>
              <a:endParaRPr kumimoji="1" lang="ja-JP" altLang="en-US" sz="2400" dirty="0"/>
            </a:p>
          </p:txBody>
        </p:sp>
      </p:grpSp>
      <p:grpSp>
        <p:nvGrpSpPr>
          <p:cNvPr id="62" name="図形グループ 61"/>
          <p:cNvGrpSpPr/>
          <p:nvPr/>
        </p:nvGrpSpPr>
        <p:grpSpPr>
          <a:xfrm>
            <a:off x="9517017" y="2255776"/>
            <a:ext cx="2334639" cy="1789891"/>
            <a:chOff x="8307421" y="252918"/>
            <a:chExt cx="2334639" cy="1789891"/>
          </a:xfrm>
        </p:grpSpPr>
        <p:sp>
          <p:nvSpPr>
            <p:cNvPr id="63" name="正方形/長方形 62"/>
            <p:cNvSpPr/>
            <p:nvPr/>
          </p:nvSpPr>
          <p:spPr>
            <a:xfrm>
              <a:off x="8307421" y="252918"/>
              <a:ext cx="2334639" cy="17898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8560340" y="350195"/>
              <a:ext cx="1773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Flow Table</a:t>
              </a:r>
              <a:endParaRPr kumimoji="1" lang="ja-JP" altLang="en-US" sz="2400" dirty="0"/>
            </a:p>
          </p:txBody>
        </p:sp>
      </p:grpSp>
      <p:grpSp>
        <p:nvGrpSpPr>
          <p:cNvPr id="65" name="図形グループ 64"/>
          <p:cNvGrpSpPr/>
          <p:nvPr/>
        </p:nvGrpSpPr>
        <p:grpSpPr>
          <a:xfrm>
            <a:off x="140714" y="2233077"/>
            <a:ext cx="2334639" cy="1789891"/>
            <a:chOff x="8307421" y="252918"/>
            <a:chExt cx="2334639" cy="1789891"/>
          </a:xfrm>
        </p:grpSpPr>
        <p:sp>
          <p:nvSpPr>
            <p:cNvPr id="66" name="正方形/長方形 65"/>
            <p:cNvSpPr/>
            <p:nvPr/>
          </p:nvSpPr>
          <p:spPr>
            <a:xfrm>
              <a:off x="8307421" y="252918"/>
              <a:ext cx="2334639" cy="17898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8560340" y="350195"/>
              <a:ext cx="1773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Flow Table</a:t>
              </a:r>
              <a:endParaRPr kumimoji="1" lang="ja-JP" altLang="en-US" sz="2400" dirty="0"/>
            </a:p>
          </p:txBody>
        </p:sp>
      </p:grpSp>
      <p:grpSp>
        <p:nvGrpSpPr>
          <p:cNvPr id="74" name="図形グループ 73"/>
          <p:cNvGrpSpPr/>
          <p:nvPr/>
        </p:nvGrpSpPr>
        <p:grpSpPr>
          <a:xfrm>
            <a:off x="2156603" y="4848045"/>
            <a:ext cx="293298" cy="621102"/>
            <a:chOff x="2156603" y="4848045"/>
            <a:chExt cx="293298" cy="621102"/>
          </a:xfrm>
        </p:grpSpPr>
        <p:sp>
          <p:nvSpPr>
            <p:cNvPr id="72" name="正方形/長方形 71"/>
            <p:cNvSpPr/>
            <p:nvPr/>
          </p:nvSpPr>
          <p:spPr>
            <a:xfrm>
              <a:off x="2156603" y="4848045"/>
              <a:ext cx="293298" cy="621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2168166" y="4848045"/>
              <a:ext cx="273376" cy="29899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5" name="図形グループ 74"/>
          <p:cNvGrpSpPr/>
          <p:nvPr/>
        </p:nvGrpSpPr>
        <p:grpSpPr>
          <a:xfrm>
            <a:off x="6558469" y="4807589"/>
            <a:ext cx="293298" cy="621102"/>
            <a:chOff x="2156603" y="4848045"/>
            <a:chExt cx="293298" cy="621102"/>
          </a:xfrm>
        </p:grpSpPr>
        <p:sp>
          <p:nvSpPr>
            <p:cNvPr id="76" name="正方形/長方形 75"/>
            <p:cNvSpPr/>
            <p:nvPr/>
          </p:nvSpPr>
          <p:spPr>
            <a:xfrm>
              <a:off x="2156603" y="4848045"/>
              <a:ext cx="293298" cy="621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168166" y="4848045"/>
              <a:ext cx="273376" cy="29899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9" name="直線矢印コネクタ 78"/>
          <p:cNvCxnSpPr/>
          <p:nvPr/>
        </p:nvCxnSpPr>
        <p:spPr>
          <a:xfrm flipV="1">
            <a:off x="2576945" y="4638502"/>
            <a:ext cx="0" cy="7315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V="1">
            <a:off x="6922284" y="4681174"/>
            <a:ext cx="0" cy="7315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V="1">
            <a:off x="3757353" y="1662545"/>
            <a:ext cx="1097280" cy="1163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441469" y="1878676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Packet In</a:t>
            </a:r>
            <a:endParaRPr kumimoji="1" lang="ja-JP" altLang="en-US" dirty="0"/>
          </a:p>
        </p:txBody>
      </p:sp>
      <p:cxnSp>
        <p:nvCxnSpPr>
          <p:cNvPr id="68" name="直線矢印コネクタ 67"/>
          <p:cNvCxnSpPr/>
          <p:nvPr/>
        </p:nvCxnSpPr>
        <p:spPr>
          <a:xfrm flipH="1" flipV="1">
            <a:off x="6168044" y="1845426"/>
            <a:ext cx="1080654" cy="1064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6242304" y="263624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Packet In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2262" y="980901"/>
            <a:ext cx="177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00:00:..:01 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795164" y="850669"/>
            <a:ext cx="177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00:00:..:</a:t>
            </a:r>
            <a:r>
              <a:rPr kumimoji="1" lang="en-US" altLang="ja-JP" dirty="0" smtClean="0"/>
              <a:t>03 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169763" y="5934670"/>
            <a:ext cx="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Host1</a:t>
            </a:r>
          </a:p>
          <a:p>
            <a:pPr algn="ctr"/>
            <a:r>
              <a:rPr lang="en-US" altLang="ja-JP" dirty="0" smtClean="0"/>
              <a:t>00:00:..:01</a:t>
            </a:r>
            <a:endParaRPr lang="ja-JP" altLang="en-US" dirty="0" smtClean="0"/>
          </a:p>
          <a:p>
            <a:pPr algn="ctr"/>
            <a:r>
              <a:rPr kumimoji="1" lang="en-US" altLang="ja-JP" dirty="0" smtClean="0"/>
              <a:t>192.168.0.1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991728" y="5934670"/>
            <a:ext cx="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Host2</a:t>
            </a:r>
          </a:p>
          <a:p>
            <a:pPr algn="ctr"/>
            <a:r>
              <a:rPr lang="en-US" altLang="ja-JP" dirty="0" smtClean="0"/>
              <a:t>00:00:..:02</a:t>
            </a:r>
          </a:p>
          <a:p>
            <a:pPr algn="ctr"/>
            <a:r>
              <a:rPr kumimoji="1" lang="en-US" altLang="ja-JP" dirty="0" smtClean="0"/>
              <a:t>192.168.0.2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598234" y="5934670"/>
            <a:ext cx="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Host3</a:t>
            </a:r>
          </a:p>
          <a:p>
            <a:pPr algn="ctr"/>
            <a:r>
              <a:rPr lang="en-US" altLang="ja-JP" dirty="0" smtClean="0"/>
              <a:t>00:00:..:03</a:t>
            </a:r>
          </a:p>
          <a:p>
            <a:pPr algn="ctr"/>
            <a:r>
              <a:rPr kumimoji="1" lang="en-US" altLang="ja-JP" dirty="0" smtClean="0"/>
              <a:t>192.168.0.3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8318545" y="5934670"/>
            <a:ext cx="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Host4</a:t>
            </a:r>
          </a:p>
          <a:p>
            <a:pPr algn="ctr"/>
            <a:r>
              <a:rPr lang="en-US" altLang="ja-JP" dirty="0" smtClean="0"/>
              <a:t>00:00:..:04</a:t>
            </a:r>
          </a:p>
          <a:p>
            <a:pPr algn="ctr"/>
            <a:r>
              <a:rPr kumimoji="1" lang="en-US" altLang="ja-JP" dirty="0" smtClean="0"/>
              <a:t>192.168.0.4</a:t>
            </a:r>
            <a:endParaRPr kumimoji="1" lang="ja-JP" altLang="en-US" dirty="0"/>
          </a:p>
        </p:txBody>
      </p:sp>
      <p:cxnSp>
        <p:nvCxnSpPr>
          <p:cNvPr id="83" name="直線矢印コネクタ 82"/>
          <p:cNvCxnSpPr/>
          <p:nvPr/>
        </p:nvCxnSpPr>
        <p:spPr>
          <a:xfrm flipH="1">
            <a:off x="4389120" y="1812175"/>
            <a:ext cx="1163782" cy="126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4871259" y="2410691"/>
            <a:ext cx="1512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Packet </a:t>
            </a:r>
            <a:r>
              <a:rPr kumimoji="1" lang="en-US" altLang="ja-JP" dirty="0" smtClean="0"/>
              <a:t>Out</a:t>
            </a:r>
          </a:p>
          <a:p>
            <a:pPr algn="ctr"/>
            <a:r>
              <a:rPr lang="en-US" altLang="ja-JP" dirty="0" smtClean="0"/>
              <a:t>(FLOOD)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417723" y="1781695"/>
            <a:ext cx="137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Packet </a:t>
            </a:r>
            <a:r>
              <a:rPr kumimoji="1" lang="en-US" altLang="ja-JP" dirty="0" smtClean="0"/>
              <a:t>Out</a:t>
            </a:r>
          </a:p>
          <a:p>
            <a:pPr algn="ctr"/>
            <a:r>
              <a:rPr lang="en-US" altLang="ja-JP" dirty="0" smtClean="0"/>
              <a:t>(FLOOD)</a:t>
            </a:r>
            <a:endParaRPr kumimoji="1" lang="ja-JP" altLang="en-US" dirty="0"/>
          </a:p>
        </p:txBody>
      </p:sp>
      <p:cxnSp>
        <p:nvCxnSpPr>
          <p:cNvPr id="86" name="直線矢印コネクタ 85"/>
          <p:cNvCxnSpPr/>
          <p:nvPr/>
        </p:nvCxnSpPr>
        <p:spPr>
          <a:xfrm>
            <a:off x="6683433" y="1596044"/>
            <a:ext cx="1396538" cy="13466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図形グループ 86"/>
          <p:cNvGrpSpPr/>
          <p:nvPr/>
        </p:nvGrpSpPr>
        <p:grpSpPr>
          <a:xfrm>
            <a:off x="5334837" y="4784314"/>
            <a:ext cx="293298" cy="621102"/>
            <a:chOff x="2156603" y="4848045"/>
            <a:chExt cx="293298" cy="621102"/>
          </a:xfrm>
        </p:grpSpPr>
        <p:sp>
          <p:nvSpPr>
            <p:cNvPr id="88" name="正方形/長方形 87"/>
            <p:cNvSpPr/>
            <p:nvPr/>
          </p:nvSpPr>
          <p:spPr>
            <a:xfrm>
              <a:off x="2156603" y="4848045"/>
              <a:ext cx="293298" cy="621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168166" y="5163927"/>
              <a:ext cx="273376" cy="29899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0" name="直線矢印コネクタ 89"/>
          <p:cNvCxnSpPr/>
          <p:nvPr/>
        </p:nvCxnSpPr>
        <p:spPr>
          <a:xfrm flipH="1">
            <a:off x="5170516" y="4721629"/>
            <a:ext cx="1" cy="7315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図形グループ 90"/>
          <p:cNvGrpSpPr/>
          <p:nvPr/>
        </p:nvGrpSpPr>
        <p:grpSpPr>
          <a:xfrm>
            <a:off x="9476237" y="4834190"/>
            <a:ext cx="293298" cy="621102"/>
            <a:chOff x="2156603" y="4848045"/>
            <a:chExt cx="293298" cy="621102"/>
          </a:xfrm>
        </p:grpSpPr>
        <p:sp>
          <p:nvSpPr>
            <p:cNvPr id="92" name="正方形/長方形 91"/>
            <p:cNvSpPr/>
            <p:nvPr/>
          </p:nvSpPr>
          <p:spPr>
            <a:xfrm>
              <a:off x="2156603" y="4848045"/>
              <a:ext cx="293298" cy="621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2168166" y="5147303"/>
              <a:ext cx="273376" cy="29899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4" name="直線矢印コネクタ 93"/>
          <p:cNvCxnSpPr/>
          <p:nvPr/>
        </p:nvCxnSpPr>
        <p:spPr>
          <a:xfrm>
            <a:off x="9843932" y="4788131"/>
            <a:ext cx="0" cy="631768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82016" y="667997"/>
            <a:ext cx="1962615" cy="5352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コントローラ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58199" y="3375663"/>
            <a:ext cx="2408663" cy="62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925828" y="3561516"/>
            <a:ext cx="267629" cy="2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46472" y="3561516"/>
            <a:ext cx="267629" cy="2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2709230" y="3877056"/>
            <a:ext cx="691376" cy="1788954"/>
            <a:chOff x="3144644" y="3965075"/>
            <a:chExt cx="691376" cy="1788954"/>
          </a:xfrm>
        </p:grpSpPr>
        <p:cxnSp>
          <p:nvCxnSpPr>
            <p:cNvPr id="11" name="直線コネクタ 10"/>
            <p:cNvCxnSpPr/>
            <p:nvPr/>
          </p:nvCxnSpPr>
          <p:spPr>
            <a:xfrm flipH="1">
              <a:off x="3434578" y="3965075"/>
              <a:ext cx="109796" cy="874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正方形/長方形 11"/>
            <p:cNvSpPr/>
            <p:nvPr/>
          </p:nvSpPr>
          <p:spPr>
            <a:xfrm>
              <a:off x="3144644" y="4839629"/>
              <a:ext cx="691376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3291711" y="5107260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291711" y="5289478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3291711" y="5451816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図形グループ 18"/>
          <p:cNvGrpSpPr/>
          <p:nvPr/>
        </p:nvGrpSpPr>
        <p:grpSpPr>
          <a:xfrm>
            <a:off x="4379285" y="3849033"/>
            <a:ext cx="691376" cy="1799064"/>
            <a:chOff x="3144644" y="3954965"/>
            <a:chExt cx="691376" cy="1799064"/>
          </a:xfrm>
        </p:grpSpPr>
        <p:cxnSp>
          <p:nvCxnSpPr>
            <p:cNvPr id="20" name="直線コネクタ 19"/>
            <p:cNvCxnSpPr>
              <a:stCxn id="24" idx="2"/>
            </p:cNvCxnSpPr>
            <p:nvPr/>
          </p:nvCxnSpPr>
          <p:spPr>
            <a:xfrm flipH="1">
              <a:off x="3434576" y="3954965"/>
              <a:ext cx="18585" cy="884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正方形/長方形 20"/>
            <p:cNvSpPr/>
            <p:nvPr/>
          </p:nvSpPr>
          <p:spPr>
            <a:xfrm>
              <a:off x="3144644" y="4839629"/>
              <a:ext cx="691376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/>
            <p:cNvCxnSpPr/>
            <p:nvPr/>
          </p:nvCxnSpPr>
          <p:spPr>
            <a:xfrm>
              <a:off x="3291711" y="5107260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3291711" y="5289478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291711" y="5451816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正方形/長方形 26"/>
          <p:cNvSpPr/>
          <p:nvPr/>
        </p:nvSpPr>
        <p:spPr>
          <a:xfrm>
            <a:off x="6933149" y="3357582"/>
            <a:ext cx="2408663" cy="62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7200778" y="3543435"/>
            <a:ext cx="267629" cy="2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8821422" y="3543435"/>
            <a:ext cx="267629" cy="2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図形グループ 31"/>
          <p:cNvGrpSpPr/>
          <p:nvPr/>
        </p:nvGrpSpPr>
        <p:grpSpPr>
          <a:xfrm>
            <a:off x="6984180" y="3833367"/>
            <a:ext cx="691376" cy="1822479"/>
            <a:chOff x="3144644" y="3931550"/>
            <a:chExt cx="691376" cy="1822479"/>
          </a:xfrm>
        </p:grpSpPr>
        <p:cxnSp>
          <p:nvCxnSpPr>
            <p:cNvPr id="33" name="直線コネクタ 32"/>
            <p:cNvCxnSpPr>
              <a:stCxn id="28" idx="2"/>
              <a:endCxn id="34" idx="0"/>
            </p:cNvCxnSpPr>
            <p:nvPr/>
          </p:nvCxnSpPr>
          <p:spPr>
            <a:xfrm flipH="1">
              <a:off x="3490332" y="3931550"/>
              <a:ext cx="4725" cy="908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3144644" y="4839629"/>
              <a:ext cx="691376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直線コネクタ 34"/>
            <p:cNvCxnSpPr/>
            <p:nvPr/>
          </p:nvCxnSpPr>
          <p:spPr>
            <a:xfrm>
              <a:off x="3291711" y="5107260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3291711" y="5289478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3291711" y="5451816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図形グループ 37"/>
          <p:cNvGrpSpPr/>
          <p:nvPr/>
        </p:nvGrpSpPr>
        <p:grpSpPr>
          <a:xfrm>
            <a:off x="8654235" y="3833367"/>
            <a:ext cx="691376" cy="1821356"/>
            <a:chOff x="3144644" y="3932673"/>
            <a:chExt cx="691376" cy="1821356"/>
          </a:xfrm>
        </p:grpSpPr>
        <p:cxnSp>
          <p:nvCxnSpPr>
            <p:cNvPr id="39" name="直線コネクタ 38"/>
            <p:cNvCxnSpPr>
              <a:stCxn id="30" idx="2"/>
              <a:endCxn id="40" idx="0"/>
            </p:cNvCxnSpPr>
            <p:nvPr/>
          </p:nvCxnSpPr>
          <p:spPr>
            <a:xfrm>
              <a:off x="3445646" y="3932673"/>
              <a:ext cx="44686" cy="9069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正方形/長方形 39"/>
            <p:cNvSpPr/>
            <p:nvPr/>
          </p:nvSpPr>
          <p:spPr>
            <a:xfrm>
              <a:off x="3144644" y="4839629"/>
              <a:ext cx="691376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/>
            <p:cNvCxnSpPr/>
            <p:nvPr/>
          </p:nvCxnSpPr>
          <p:spPr>
            <a:xfrm>
              <a:off x="3291711" y="5107260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3291711" y="5289478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3291711" y="5451816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直線コネクタ 50"/>
          <p:cNvCxnSpPr>
            <a:stCxn id="5" idx="0"/>
            <a:endCxn id="4" idx="2"/>
          </p:cNvCxnSpPr>
          <p:nvPr/>
        </p:nvCxnSpPr>
        <p:spPr>
          <a:xfrm flipV="1">
            <a:off x="3862531" y="1203255"/>
            <a:ext cx="2000793" cy="2172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" idx="2"/>
            <a:endCxn id="27" idx="0"/>
          </p:cNvCxnSpPr>
          <p:nvPr/>
        </p:nvCxnSpPr>
        <p:spPr>
          <a:xfrm>
            <a:off x="5863324" y="1203255"/>
            <a:ext cx="2274157" cy="21543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691440" y="2984739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スイッチ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881002" y="2981864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スイッチ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3757353" y="1662545"/>
            <a:ext cx="1097280" cy="1163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441469" y="1878676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Packet In</a:t>
            </a:r>
            <a:endParaRPr kumimoji="1" lang="ja-JP" altLang="en-US" dirty="0"/>
          </a:p>
        </p:txBody>
      </p:sp>
      <p:cxnSp>
        <p:nvCxnSpPr>
          <p:cNvPr id="68" name="直線矢印コネクタ 67"/>
          <p:cNvCxnSpPr/>
          <p:nvPr/>
        </p:nvCxnSpPr>
        <p:spPr>
          <a:xfrm flipH="1" flipV="1">
            <a:off x="6168044" y="1845426"/>
            <a:ext cx="1080654" cy="1064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6242304" y="263624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Packet In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169763" y="5934670"/>
            <a:ext cx="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Host1</a:t>
            </a:r>
          </a:p>
          <a:p>
            <a:pPr algn="ctr"/>
            <a:r>
              <a:rPr lang="en-US" altLang="ja-JP" dirty="0" smtClean="0"/>
              <a:t>00:00:..:01</a:t>
            </a:r>
            <a:endParaRPr lang="ja-JP" altLang="en-US" dirty="0" smtClean="0"/>
          </a:p>
          <a:p>
            <a:pPr algn="ctr"/>
            <a:r>
              <a:rPr kumimoji="1" lang="en-US" altLang="ja-JP" dirty="0" smtClean="0"/>
              <a:t>192.168.0.1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991728" y="5934670"/>
            <a:ext cx="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Host2</a:t>
            </a:r>
          </a:p>
          <a:p>
            <a:pPr algn="ctr"/>
            <a:r>
              <a:rPr lang="en-US" altLang="ja-JP" dirty="0" smtClean="0"/>
              <a:t>00:00:..:02</a:t>
            </a:r>
          </a:p>
          <a:p>
            <a:pPr algn="ctr"/>
            <a:r>
              <a:rPr kumimoji="1" lang="en-US" altLang="ja-JP" dirty="0" smtClean="0"/>
              <a:t>192.168.0.2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598234" y="5934670"/>
            <a:ext cx="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Host3</a:t>
            </a:r>
          </a:p>
          <a:p>
            <a:pPr algn="ctr"/>
            <a:r>
              <a:rPr lang="en-US" altLang="ja-JP" dirty="0" smtClean="0"/>
              <a:t>00:00:..:03</a:t>
            </a:r>
          </a:p>
          <a:p>
            <a:pPr algn="ctr"/>
            <a:r>
              <a:rPr kumimoji="1" lang="en-US" altLang="ja-JP" dirty="0" smtClean="0"/>
              <a:t>192.168.0.3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8318545" y="5934670"/>
            <a:ext cx="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Host4</a:t>
            </a:r>
          </a:p>
          <a:p>
            <a:pPr algn="ctr"/>
            <a:r>
              <a:rPr lang="en-US" altLang="ja-JP" dirty="0" smtClean="0"/>
              <a:t>00:00:..:04</a:t>
            </a:r>
          </a:p>
          <a:p>
            <a:pPr algn="ctr"/>
            <a:r>
              <a:rPr kumimoji="1" lang="en-US" altLang="ja-JP" dirty="0" smtClean="0"/>
              <a:t>192.168.0.4</a:t>
            </a:r>
            <a:endParaRPr kumimoji="1" lang="ja-JP" altLang="en-US" dirty="0"/>
          </a:p>
        </p:txBody>
      </p:sp>
      <p:cxnSp>
        <p:nvCxnSpPr>
          <p:cNvPr id="83" name="直線矢印コネクタ 82"/>
          <p:cNvCxnSpPr/>
          <p:nvPr/>
        </p:nvCxnSpPr>
        <p:spPr>
          <a:xfrm flipH="1">
            <a:off x="4389120" y="1812175"/>
            <a:ext cx="1163782" cy="126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4871259" y="2410691"/>
            <a:ext cx="1512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Flow Mod</a:t>
            </a:r>
          </a:p>
          <a:p>
            <a:pPr algn="ctr"/>
            <a:r>
              <a:rPr kumimoji="1" lang="en-US" altLang="ja-JP" dirty="0" smtClean="0"/>
              <a:t>Packet </a:t>
            </a:r>
            <a:r>
              <a:rPr kumimoji="1" lang="en-US" altLang="ja-JP" dirty="0" smtClean="0"/>
              <a:t>Out</a:t>
            </a:r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smtClean="0"/>
              <a:t>port = 1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417723" y="1781695"/>
            <a:ext cx="1377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mtClean="0"/>
              <a:t>Flow Mod</a:t>
            </a:r>
          </a:p>
          <a:p>
            <a:pPr algn="ctr"/>
            <a:r>
              <a:rPr kumimoji="1" lang="en-US" altLang="ja-JP" dirty="0" smtClean="0"/>
              <a:t>Packet </a:t>
            </a:r>
            <a:r>
              <a:rPr kumimoji="1" lang="en-US" altLang="ja-JP" dirty="0" smtClean="0"/>
              <a:t>Out</a:t>
            </a:r>
          </a:p>
          <a:p>
            <a:pPr algn="ctr"/>
            <a:r>
              <a:rPr lang="en-US" altLang="ja-JP" dirty="0" smtClean="0"/>
              <a:t>(port = 1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86" name="直線矢印コネクタ 85"/>
          <p:cNvCxnSpPr/>
          <p:nvPr/>
        </p:nvCxnSpPr>
        <p:spPr>
          <a:xfrm>
            <a:off x="6683433" y="1596044"/>
            <a:ext cx="1396538" cy="13466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図形グループ 94"/>
          <p:cNvGrpSpPr/>
          <p:nvPr/>
        </p:nvGrpSpPr>
        <p:grpSpPr>
          <a:xfrm>
            <a:off x="5165810" y="4914547"/>
            <a:ext cx="293298" cy="621102"/>
            <a:chOff x="2156603" y="4848045"/>
            <a:chExt cx="293298" cy="621102"/>
          </a:xfrm>
        </p:grpSpPr>
        <p:sp>
          <p:nvSpPr>
            <p:cNvPr id="96" name="正方形/長方形 95"/>
            <p:cNvSpPr/>
            <p:nvPr/>
          </p:nvSpPr>
          <p:spPr>
            <a:xfrm>
              <a:off x="2156603" y="4848045"/>
              <a:ext cx="293298" cy="621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168166" y="4848045"/>
              <a:ext cx="273376" cy="29899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8" name="直線矢印コネクタ 97"/>
          <p:cNvCxnSpPr/>
          <p:nvPr/>
        </p:nvCxnSpPr>
        <p:spPr>
          <a:xfrm flipV="1">
            <a:off x="5586152" y="4705004"/>
            <a:ext cx="0" cy="7315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図形グループ 98"/>
          <p:cNvGrpSpPr/>
          <p:nvPr/>
        </p:nvGrpSpPr>
        <p:grpSpPr>
          <a:xfrm>
            <a:off x="9575989" y="4900691"/>
            <a:ext cx="293298" cy="621102"/>
            <a:chOff x="2156603" y="4848045"/>
            <a:chExt cx="293298" cy="621102"/>
          </a:xfrm>
        </p:grpSpPr>
        <p:sp>
          <p:nvSpPr>
            <p:cNvPr id="100" name="正方形/長方形 99"/>
            <p:cNvSpPr/>
            <p:nvPr/>
          </p:nvSpPr>
          <p:spPr>
            <a:xfrm>
              <a:off x="2156603" y="4848045"/>
              <a:ext cx="293298" cy="621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2168166" y="4848045"/>
              <a:ext cx="273376" cy="29899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2" name="直線矢印コネクタ 101"/>
          <p:cNvCxnSpPr/>
          <p:nvPr/>
        </p:nvCxnSpPr>
        <p:spPr>
          <a:xfrm flipV="1">
            <a:off x="9464316" y="4774276"/>
            <a:ext cx="0" cy="7315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図形グループ 102"/>
          <p:cNvGrpSpPr/>
          <p:nvPr/>
        </p:nvGrpSpPr>
        <p:grpSpPr>
          <a:xfrm>
            <a:off x="2038562" y="4823107"/>
            <a:ext cx="293298" cy="628174"/>
            <a:chOff x="2156603" y="4848045"/>
            <a:chExt cx="293298" cy="628174"/>
          </a:xfrm>
        </p:grpSpPr>
        <p:sp>
          <p:nvSpPr>
            <p:cNvPr id="104" name="正方形/長方形 103"/>
            <p:cNvSpPr/>
            <p:nvPr/>
          </p:nvSpPr>
          <p:spPr>
            <a:xfrm>
              <a:off x="2156603" y="4848045"/>
              <a:ext cx="293298" cy="621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2168166" y="5177229"/>
              <a:ext cx="273376" cy="29899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6" name="直線矢印コネクタ 105"/>
          <p:cNvCxnSpPr/>
          <p:nvPr/>
        </p:nvCxnSpPr>
        <p:spPr>
          <a:xfrm>
            <a:off x="2495480" y="4833020"/>
            <a:ext cx="9976" cy="689956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図形グループ 106"/>
          <p:cNvGrpSpPr/>
          <p:nvPr/>
        </p:nvGrpSpPr>
        <p:grpSpPr>
          <a:xfrm>
            <a:off x="6616658" y="4884067"/>
            <a:ext cx="293298" cy="628174"/>
            <a:chOff x="2156603" y="4848045"/>
            <a:chExt cx="293298" cy="628174"/>
          </a:xfrm>
        </p:grpSpPr>
        <p:sp>
          <p:nvSpPr>
            <p:cNvPr id="108" name="正方形/長方形 107"/>
            <p:cNvSpPr/>
            <p:nvPr/>
          </p:nvSpPr>
          <p:spPr>
            <a:xfrm>
              <a:off x="2156603" y="4848045"/>
              <a:ext cx="293298" cy="621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2168166" y="5177229"/>
              <a:ext cx="273376" cy="29899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0" name="直線矢印コネクタ 109"/>
          <p:cNvCxnSpPr/>
          <p:nvPr/>
        </p:nvCxnSpPr>
        <p:spPr>
          <a:xfrm>
            <a:off x="6433496" y="4875692"/>
            <a:ext cx="9976" cy="689956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図形グループ 122"/>
          <p:cNvGrpSpPr/>
          <p:nvPr/>
        </p:nvGrpSpPr>
        <p:grpSpPr>
          <a:xfrm>
            <a:off x="140714" y="274575"/>
            <a:ext cx="2360581" cy="3748393"/>
            <a:chOff x="140714" y="274575"/>
            <a:chExt cx="2360581" cy="3748393"/>
          </a:xfrm>
        </p:grpSpPr>
        <p:grpSp>
          <p:nvGrpSpPr>
            <p:cNvPr id="124" name="図形グループ 123"/>
            <p:cNvGrpSpPr/>
            <p:nvPr/>
          </p:nvGrpSpPr>
          <p:grpSpPr>
            <a:xfrm>
              <a:off x="166656" y="274575"/>
              <a:ext cx="2334639" cy="1789891"/>
              <a:chOff x="8307421" y="252918"/>
              <a:chExt cx="2334639" cy="1789891"/>
            </a:xfrm>
          </p:grpSpPr>
          <p:sp>
            <p:nvSpPr>
              <p:cNvPr id="133" name="正方形/長方形 132"/>
              <p:cNvSpPr/>
              <p:nvPr/>
            </p:nvSpPr>
            <p:spPr>
              <a:xfrm>
                <a:off x="8307421" y="252918"/>
                <a:ext cx="2334639" cy="1789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/>
              <p:cNvSpPr txBox="1"/>
              <p:nvPr/>
            </p:nvSpPr>
            <p:spPr>
              <a:xfrm>
                <a:off x="8560340" y="350195"/>
                <a:ext cx="14303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FDB1</a:t>
                </a:r>
                <a:endParaRPr kumimoji="1" lang="ja-JP" altLang="en-US" sz="2400" dirty="0"/>
              </a:p>
            </p:txBody>
          </p:sp>
        </p:grpSp>
        <p:grpSp>
          <p:nvGrpSpPr>
            <p:cNvPr id="125" name="図形グループ 124"/>
            <p:cNvGrpSpPr/>
            <p:nvPr/>
          </p:nvGrpSpPr>
          <p:grpSpPr>
            <a:xfrm>
              <a:off x="140714" y="2233077"/>
              <a:ext cx="2334639" cy="1789891"/>
              <a:chOff x="8307421" y="252918"/>
              <a:chExt cx="2334639" cy="1789891"/>
            </a:xfrm>
          </p:grpSpPr>
          <p:sp>
            <p:nvSpPr>
              <p:cNvPr id="131" name="正方形/長方形 130"/>
              <p:cNvSpPr/>
              <p:nvPr/>
            </p:nvSpPr>
            <p:spPr>
              <a:xfrm>
                <a:off x="8307421" y="252918"/>
                <a:ext cx="2334639" cy="1789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テキスト ボックス 131"/>
              <p:cNvSpPr txBox="1"/>
              <p:nvPr/>
            </p:nvSpPr>
            <p:spPr>
              <a:xfrm>
                <a:off x="8560340" y="350195"/>
                <a:ext cx="1773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Flow Table</a:t>
                </a:r>
                <a:endParaRPr kumimoji="1" lang="ja-JP" altLang="en-US" sz="2400" dirty="0"/>
              </a:p>
            </p:txBody>
          </p:sp>
        </p:grpSp>
        <p:sp>
          <p:nvSpPr>
            <p:cNvPr id="126" name="テキスト ボックス 125"/>
            <p:cNvSpPr txBox="1"/>
            <p:nvPr/>
          </p:nvSpPr>
          <p:spPr>
            <a:xfrm>
              <a:off x="432262" y="980901"/>
              <a:ext cx="177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00:00:..:01 </a:t>
              </a:r>
              <a:r>
                <a:rPr kumimoji="1" lang="ja-JP" altLang="en-US" dirty="0" smtClean="0"/>
                <a:t>→</a:t>
              </a:r>
              <a:r>
                <a:rPr kumimoji="1" lang="en-US" altLang="ja-JP" dirty="0" smtClean="0"/>
                <a:t> </a:t>
              </a:r>
              <a:r>
                <a:rPr kumimoji="1" lang="en-US" altLang="ja-JP" dirty="0" smtClean="0"/>
                <a:t>1</a:t>
              </a:r>
              <a:endParaRPr kumimoji="1" lang="en-US" altLang="ja-JP" dirty="0" smtClean="0"/>
            </a:p>
            <a:p>
              <a:r>
                <a:rPr lang="en-US" altLang="ja-JP" dirty="0"/>
                <a:t>00:00:..:</a:t>
              </a:r>
              <a:r>
                <a:rPr lang="en-US" altLang="ja-JP" dirty="0" smtClean="0"/>
                <a:t>02 </a:t>
              </a:r>
              <a:r>
                <a:rPr lang="ja-JP" altLang="en-US" dirty="0"/>
                <a:t>→</a:t>
              </a:r>
              <a:r>
                <a:rPr lang="en-US" altLang="ja-JP" dirty="0"/>
                <a:t> </a:t>
              </a:r>
              <a:r>
                <a:rPr lang="en-US" altLang="ja-JP" dirty="0" smtClean="0"/>
                <a:t>2</a:t>
              </a:r>
              <a:endParaRPr lang="en-US" altLang="ja-JP" dirty="0"/>
            </a:p>
          </p:txBody>
        </p:sp>
        <p:grpSp>
          <p:nvGrpSpPr>
            <p:cNvPr id="127" name="図形グループ 126"/>
            <p:cNvGrpSpPr/>
            <p:nvPr/>
          </p:nvGrpSpPr>
          <p:grpSpPr>
            <a:xfrm>
              <a:off x="630386" y="2866291"/>
              <a:ext cx="293298" cy="628174"/>
              <a:chOff x="2156603" y="4848045"/>
              <a:chExt cx="293298" cy="628174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129" name="正方形/長方形 128"/>
              <p:cNvSpPr/>
              <p:nvPr/>
            </p:nvSpPr>
            <p:spPr>
              <a:xfrm>
                <a:off x="2156603" y="4848045"/>
                <a:ext cx="293298" cy="6211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正方形/長方形 129"/>
              <p:cNvSpPr/>
              <p:nvPr/>
            </p:nvSpPr>
            <p:spPr>
              <a:xfrm>
                <a:off x="2168166" y="5177229"/>
                <a:ext cx="273376" cy="29899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8" name="テキスト ボックス 127"/>
            <p:cNvSpPr txBox="1"/>
            <p:nvPr/>
          </p:nvSpPr>
          <p:spPr>
            <a:xfrm>
              <a:off x="1280160" y="2999232"/>
              <a:ext cx="69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→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135" name="図形グループ 134"/>
          <p:cNvGrpSpPr/>
          <p:nvPr/>
        </p:nvGrpSpPr>
        <p:grpSpPr>
          <a:xfrm>
            <a:off x="9517017" y="271333"/>
            <a:ext cx="2337248" cy="3774334"/>
            <a:chOff x="9517017" y="271333"/>
            <a:chExt cx="2337248" cy="3774334"/>
          </a:xfrm>
        </p:grpSpPr>
        <p:grpSp>
          <p:nvGrpSpPr>
            <p:cNvPr id="136" name="図形グループ 135"/>
            <p:cNvGrpSpPr/>
            <p:nvPr/>
          </p:nvGrpSpPr>
          <p:grpSpPr>
            <a:xfrm>
              <a:off x="9519626" y="271333"/>
              <a:ext cx="2334639" cy="1789891"/>
              <a:chOff x="8307421" y="252918"/>
              <a:chExt cx="2334639" cy="1789891"/>
            </a:xfrm>
          </p:grpSpPr>
          <p:sp>
            <p:nvSpPr>
              <p:cNvPr id="145" name="正方形/長方形 144"/>
              <p:cNvSpPr/>
              <p:nvPr/>
            </p:nvSpPr>
            <p:spPr>
              <a:xfrm>
                <a:off x="8307421" y="252918"/>
                <a:ext cx="2334639" cy="1789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テキスト ボックス 145"/>
              <p:cNvSpPr txBox="1"/>
              <p:nvPr/>
            </p:nvSpPr>
            <p:spPr>
              <a:xfrm>
                <a:off x="8560340" y="350195"/>
                <a:ext cx="14303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FDB2</a:t>
                </a:r>
                <a:endParaRPr kumimoji="1" lang="ja-JP" altLang="en-US" sz="2400" dirty="0"/>
              </a:p>
            </p:txBody>
          </p:sp>
        </p:grpSp>
        <p:grpSp>
          <p:nvGrpSpPr>
            <p:cNvPr id="137" name="図形グループ 136"/>
            <p:cNvGrpSpPr/>
            <p:nvPr/>
          </p:nvGrpSpPr>
          <p:grpSpPr>
            <a:xfrm>
              <a:off x="9517017" y="2255776"/>
              <a:ext cx="2334639" cy="1789891"/>
              <a:chOff x="8307421" y="252918"/>
              <a:chExt cx="2334639" cy="1789891"/>
            </a:xfrm>
          </p:grpSpPr>
          <p:sp>
            <p:nvSpPr>
              <p:cNvPr id="143" name="正方形/長方形 142"/>
              <p:cNvSpPr/>
              <p:nvPr/>
            </p:nvSpPr>
            <p:spPr>
              <a:xfrm>
                <a:off x="8307421" y="252918"/>
                <a:ext cx="2334639" cy="1789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テキスト ボックス 143"/>
              <p:cNvSpPr txBox="1"/>
              <p:nvPr/>
            </p:nvSpPr>
            <p:spPr>
              <a:xfrm>
                <a:off x="8560340" y="350195"/>
                <a:ext cx="1773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Flow Table</a:t>
                </a:r>
                <a:endParaRPr kumimoji="1" lang="ja-JP" altLang="en-US" sz="2400" dirty="0"/>
              </a:p>
            </p:txBody>
          </p:sp>
        </p:grpSp>
        <p:sp>
          <p:nvSpPr>
            <p:cNvPr id="138" name="テキスト ボックス 137"/>
            <p:cNvSpPr txBox="1"/>
            <p:nvPr/>
          </p:nvSpPr>
          <p:spPr>
            <a:xfrm>
              <a:off x="9795164" y="850669"/>
              <a:ext cx="177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00:00:..:04 </a:t>
              </a:r>
              <a:r>
                <a:rPr kumimoji="1" lang="ja-JP" altLang="en-US" dirty="0" smtClean="0"/>
                <a:t>→</a:t>
              </a:r>
              <a:r>
                <a:rPr kumimoji="1" lang="en-US" altLang="ja-JP" dirty="0" smtClean="0"/>
                <a:t> </a:t>
              </a:r>
              <a:r>
                <a:rPr kumimoji="1" lang="en-US" altLang="ja-JP" dirty="0" smtClean="0"/>
                <a:t>1</a:t>
              </a:r>
              <a:endParaRPr kumimoji="1" lang="en-US" altLang="ja-JP" dirty="0" smtClean="0"/>
            </a:p>
            <a:p>
              <a:r>
                <a:rPr lang="en-US" altLang="ja-JP" dirty="0"/>
                <a:t>00:00:..:</a:t>
              </a:r>
              <a:r>
                <a:rPr lang="en-US" altLang="ja-JP" dirty="0" smtClean="0"/>
                <a:t>03 </a:t>
              </a:r>
              <a:r>
                <a:rPr lang="ja-JP" altLang="en-US" dirty="0"/>
                <a:t>→</a:t>
              </a:r>
              <a:r>
                <a:rPr lang="en-US" altLang="ja-JP" dirty="0"/>
                <a:t> </a:t>
              </a:r>
              <a:r>
                <a:rPr lang="en-US" altLang="ja-JP" dirty="0" smtClean="0"/>
                <a:t>2</a:t>
              </a:r>
              <a:endParaRPr lang="ja-JP" altLang="en-US" dirty="0"/>
            </a:p>
          </p:txBody>
        </p:sp>
        <p:grpSp>
          <p:nvGrpSpPr>
            <p:cNvPr id="139" name="図形グループ 138"/>
            <p:cNvGrpSpPr/>
            <p:nvPr/>
          </p:nvGrpSpPr>
          <p:grpSpPr>
            <a:xfrm>
              <a:off x="9817058" y="2963827"/>
              <a:ext cx="293298" cy="628174"/>
              <a:chOff x="2156603" y="4848045"/>
              <a:chExt cx="293298" cy="628174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141" name="正方形/長方形 140"/>
              <p:cNvSpPr/>
              <p:nvPr/>
            </p:nvSpPr>
            <p:spPr>
              <a:xfrm>
                <a:off x="2156603" y="4848045"/>
                <a:ext cx="293298" cy="6211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/>
              <p:cNvSpPr/>
              <p:nvPr/>
            </p:nvSpPr>
            <p:spPr>
              <a:xfrm>
                <a:off x="2168166" y="5177229"/>
                <a:ext cx="273376" cy="29899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0" name="テキスト ボックス 139"/>
            <p:cNvSpPr txBox="1"/>
            <p:nvPr/>
          </p:nvSpPr>
          <p:spPr>
            <a:xfrm>
              <a:off x="10466832" y="3078480"/>
              <a:ext cx="69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→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67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82016" y="667997"/>
            <a:ext cx="1962615" cy="5352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コントローラ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58199" y="3375663"/>
            <a:ext cx="2408663" cy="62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925828" y="3561516"/>
            <a:ext cx="267629" cy="2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46472" y="3561516"/>
            <a:ext cx="267629" cy="2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2709230" y="3877056"/>
            <a:ext cx="691376" cy="1788954"/>
            <a:chOff x="3144644" y="3965075"/>
            <a:chExt cx="691376" cy="1788954"/>
          </a:xfrm>
        </p:grpSpPr>
        <p:cxnSp>
          <p:nvCxnSpPr>
            <p:cNvPr id="11" name="直線コネクタ 10"/>
            <p:cNvCxnSpPr/>
            <p:nvPr/>
          </p:nvCxnSpPr>
          <p:spPr>
            <a:xfrm flipH="1">
              <a:off x="3434578" y="3965075"/>
              <a:ext cx="109796" cy="874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正方形/長方形 11"/>
            <p:cNvSpPr/>
            <p:nvPr/>
          </p:nvSpPr>
          <p:spPr>
            <a:xfrm>
              <a:off x="3144644" y="4839629"/>
              <a:ext cx="691376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3291711" y="5107260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291711" y="5289478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3291711" y="5451816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図形グループ 18"/>
          <p:cNvGrpSpPr/>
          <p:nvPr/>
        </p:nvGrpSpPr>
        <p:grpSpPr>
          <a:xfrm>
            <a:off x="4379285" y="3849033"/>
            <a:ext cx="691376" cy="1799064"/>
            <a:chOff x="3144644" y="3954965"/>
            <a:chExt cx="691376" cy="1799064"/>
          </a:xfrm>
        </p:grpSpPr>
        <p:cxnSp>
          <p:nvCxnSpPr>
            <p:cNvPr id="20" name="直線コネクタ 19"/>
            <p:cNvCxnSpPr>
              <a:stCxn id="24" idx="2"/>
            </p:cNvCxnSpPr>
            <p:nvPr/>
          </p:nvCxnSpPr>
          <p:spPr>
            <a:xfrm flipH="1">
              <a:off x="3434576" y="3954965"/>
              <a:ext cx="18585" cy="884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正方形/長方形 20"/>
            <p:cNvSpPr/>
            <p:nvPr/>
          </p:nvSpPr>
          <p:spPr>
            <a:xfrm>
              <a:off x="3144644" y="4839629"/>
              <a:ext cx="691376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/>
            <p:cNvCxnSpPr/>
            <p:nvPr/>
          </p:nvCxnSpPr>
          <p:spPr>
            <a:xfrm>
              <a:off x="3291711" y="5107260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3291711" y="5289478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291711" y="5451816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正方形/長方形 26"/>
          <p:cNvSpPr/>
          <p:nvPr/>
        </p:nvSpPr>
        <p:spPr>
          <a:xfrm>
            <a:off x="6933149" y="3357582"/>
            <a:ext cx="2408663" cy="62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7200778" y="3543435"/>
            <a:ext cx="267629" cy="2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8821422" y="3543435"/>
            <a:ext cx="267629" cy="2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図形グループ 31"/>
          <p:cNvGrpSpPr/>
          <p:nvPr/>
        </p:nvGrpSpPr>
        <p:grpSpPr>
          <a:xfrm>
            <a:off x="6984180" y="3833367"/>
            <a:ext cx="691376" cy="1822479"/>
            <a:chOff x="3144644" y="3931550"/>
            <a:chExt cx="691376" cy="1822479"/>
          </a:xfrm>
        </p:grpSpPr>
        <p:cxnSp>
          <p:nvCxnSpPr>
            <p:cNvPr id="33" name="直線コネクタ 32"/>
            <p:cNvCxnSpPr>
              <a:stCxn id="28" idx="2"/>
              <a:endCxn id="34" idx="0"/>
            </p:cNvCxnSpPr>
            <p:nvPr/>
          </p:nvCxnSpPr>
          <p:spPr>
            <a:xfrm flipH="1">
              <a:off x="3490332" y="3931550"/>
              <a:ext cx="4725" cy="908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3144644" y="4839629"/>
              <a:ext cx="691376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直線コネクタ 34"/>
            <p:cNvCxnSpPr/>
            <p:nvPr/>
          </p:nvCxnSpPr>
          <p:spPr>
            <a:xfrm>
              <a:off x="3291711" y="5107260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3291711" y="5289478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3291711" y="5451816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図形グループ 37"/>
          <p:cNvGrpSpPr/>
          <p:nvPr/>
        </p:nvGrpSpPr>
        <p:grpSpPr>
          <a:xfrm>
            <a:off x="8654235" y="3833367"/>
            <a:ext cx="691376" cy="1821356"/>
            <a:chOff x="3144644" y="3932673"/>
            <a:chExt cx="691376" cy="1821356"/>
          </a:xfrm>
        </p:grpSpPr>
        <p:cxnSp>
          <p:nvCxnSpPr>
            <p:cNvPr id="39" name="直線コネクタ 38"/>
            <p:cNvCxnSpPr>
              <a:stCxn id="30" idx="2"/>
              <a:endCxn id="40" idx="0"/>
            </p:cNvCxnSpPr>
            <p:nvPr/>
          </p:nvCxnSpPr>
          <p:spPr>
            <a:xfrm>
              <a:off x="3445646" y="3932673"/>
              <a:ext cx="44686" cy="9069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正方形/長方形 39"/>
            <p:cNvSpPr/>
            <p:nvPr/>
          </p:nvSpPr>
          <p:spPr>
            <a:xfrm>
              <a:off x="3144644" y="4839629"/>
              <a:ext cx="691376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/>
            <p:cNvCxnSpPr/>
            <p:nvPr/>
          </p:nvCxnSpPr>
          <p:spPr>
            <a:xfrm>
              <a:off x="3291711" y="5107260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3291711" y="5289478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3291711" y="5451816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直線コネクタ 50"/>
          <p:cNvCxnSpPr>
            <a:stCxn id="5" idx="0"/>
            <a:endCxn id="4" idx="2"/>
          </p:cNvCxnSpPr>
          <p:nvPr/>
        </p:nvCxnSpPr>
        <p:spPr>
          <a:xfrm flipV="1">
            <a:off x="3862531" y="1203255"/>
            <a:ext cx="2000793" cy="2172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" idx="2"/>
            <a:endCxn id="27" idx="0"/>
          </p:cNvCxnSpPr>
          <p:nvPr/>
        </p:nvCxnSpPr>
        <p:spPr>
          <a:xfrm>
            <a:off x="5863324" y="1203255"/>
            <a:ext cx="2274157" cy="21543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691440" y="2984739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スイッチ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881002" y="2981864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スイッチ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grpSp>
        <p:nvGrpSpPr>
          <p:cNvPr id="74" name="図形グループ 73"/>
          <p:cNvGrpSpPr/>
          <p:nvPr/>
        </p:nvGrpSpPr>
        <p:grpSpPr>
          <a:xfrm>
            <a:off x="2156603" y="4848045"/>
            <a:ext cx="293298" cy="621102"/>
            <a:chOff x="2156603" y="4848045"/>
            <a:chExt cx="293298" cy="621102"/>
          </a:xfrm>
        </p:grpSpPr>
        <p:sp>
          <p:nvSpPr>
            <p:cNvPr id="72" name="正方形/長方形 71"/>
            <p:cNvSpPr/>
            <p:nvPr/>
          </p:nvSpPr>
          <p:spPr>
            <a:xfrm>
              <a:off x="2156603" y="4848045"/>
              <a:ext cx="293298" cy="621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2168166" y="4848045"/>
              <a:ext cx="273376" cy="29899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5" name="図形グループ 74"/>
          <p:cNvGrpSpPr/>
          <p:nvPr/>
        </p:nvGrpSpPr>
        <p:grpSpPr>
          <a:xfrm>
            <a:off x="6558469" y="4807589"/>
            <a:ext cx="293298" cy="621102"/>
            <a:chOff x="2156603" y="4848045"/>
            <a:chExt cx="293298" cy="621102"/>
          </a:xfrm>
        </p:grpSpPr>
        <p:sp>
          <p:nvSpPr>
            <p:cNvPr id="76" name="正方形/長方形 75"/>
            <p:cNvSpPr/>
            <p:nvPr/>
          </p:nvSpPr>
          <p:spPr>
            <a:xfrm>
              <a:off x="2156603" y="4848045"/>
              <a:ext cx="293298" cy="621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168166" y="4848045"/>
              <a:ext cx="273376" cy="29899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9" name="直線矢印コネクタ 78"/>
          <p:cNvCxnSpPr/>
          <p:nvPr/>
        </p:nvCxnSpPr>
        <p:spPr>
          <a:xfrm flipV="1">
            <a:off x="2576945" y="4638502"/>
            <a:ext cx="0" cy="7315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V="1">
            <a:off x="6922284" y="4681174"/>
            <a:ext cx="0" cy="7315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V="1">
            <a:off x="3757353" y="1662545"/>
            <a:ext cx="1097280" cy="1163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441469" y="1878676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Packet In</a:t>
            </a:r>
            <a:endParaRPr kumimoji="1" lang="ja-JP" altLang="en-US" dirty="0"/>
          </a:p>
        </p:txBody>
      </p:sp>
      <p:cxnSp>
        <p:nvCxnSpPr>
          <p:cNvPr id="68" name="直線矢印コネクタ 67"/>
          <p:cNvCxnSpPr/>
          <p:nvPr/>
        </p:nvCxnSpPr>
        <p:spPr>
          <a:xfrm flipH="1" flipV="1">
            <a:off x="6168044" y="1845426"/>
            <a:ext cx="1080654" cy="1064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6242304" y="263624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Packet In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169763" y="5934670"/>
            <a:ext cx="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Host1</a:t>
            </a:r>
          </a:p>
          <a:p>
            <a:pPr algn="ctr"/>
            <a:r>
              <a:rPr lang="en-US" altLang="ja-JP" dirty="0" smtClean="0"/>
              <a:t>00:00:..:01</a:t>
            </a:r>
            <a:endParaRPr lang="ja-JP" altLang="en-US" dirty="0" smtClean="0"/>
          </a:p>
          <a:p>
            <a:pPr algn="ctr"/>
            <a:r>
              <a:rPr kumimoji="1" lang="en-US" altLang="ja-JP" dirty="0" smtClean="0"/>
              <a:t>192.168.0.1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991728" y="5934670"/>
            <a:ext cx="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Host2</a:t>
            </a:r>
          </a:p>
          <a:p>
            <a:pPr algn="ctr"/>
            <a:r>
              <a:rPr lang="en-US" altLang="ja-JP" dirty="0" smtClean="0"/>
              <a:t>00:00:..:02</a:t>
            </a:r>
          </a:p>
          <a:p>
            <a:pPr algn="ctr"/>
            <a:r>
              <a:rPr kumimoji="1" lang="en-US" altLang="ja-JP" dirty="0" smtClean="0"/>
              <a:t>192.168.0.2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598234" y="5934670"/>
            <a:ext cx="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Host3</a:t>
            </a:r>
          </a:p>
          <a:p>
            <a:pPr algn="ctr"/>
            <a:r>
              <a:rPr lang="en-US" altLang="ja-JP" dirty="0" smtClean="0"/>
              <a:t>00:00:..:03</a:t>
            </a:r>
          </a:p>
          <a:p>
            <a:pPr algn="ctr"/>
            <a:r>
              <a:rPr kumimoji="1" lang="en-US" altLang="ja-JP" dirty="0" smtClean="0"/>
              <a:t>192.168.0.3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8318545" y="5934670"/>
            <a:ext cx="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Host4</a:t>
            </a:r>
          </a:p>
          <a:p>
            <a:pPr algn="ctr"/>
            <a:r>
              <a:rPr lang="en-US" altLang="ja-JP" dirty="0" smtClean="0"/>
              <a:t>00:00:..:04</a:t>
            </a:r>
          </a:p>
          <a:p>
            <a:pPr algn="ctr"/>
            <a:r>
              <a:rPr kumimoji="1" lang="en-US" altLang="ja-JP" dirty="0" smtClean="0"/>
              <a:t>192.168.0.4</a:t>
            </a:r>
            <a:endParaRPr kumimoji="1" lang="ja-JP" altLang="en-US" dirty="0"/>
          </a:p>
        </p:txBody>
      </p:sp>
      <p:cxnSp>
        <p:nvCxnSpPr>
          <p:cNvPr id="83" name="直線矢印コネクタ 82"/>
          <p:cNvCxnSpPr/>
          <p:nvPr/>
        </p:nvCxnSpPr>
        <p:spPr>
          <a:xfrm flipH="1">
            <a:off x="4389120" y="1812175"/>
            <a:ext cx="1163782" cy="126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4871259" y="2410691"/>
            <a:ext cx="1512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Flow Mod</a:t>
            </a:r>
          </a:p>
          <a:p>
            <a:pPr algn="ctr"/>
            <a:r>
              <a:rPr kumimoji="1" lang="en-US" altLang="ja-JP" dirty="0" smtClean="0"/>
              <a:t>Packet </a:t>
            </a:r>
            <a:r>
              <a:rPr kumimoji="1" lang="en-US" altLang="ja-JP" dirty="0" smtClean="0"/>
              <a:t>Out</a:t>
            </a:r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smtClean="0"/>
              <a:t>port = 2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417723" y="1781695"/>
            <a:ext cx="1377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Flow Mod</a:t>
            </a:r>
          </a:p>
          <a:p>
            <a:pPr algn="ctr"/>
            <a:r>
              <a:rPr kumimoji="1" lang="en-US" altLang="ja-JP" dirty="0" smtClean="0"/>
              <a:t>Packet </a:t>
            </a:r>
            <a:r>
              <a:rPr kumimoji="1" lang="en-US" altLang="ja-JP" dirty="0" smtClean="0"/>
              <a:t>Out</a:t>
            </a:r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smtClean="0"/>
              <a:t>port = 2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86" name="直線矢印コネクタ 85"/>
          <p:cNvCxnSpPr/>
          <p:nvPr/>
        </p:nvCxnSpPr>
        <p:spPr>
          <a:xfrm>
            <a:off x="6683433" y="1596044"/>
            <a:ext cx="1396538" cy="13466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図形グループ 86"/>
          <p:cNvGrpSpPr/>
          <p:nvPr/>
        </p:nvGrpSpPr>
        <p:grpSpPr>
          <a:xfrm>
            <a:off x="5334837" y="4784314"/>
            <a:ext cx="293298" cy="621102"/>
            <a:chOff x="2156603" y="4848045"/>
            <a:chExt cx="293298" cy="621102"/>
          </a:xfrm>
        </p:grpSpPr>
        <p:sp>
          <p:nvSpPr>
            <p:cNvPr id="88" name="正方形/長方形 87"/>
            <p:cNvSpPr/>
            <p:nvPr/>
          </p:nvSpPr>
          <p:spPr>
            <a:xfrm>
              <a:off x="2156603" y="4848045"/>
              <a:ext cx="293298" cy="621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168166" y="5163927"/>
              <a:ext cx="273376" cy="29899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0" name="直線矢印コネクタ 89"/>
          <p:cNvCxnSpPr/>
          <p:nvPr/>
        </p:nvCxnSpPr>
        <p:spPr>
          <a:xfrm flipH="1">
            <a:off x="5170516" y="4721629"/>
            <a:ext cx="1" cy="7315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図形グループ 90"/>
          <p:cNvGrpSpPr/>
          <p:nvPr/>
        </p:nvGrpSpPr>
        <p:grpSpPr>
          <a:xfrm>
            <a:off x="9476237" y="4834190"/>
            <a:ext cx="293298" cy="621102"/>
            <a:chOff x="2156603" y="4848045"/>
            <a:chExt cx="293298" cy="621102"/>
          </a:xfrm>
        </p:grpSpPr>
        <p:sp>
          <p:nvSpPr>
            <p:cNvPr id="92" name="正方形/長方形 91"/>
            <p:cNvSpPr/>
            <p:nvPr/>
          </p:nvSpPr>
          <p:spPr>
            <a:xfrm>
              <a:off x="2156603" y="4848045"/>
              <a:ext cx="293298" cy="621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2168166" y="5147303"/>
              <a:ext cx="273376" cy="29899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4" name="直線矢印コネクタ 93"/>
          <p:cNvCxnSpPr/>
          <p:nvPr/>
        </p:nvCxnSpPr>
        <p:spPr>
          <a:xfrm>
            <a:off x="9843932" y="4788131"/>
            <a:ext cx="0" cy="631768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図形グループ 94"/>
          <p:cNvGrpSpPr/>
          <p:nvPr/>
        </p:nvGrpSpPr>
        <p:grpSpPr>
          <a:xfrm>
            <a:off x="140714" y="274575"/>
            <a:ext cx="2360581" cy="3748393"/>
            <a:chOff x="140714" y="274575"/>
            <a:chExt cx="2360581" cy="3748393"/>
          </a:xfrm>
        </p:grpSpPr>
        <p:grpSp>
          <p:nvGrpSpPr>
            <p:cNvPr id="96" name="図形グループ 95"/>
            <p:cNvGrpSpPr/>
            <p:nvPr/>
          </p:nvGrpSpPr>
          <p:grpSpPr>
            <a:xfrm>
              <a:off x="166656" y="274575"/>
              <a:ext cx="2334639" cy="1789891"/>
              <a:chOff x="8307421" y="252918"/>
              <a:chExt cx="2334639" cy="1789891"/>
            </a:xfrm>
          </p:grpSpPr>
          <p:sp>
            <p:nvSpPr>
              <p:cNvPr id="105" name="正方形/長方形 104"/>
              <p:cNvSpPr/>
              <p:nvPr/>
            </p:nvSpPr>
            <p:spPr>
              <a:xfrm>
                <a:off x="8307421" y="252918"/>
                <a:ext cx="2334639" cy="1789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8560340" y="350195"/>
                <a:ext cx="14303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FDB1</a:t>
                </a:r>
                <a:endParaRPr kumimoji="1" lang="ja-JP" altLang="en-US" sz="2400" dirty="0"/>
              </a:p>
            </p:txBody>
          </p:sp>
        </p:grpSp>
        <p:grpSp>
          <p:nvGrpSpPr>
            <p:cNvPr id="97" name="図形グループ 96"/>
            <p:cNvGrpSpPr/>
            <p:nvPr/>
          </p:nvGrpSpPr>
          <p:grpSpPr>
            <a:xfrm>
              <a:off x="140714" y="2233077"/>
              <a:ext cx="2334639" cy="1789891"/>
              <a:chOff x="8307421" y="252918"/>
              <a:chExt cx="2334639" cy="1789891"/>
            </a:xfrm>
          </p:grpSpPr>
          <p:sp>
            <p:nvSpPr>
              <p:cNvPr id="103" name="正方形/長方形 102"/>
              <p:cNvSpPr/>
              <p:nvPr/>
            </p:nvSpPr>
            <p:spPr>
              <a:xfrm>
                <a:off x="8307421" y="252918"/>
                <a:ext cx="2334639" cy="1789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8560340" y="350195"/>
                <a:ext cx="1773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Flow Table</a:t>
                </a:r>
                <a:endParaRPr kumimoji="1" lang="ja-JP" altLang="en-US" sz="2400" dirty="0"/>
              </a:p>
            </p:txBody>
          </p:sp>
        </p:grpSp>
        <p:sp>
          <p:nvSpPr>
            <p:cNvPr id="98" name="テキスト ボックス 97"/>
            <p:cNvSpPr txBox="1"/>
            <p:nvPr/>
          </p:nvSpPr>
          <p:spPr>
            <a:xfrm>
              <a:off x="432262" y="980901"/>
              <a:ext cx="177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00:00:..:01 </a:t>
              </a:r>
              <a:r>
                <a:rPr kumimoji="1" lang="ja-JP" altLang="en-US" dirty="0" smtClean="0"/>
                <a:t>→</a:t>
              </a:r>
              <a:r>
                <a:rPr kumimoji="1" lang="en-US" altLang="ja-JP" dirty="0" smtClean="0"/>
                <a:t> </a:t>
              </a:r>
              <a:r>
                <a:rPr kumimoji="1" lang="en-US" altLang="ja-JP" dirty="0" smtClean="0"/>
                <a:t>1</a:t>
              </a:r>
              <a:endParaRPr kumimoji="1" lang="en-US" altLang="ja-JP" dirty="0" smtClean="0"/>
            </a:p>
            <a:p>
              <a:r>
                <a:rPr lang="en-US" altLang="ja-JP" dirty="0"/>
                <a:t>00:00:..:</a:t>
              </a:r>
              <a:r>
                <a:rPr lang="en-US" altLang="ja-JP" dirty="0" smtClean="0"/>
                <a:t>02 </a:t>
              </a:r>
              <a:r>
                <a:rPr lang="ja-JP" altLang="en-US" dirty="0"/>
                <a:t>→</a:t>
              </a:r>
              <a:r>
                <a:rPr lang="en-US" altLang="ja-JP" dirty="0"/>
                <a:t> </a:t>
              </a:r>
              <a:r>
                <a:rPr lang="en-US" altLang="ja-JP" dirty="0" smtClean="0"/>
                <a:t>2</a:t>
              </a:r>
              <a:endParaRPr lang="en-US" altLang="ja-JP" dirty="0"/>
            </a:p>
          </p:txBody>
        </p:sp>
        <p:grpSp>
          <p:nvGrpSpPr>
            <p:cNvPr id="99" name="図形グループ 98"/>
            <p:cNvGrpSpPr/>
            <p:nvPr/>
          </p:nvGrpSpPr>
          <p:grpSpPr>
            <a:xfrm>
              <a:off x="630386" y="2866291"/>
              <a:ext cx="293298" cy="628174"/>
              <a:chOff x="2156603" y="4848045"/>
              <a:chExt cx="293298" cy="628174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101" name="正方形/長方形 100"/>
              <p:cNvSpPr/>
              <p:nvPr/>
            </p:nvSpPr>
            <p:spPr>
              <a:xfrm>
                <a:off x="2156603" y="4848045"/>
                <a:ext cx="293298" cy="6211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正方形/長方形 101"/>
              <p:cNvSpPr/>
              <p:nvPr/>
            </p:nvSpPr>
            <p:spPr>
              <a:xfrm>
                <a:off x="2168166" y="5177229"/>
                <a:ext cx="273376" cy="29899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" name="テキスト ボックス 99"/>
            <p:cNvSpPr txBox="1"/>
            <p:nvPr/>
          </p:nvSpPr>
          <p:spPr>
            <a:xfrm>
              <a:off x="1280160" y="2999232"/>
              <a:ext cx="69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→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107" name="図形グループ 106"/>
          <p:cNvGrpSpPr/>
          <p:nvPr/>
        </p:nvGrpSpPr>
        <p:grpSpPr>
          <a:xfrm>
            <a:off x="9517017" y="271333"/>
            <a:ext cx="2337248" cy="3774334"/>
            <a:chOff x="9517017" y="271333"/>
            <a:chExt cx="2337248" cy="3774334"/>
          </a:xfrm>
        </p:grpSpPr>
        <p:grpSp>
          <p:nvGrpSpPr>
            <p:cNvPr id="108" name="図形グループ 107"/>
            <p:cNvGrpSpPr/>
            <p:nvPr/>
          </p:nvGrpSpPr>
          <p:grpSpPr>
            <a:xfrm>
              <a:off x="9519626" y="271333"/>
              <a:ext cx="2334639" cy="1789891"/>
              <a:chOff x="8307421" y="252918"/>
              <a:chExt cx="2334639" cy="1789891"/>
            </a:xfrm>
          </p:grpSpPr>
          <p:sp>
            <p:nvSpPr>
              <p:cNvPr id="117" name="正方形/長方形 116"/>
              <p:cNvSpPr/>
              <p:nvPr/>
            </p:nvSpPr>
            <p:spPr>
              <a:xfrm>
                <a:off x="8307421" y="252918"/>
                <a:ext cx="2334639" cy="1789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テキスト ボックス 117"/>
              <p:cNvSpPr txBox="1"/>
              <p:nvPr/>
            </p:nvSpPr>
            <p:spPr>
              <a:xfrm>
                <a:off x="8560340" y="350195"/>
                <a:ext cx="14303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FDB2</a:t>
                </a:r>
                <a:endParaRPr kumimoji="1" lang="ja-JP" altLang="en-US" sz="2400" dirty="0"/>
              </a:p>
            </p:txBody>
          </p:sp>
        </p:grpSp>
        <p:grpSp>
          <p:nvGrpSpPr>
            <p:cNvPr id="109" name="図形グループ 108"/>
            <p:cNvGrpSpPr/>
            <p:nvPr/>
          </p:nvGrpSpPr>
          <p:grpSpPr>
            <a:xfrm>
              <a:off x="9517017" y="2255776"/>
              <a:ext cx="2334639" cy="1789891"/>
              <a:chOff x="8307421" y="252918"/>
              <a:chExt cx="2334639" cy="1789891"/>
            </a:xfrm>
          </p:grpSpPr>
          <p:sp>
            <p:nvSpPr>
              <p:cNvPr id="115" name="正方形/長方形 114"/>
              <p:cNvSpPr/>
              <p:nvPr/>
            </p:nvSpPr>
            <p:spPr>
              <a:xfrm>
                <a:off x="8307421" y="252918"/>
                <a:ext cx="2334639" cy="1789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テキスト ボックス 115"/>
              <p:cNvSpPr txBox="1"/>
              <p:nvPr/>
            </p:nvSpPr>
            <p:spPr>
              <a:xfrm>
                <a:off x="8560340" y="350195"/>
                <a:ext cx="1773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Flow Table</a:t>
                </a:r>
                <a:endParaRPr kumimoji="1" lang="ja-JP" altLang="en-US" sz="2400" dirty="0"/>
              </a:p>
            </p:txBody>
          </p:sp>
        </p:grpSp>
        <p:sp>
          <p:nvSpPr>
            <p:cNvPr id="110" name="テキスト ボックス 109"/>
            <p:cNvSpPr txBox="1"/>
            <p:nvPr/>
          </p:nvSpPr>
          <p:spPr>
            <a:xfrm>
              <a:off x="9795164" y="850669"/>
              <a:ext cx="177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00:00:..:04 </a:t>
              </a:r>
              <a:r>
                <a:rPr kumimoji="1" lang="ja-JP" altLang="en-US" dirty="0" smtClean="0"/>
                <a:t>→</a:t>
              </a:r>
              <a:r>
                <a:rPr kumimoji="1" lang="en-US" altLang="ja-JP" dirty="0" smtClean="0"/>
                <a:t> </a:t>
              </a:r>
              <a:r>
                <a:rPr kumimoji="1" lang="en-US" altLang="ja-JP" dirty="0" smtClean="0"/>
                <a:t>1</a:t>
              </a:r>
              <a:endParaRPr kumimoji="1" lang="en-US" altLang="ja-JP" dirty="0" smtClean="0"/>
            </a:p>
            <a:p>
              <a:r>
                <a:rPr lang="en-US" altLang="ja-JP" dirty="0"/>
                <a:t>00:00:..:</a:t>
              </a:r>
              <a:r>
                <a:rPr lang="en-US" altLang="ja-JP" dirty="0" smtClean="0"/>
                <a:t>03 </a:t>
              </a:r>
              <a:r>
                <a:rPr lang="ja-JP" altLang="en-US" dirty="0"/>
                <a:t>→</a:t>
              </a:r>
              <a:r>
                <a:rPr lang="en-US" altLang="ja-JP" dirty="0"/>
                <a:t> </a:t>
              </a:r>
              <a:r>
                <a:rPr lang="en-US" altLang="ja-JP" dirty="0" smtClean="0"/>
                <a:t>2</a:t>
              </a:r>
              <a:endParaRPr lang="ja-JP" altLang="en-US" dirty="0"/>
            </a:p>
          </p:txBody>
        </p:sp>
        <p:grpSp>
          <p:nvGrpSpPr>
            <p:cNvPr id="111" name="図形グループ 110"/>
            <p:cNvGrpSpPr/>
            <p:nvPr/>
          </p:nvGrpSpPr>
          <p:grpSpPr>
            <a:xfrm>
              <a:off x="9817058" y="2963827"/>
              <a:ext cx="293298" cy="628174"/>
              <a:chOff x="2156603" y="4848045"/>
              <a:chExt cx="293298" cy="628174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113" name="正方形/長方形 112"/>
              <p:cNvSpPr/>
              <p:nvPr/>
            </p:nvSpPr>
            <p:spPr>
              <a:xfrm>
                <a:off x="2156603" y="4848045"/>
                <a:ext cx="293298" cy="6211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正方形/長方形 113"/>
              <p:cNvSpPr/>
              <p:nvPr/>
            </p:nvSpPr>
            <p:spPr>
              <a:xfrm>
                <a:off x="2168166" y="5177229"/>
                <a:ext cx="273376" cy="29899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2" name="テキスト ボックス 111"/>
            <p:cNvSpPr txBox="1"/>
            <p:nvPr/>
          </p:nvSpPr>
          <p:spPr>
            <a:xfrm>
              <a:off x="10466832" y="3078480"/>
              <a:ext cx="69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→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119" name="図形グループ 118"/>
          <p:cNvGrpSpPr/>
          <p:nvPr/>
        </p:nvGrpSpPr>
        <p:grpSpPr>
          <a:xfrm>
            <a:off x="636482" y="3329587"/>
            <a:ext cx="293298" cy="628174"/>
            <a:chOff x="2156603" y="4848045"/>
            <a:chExt cx="293298" cy="628174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120" name="正方形/長方形 119"/>
            <p:cNvSpPr/>
            <p:nvPr/>
          </p:nvSpPr>
          <p:spPr>
            <a:xfrm>
              <a:off x="2156603" y="4848045"/>
              <a:ext cx="293298" cy="621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2168166" y="5177229"/>
              <a:ext cx="273376" cy="29899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2" name="テキスト ボックス 121"/>
          <p:cNvSpPr txBox="1"/>
          <p:nvPr/>
        </p:nvSpPr>
        <p:spPr>
          <a:xfrm>
            <a:off x="1286256" y="3462528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→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grpSp>
        <p:nvGrpSpPr>
          <p:cNvPr id="123" name="図形グループ 122"/>
          <p:cNvGrpSpPr/>
          <p:nvPr/>
        </p:nvGrpSpPr>
        <p:grpSpPr>
          <a:xfrm>
            <a:off x="9835346" y="3475891"/>
            <a:ext cx="293298" cy="628174"/>
            <a:chOff x="2156603" y="4848045"/>
            <a:chExt cx="293298" cy="628174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124" name="正方形/長方形 123"/>
            <p:cNvSpPr/>
            <p:nvPr/>
          </p:nvSpPr>
          <p:spPr>
            <a:xfrm>
              <a:off x="2156603" y="4848045"/>
              <a:ext cx="293298" cy="621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168166" y="5177229"/>
              <a:ext cx="273376" cy="29899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6" name="テキスト ボックス 125"/>
          <p:cNvSpPr txBox="1"/>
          <p:nvPr/>
        </p:nvSpPr>
        <p:spPr>
          <a:xfrm>
            <a:off x="10485120" y="3608832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→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4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82016" y="667997"/>
            <a:ext cx="1962615" cy="5352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コントローラ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58199" y="3375663"/>
            <a:ext cx="2408663" cy="62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925828" y="3561516"/>
            <a:ext cx="267629" cy="2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46472" y="3561516"/>
            <a:ext cx="267629" cy="2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2709230" y="3877056"/>
            <a:ext cx="691376" cy="1788954"/>
            <a:chOff x="3144644" y="3965075"/>
            <a:chExt cx="691376" cy="1788954"/>
          </a:xfrm>
        </p:grpSpPr>
        <p:cxnSp>
          <p:nvCxnSpPr>
            <p:cNvPr id="11" name="直線コネクタ 10"/>
            <p:cNvCxnSpPr/>
            <p:nvPr/>
          </p:nvCxnSpPr>
          <p:spPr>
            <a:xfrm flipH="1">
              <a:off x="3434578" y="3965075"/>
              <a:ext cx="109796" cy="874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正方形/長方形 11"/>
            <p:cNvSpPr/>
            <p:nvPr/>
          </p:nvSpPr>
          <p:spPr>
            <a:xfrm>
              <a:off x="3144644" y="4839629"/>
              <a:ext cx="691376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3291711" y="5107260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291711" y="5289478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3291711" y="5451816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図形グループ 18"/>
          <p:cNvGrpSpPr/>
          <p:nvPr/>
        </p:nvGrpSpPr>
        <p:grpSpPr>
          <a:xfrm>
            <a:off x="4379285" y="3849033"/>
            <a:ext cx="691376" cy="1799064"/>
            <a:chOff x="3144644" y="3954965"/>
            <a:chExt cx="691376" cy="1799064"/>
          </a:xfrm>
        </p:grpSpPr>
        <p:cxnSp>
          <p:nvCxnSpPr>
            <p:cNvPr id="20" name="直線コネクタ 19"/>
            <p:cNvCxnSpPr>
              <a:stCxn id="24" idx="2"/>
            </p:cNvCxnSpPr>
            <p:nvPr/>
          </p:nvCxnSpPr>
          <p:spPr>
            <a:xfrm flipH="1">
              <a:off x="3434576" y="3954965"/>
              <a:ext cx="18585" cy="884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正方形/長方形 20"/>
            <p:cNvSpPr/>
            <p:nvPr/>
          </p:nvSpPr>
          <p:spPr>
            <a:xfrm>
              <a:off x="3144644" y="4839629"/>
              <a:ext cx="691376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/>
            <p:cNvCxnSpPr/>
            <p:nvPr/>
          </p:nvCxnSpPr>
          <p:spPr>
            <a:xfrm>
              <a:off x="3291711" y="5107260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3291711" y="5289478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291711" y="5451816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正方形/長方形 26"/>
          <p:cNvSpPr/>
          <p:nvPr/>
        </p:nvSpPr>
        <p:spPr>
          <a:xfrm>
            <a:off x="6933149" y="3357582"/>
            <a:ext cx="2408663" cy="62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7200778" y="3543435"/>
            <a:ext cx="267629" cy="2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8821422" y="3543435"/>
            <a:ext cx="267629" cy="2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図形グループ 31"/>
          <p:cNvGrpSpPr/>
          <p:nvPr/>
        </p:nvGrpSpPr>
        <p:grpSpPr>
          <a:xfrm>
            <a:off x="6984180" y="3833367"/>
            <a:ext cx="691376" cy="1822479"/>
            <a:chOff x="3144644" y="3931550"/>
            <a:chExt cx="691376" cy="1822479"/>
          </a:xfrm>
        </p:grpSpPr>
        <p:cxnSp>
          <p:nvCxnSpPr>
            <p:cNvPr id="33" name="直線コネクタ 32"/>
            <p:cNvCxnSpPr>
              <a:stCxn id="28" idx="2"/>
              <a:endCxn id="34" idx="0"/>
            </p:cNvCxnSpPr>
            <p:nvPr/>
          </p:nvCxnSpPr>
          <p:spPr>
            <a:xfrm flipH="1">
              <a:off x="3490332" y="3931550"/>
              <a:ext cx="4725" cy="908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3144644" y="4839629"/>
              <a:ext cx="691376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直線コネクタ 34"/>
            <p:cNvCxnSpPr/>
            <p:nvPr/>
          </p:nvCxnSpPr>
          <p:spPr>
            <a:xfrm>
              <a:off x="3291711" y="5107260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3291711" y="5289478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3291711" y="5451816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図形グループ 37"/>
          <p:cNvGrpSpPr/>
          <p:nvPr/>
        </p:nvGrpSpPr>
        <p:grpSpPr>
          <a:xfrm>
            <a:off x="8654235" y="3833367"/>
            <a:ext cx="691376" cy="1821356"/>
            <a:chOff x="3144644" y="3932673"/>
            <a:chExt cx="691376" cy="1821356"/>
          </a:xfrm>
        </p:grpSpPr>
        <p:cxnSp>
          <p:nvCxnSpPr>
            <p:cNvPr id="39" name="直線コネクタ 38"/>
            <p:cNvCxnSpPr>
              <a:stCxn id="30" idx="2"/>
              <a:endCxn id="40" idx="0"/>
            </p:cNvCxnSpPr>
            <p:nvPr/>
          </p:nvCxnSpPr>
          <p:spPr>
            <a:xfrm>
              <a:off x="3445646" y="3932673"/>
              <a:ext cx="44686" cy="9069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正方形/長方形 39"/>
            <p:cNvSpPr/>
            <p:nvPr/>
          </p:nvSpPr>
          <p:spPr>
            <a:xfrm>
              <a:off x="3144644" y="4839629"/>
              <a:ext cx="691376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/>
            <p:cNvCxnSpPr/>
            <p:nvPr/>
          </p:nvCxnSpPr>
          <p:spPr>
            <a:xfrm>
              <a:off x="3291711" y="5107260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3291711" y="5289478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3291711" y="5451816"/>
              <a:ext cx="408958" cy="14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直線コネクタ 50"/>
          <p:cNvCxnSpPr>
            <a:stCxn id="5" idx="0"/>
            <a:endCxn id="4" idx="2"/>
          </p:cNvCxnSpPr>
          <p:nvPr/>
        </p:nvCxnSpPr>
        <p:spPr>
          <a:xfrm flipV="1">
            <a:off x="3862531" y="1203255"/>
            <a:ext cx="2000793" cy="2172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" idx="2"/>
            <a:endCxn id="27" idx="0"/>
          </p:cNvCxnSpPr>
          <p:nvPr/>
        </p:nvCxnSpPr>
        <p:spPr>
          <a:xfrm>
            <a:off x="5863324" y="1203255"/>
            <a:ext cx="2274157" cy="21543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691440" y="2984739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スイッチ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881002" y="2981864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スイッチ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441469" y="1878676"/>
            <a:ext cx="118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Packet </a:t>
            </a:r>
            <a:r>
              <a:rPr kumimoji="1" lang="en-US" altLang="ja-JP" dirty="0" smtClean="0"/>
              <a:t>In</a:t>
            </a:r>
            <a:endParaRPr kumimoji="1" lang="ja-JP" altLang="en-US" dirty="0" smtClean="0"/>
          </a:p>
          <a:p>
            <a:pPr algn="ctr"/>
            <a:r>
              <a:rPr kumimoji="1" lang="ja-JP" altLang="en-US" dirty="0" smtClean="0"/>
              <a:t>しない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937248" y="1831571"/>
            <a:ext cx="118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Packet </a:t>
            </a:r>
            <a:r>
              <a:rPr kumimoji="1" lang="en-US" altLang="ja-JP" dirty="0" smtClean="0"/>
              <a:t>In</a:t>
            </a:r>
          </a:p>
          <a:p>
            <a:pPr algn="ctr"/>
            <a:r>
              <a:rPr kumimoji="1" lang="ja-JP" altLang="en-US" dirty="0" smtClean="0"/>
              <a:t>しない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169763" y="5934670"/>
            <a:ext cx="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Host1</a:t>
            </a:r>
          </a:p>
          <a:p>
            <a:pPr algn="ctr"/>
            <a:r>
              <a:rPr lang="en-US" altLang="ja-JP" dirty="0" smtClean="0"/>
              <a:t>00:00:..:01</a:t>
            </a:r>
            <a:endParaRPr lang="ja-JP" altLang="en-US" dirty="0" smtClean="0"/>
          </a:p>
          <a:p>
            <a:pPr algn="ctr"/>
            <a:r>
              <a:rPr kumimoji="1" lang="en-US" altLang="ja-JP" dirty="0" smtClean="0"/>
              <a:t>192.168.0.1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991728" y="5934670"/>
            <a:ext cx="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Host2</a:t>
            </a:r>
          </a:p>
          <a:p>
            <a:pPr algn="ctr"/>
            <a:r>
              <a:rPr lang="en-US" altLang="ja-JP" dirty="0" smtClean="0"/>
              <a:t>00:00:..:02</a:t>
            </a:r>
          </a:p>
          <a:p>
            <a:pPr algn="ctr"/>
            <a:r>
              <a:rPr kumimoji="1" lang="en-US" altLang="ja-JP" dirty="0" smtClean="0"/>
              <a:t>192.168.0.2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598234" y="5934670"/>
            <a:ext cx="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Host3</a:t>
            </a:r>
          </a:p>
          <a:p>
            <a:pPr algn="ctr"/>
            <a:r>
              <a:rPr lang="en-US" altLang="ja-JP" dirty="0" smtClean="0"/>
              <a:t>00:00:..:03</a:t>
            </a:r>
          </a:p>
          <a:p>
            <a:pPr algn="ctr"/>
            <a:r>
              <a:rPr kumimoji="1" lang="en-US" altLang="ja-JP" dirty="0" smtClean="0"/>
              <a:t>192.168.0.3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8318545" y="5934670"/>
            <a:ext cx="131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Host4</a:t>
            </a:r>
          </a:p>
          <a:p>
            <a:pPr algn="ctr"/>
            <a:r>
              <a:rPr lang="en-US" altLang="ja-JP" dirty="0" smtClean="0"/>
              <a:t>00:00:..:04</a:t>
            </a:r>
          </a:p>
          <a:p>
            <a:pPr algn="ctr"/>
            <a:r>
              <a:rPr kumimoji="1" lang="en-US" altLang="ja-JP" dirty="0" smtClean="0"/>
              <a:t>192.168.0.4</a:t>
            </a:r>
            <a:endParaRPr kumimoji="1" lang="ja-JP" altLang="en-US" dirty="0"/>
          </a:p>
        </p:txBody>
      </p:sp>
      <p:grpSp>
        <p:nvGrpSpPr>
          <p:cNvPr id="95" name="図形グループ 94"/>
          <p:cNvGrpSpPr/>
          <p:nvPr/>
        </p:nvGrpSpPr>
        <p:grpSpPr>
          <a:xfrm>
            <a:off x="5165810" y="4914547"/>
            <a:ext cx="293298" cy="621102"/>
            <a:chOff x="2156603" y="4848045"/>
            <a:chExt cx="293298" cy="621102"/>
          </a:xfrm>
        </p:grpSpPr>
        <p:sp>
          <p:nvSpPr>
            <p:cNvPr id="96" name="正方形/長方形 95"/>
            <p:cNvSpPr/>
            <p:nvPr/>
          </p:nvSpPr>
          <p:spPr>
            <a:xfrm>
              <a:off x="2156603" y="4848045"/>
              <a:ext cx="293298" cy="621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168166" y="4848045"/>
              <a:ext cx="273376" cy="29899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8" name="直線矢印コネクタ 97"/>
          <p:cNvCxnSpPr/>
          <p:nvPr/>
        </p:nvCxnSpPr>
        <p:spPr>
          <a:xfrm flipV="1">
            <a:off x="5586152" y="4705004"/>
            <a:ext cx="0" cy="7315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図形グループ 98"/>
          <p:cNvGrpSpPr/>
          <p:nvPr/>
        </p:nvGrpSpPr>
        <p:grpSpPr>
          <a:xfrm>
            <a:off x="9575989" y="4900691"/>
            <a:ext cx="293298" cy="621102"/>
            <a:chOff x="2156603" y="4848045"/>
            <a:chExt cx="293298" cy="621102"/>
          </a:xfrm>
        </p:grpSpPr>
        <p:sp>
          <p:nvSpPr>
            <p:cNvPr id="100" name="正方形/長方形 99"/>
            <p:cNvSpPr/>
            <p:nvPr/>
          </p:nvSpPr>
          <p:spPr>
            <a:xfrm>
              <a:off x="2156603" y="4848045"/>
              <a:ext cx="293298" cy="621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2168166" y="4848045"/>
              <a:ext cx="273376" cy="29899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2" name="直線矢印コネクタ 101"/>
          <p:cNvCxnSpPr/>
          <p:nvPr/>
        </p:nvCxnSpPr>
        <p:spPr>
          <a:xfrm flipV="1">
            <a:off x="9464316" y="4774276"/>
            <a:ext cx="0" cy="7315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図形グループ 102"/>
          <p:cNvGrpSpPr/>
          <p:nvPr/>
        </p:nvGrpSpPr>
        <p:grpSpPr>
          <a:xfrm>
            <a:off x="2038562" y="4823107"/>
            <a:ext cx="293298" cy="628174"/>
            <a:chOff x="2156603" y="4848045"/>
            <a:chExt cx="293298" cy="628174"/>
          </a:xfrm>
        </p:grpSpPr>
        <p:sp>
          <p:nvSpPr>
            <p:cNvPr id="104" name="正方形/長方形 103"/>
            <p:cNvSpPr/>
            <p:nvPr/>
          </p:nvSpPr>
          <p:spPr>
            <a:xfrm>
              <a:off x="2156603" y="4848045"/>
              <a:ext cx="293298" cy="621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2168166" y="5177229"/>
              <a:ext cx="273376" cy="29899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6" name="直線矢印コネクタ 105"/>
          <p:cNvCxnSpPr/>
          <p:nvPr/>
        </p:nvCxnSpPr>
        <p:spPr>
          <a:xfrm>
            <a:off x="2495480" y="4833020"/>
            <a:ext cx="9976" cy="689956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図形グループ 106"/>
          <p:cNvGrpSpPr/>
          <p:nvPr/>
        </p:nvGrpSpPr>
        <p:grpSpPr>
          <a:xfrm>
            <a:off x="6616658" y="4884067"/>
            <a:ext cx="293298" cy="628174"/>
            <a:chOff x="2156603" y="4848045"/>
            <a:chExt cx="293298" cy="628174"/>
          </a:xfrm>
        </p:grpSpPr>
        <p:sp>
          <p:nvSpPr>
            <p:cNvPr id="108" name="正方形/長方形 107"/>
            <p:cNvSpPr/>
            <p:nvPr/>
          </p:nvSpPr>
          <p:spPr>
            <a:xfrm>
              <a:off x="2156603" y="4848045"/>
              <a:ext cx="293298" cy="621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2168166" y="5177229"/>
              <a:ext cx="273376" cy="29899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0" name="直線矢印コネクタ 109"/>
          <p:cNvCxnSpPr/>
          <p:nvPr/>
        </p:nvCxnSpPr>
        <p:spPr>
          <a:xfrm>
            <a:off x="6433496" y="4875692"/>
            <a:ext cx="9976" cy="689956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図形グループ 88"/>
          <p:cNvGrpSpPr/>
          <p:nvPr/>
        </p:nvGrpSpPr>
        <p:grpSpPr>
          <a:xfrm>
            <a:off x="140714" y="274575"/>
            <a:ext cx="2360581" cy="3748393"/>
            <a:chOff x="140714" y="274575"/>
            <a:chExt cx="2360581" cy="3748393"/>
          </a:xfrm>
        </p:grpSpPr>
        <p:grpSp>
          <p:nvGrpSpPr>
            <p:cNvPr id="90" name="図形グループ 89"/>
            <p:cNvGrpSpPr/>
            <p:nvPr/>
          </p:nvGrpSpPr>
          <p:grpSpPr>
            <a:xfrm>
              <a:off x="166656" y="274575"/>
              <a:ext cx="2334639" cy="1789891"/>
              <a:chOff x="8307421" y="252918"/>
              <a:chExt cx="2334639" cy="1789891"/>
            </a:xfrm>
          </p:grpSpPr>
          <p:sp>
            <p:nvSpPr>
              <p:cNvPr id="115" name="正方形/長方形 114"/>
              <p:cNvSpPr/>
              <p:nvPr/>
            </p:nvSpPr>
            <p:spPr>
              <a:xfrm>
                <a:off x="8307421" y="252918"/>
                <a:ext cx="2334639" cy="1789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テキスト ボックス 115"/>
              <p:cNvSpPr txBox="1"/>
              <p:nvPr/>
            </p:nvSpPr>
            <p:spPr>
              <a:xfrm>
                <a:off x="8560340" y="350195"/>
                <a:ext cx="14303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FDB1</a:t>
                </a:r>
                <a:endParaRPr kumimoji="1" lang="ja-JP" altLang="en-US" sz="2400" dirty="0"/>
              </a:p>
            </p:txBody>
          </p:sp>
        </p:grpSp>
        <p:grpSp>
          <p:nvGrpSpPr>
            <p:cNvPr id="91" name="図形グループ 90"/>
            <p:cNvGrpSpPr/>
            <p:nvPr/>
          </p:nvGrpSpPr>
          <p:grpSpPr>
            <a:xfrm>
              <a:off x="140714" y="2233077"/>
              <a:ext cx="2334639" cy="1789891"/>
              <a:chOff x="8307421" y="252918"/>
              <a:chExt cx="2334639" cy="1789891"/>
            </a:xfrm>
          </p:grpSpPr>
          <p:sp>
            <p:nvSpPr>
              <p:cNvPr id="113" name="正方形/長方形 112"/>
              <p:cNvSpPr/>
              <p:nvPr/>
            </p:nvSpPr>
            <p:spPr>
              <a:xfrm>
                <a:off x="8307421" y="252918"/>
                <a:ext cx="2334639" cy="1789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8560340" y="350195"/>
                <a:ext cx="1773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Flow Table</a:t>
                </a:r>
                <a:endParaRPr kumimoji="1" lang="ja-JP" altLang="en-US" sz="2400" dirty="0"/>
              </a:p>
            </p:txBody>
          </p:sp>
        </p:grpSp>
        <p:sp>
          <p:nvSpPr>
            <p:cNvPr id="92" name="テキスト ボックス 91"/>
            <p:cNvSpPr txBox="1"/>
            <p:nvPr/>
          </p:nvSpPr>
          <p:spPr>
            <a:xfrm>
              <a:off x="432262" y="980901"/>
              <a:ext cx="177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00:00:..:01 </a:t>
              </a:r>
              <a:r>
                <a:rPr kumimoji="1" lang="ja-JP" altLang="en-US" dirty="0" smtClean="0"/>
                <a:t>→</a:t>
              </a:r>
              <a:r>
                <a:rPr kumimoji="1" lang="en-US" altLang="ja-JP" dirty="0" smtClean="0"/>
                <a:t> </a:t>
              </a:r>
              <a:r>
                <a:rPr kumimoji="1" lang="en-US" altLang="ja-JP" dirty="0" smtClean="0"/>
                <a:t>1</a:t>
              </a:r>
              <a:endParaRPr kumimoji="1" lang="en-US" altLang="ja-JP" dirty="0" smtClean="0"/>
            </a:p>
            <a:p>
              <a:r>
                <a:rPr lang="en-US" altLang="ja-JP" dirty="0"/>
                <a:t>00:00:..:</a:t>
              </a:r>
              <a:r>
                <a:rPr lang="en-US" altLang="ja-JP" dirty="0" smtClean="0"/>
                <a:t>02 </a:t>
              </a:r>
              <a:r>
                <a:rPr lang="ja-JP" altLang="en-US" dirty="0"/>
                <a:t>→</a:t>
              </a:r>
              <a:r>
                <a:rPr lang="en-US" altLang="ja-JP" dirty="0"/>
                <a:t> </a:t>
              </a:r>
              <a:r>
                <a:rPr lang="en-US" altLang="ja-JP" dirty="0" smtClean="0"/>
                <a:t>2</a:t>
              </a:r>
              <a:endParaRPr lang="en-US" altLang="ja-JP" dirty="0"/>
            </a:p>
          </p:txBody>
        </p:sp>
        <p:grpSp>
          <p:nvGrpSpPr>
            <p:cNvPr id="93" name="図形グループ 92"/>
            <p:cNvGrpSpPr/>
            <p:nvPr/>
          </p:nvGrpSpPr>
          <p:grpSpPr>
            <a:xfrm>
              <a:off x="630386" y="2866291"/>
              <a:ext cx="293298" cy="628174"/>
              <a:chOff x="2156603" y="4848045"/>
              <a:chExt cx="293298" cy="628174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111" name="正方形/長方形 110"/>
              <p:cNvSpPr/>
              <p:nvPr/>
            </p:nvSpPr>
            <p:spPr>
              <a:xfrm>
                <a:off x="2156603" y="4848045"/>
                <a:ext cx="293298" cy="6211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正方形/長方形 111"/>
              <p:cNvSpPr/>
              <p:nvPr/>
            </p:nvSpPr>
            <p:spPr>
              <a:xfrm>
                <a:off x="2168166" y="5177229"/>
                <a:ext cx="273376" cy="29899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4" name="テキスト ボックス 93"/>
            <p:cNvSpPr txBox="1"/>
            <p:nvPr/>
          </p:nvSpPr>
          <p:spPr>
            <a:xfrm>
              <a:off x="1280160" y="2999232"/>
              <a:ext cx="69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→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117" name="図形グループ 116"/>
          <p:cNvGrpSpPr/>
          <p:nvPr/>
        </p:nvGrpSpPr>
        <p:grpSpPr>
          <a:xfrm>
            <a:off x="9517017" y="271333"/>
            <a:ext cx="2337248" cy="3774334"/>
            <a:chOff x="9517017" y="271333"/>
            <a:chExt cx="2337248" cy="3774334"/>
          </a:xfrm>
        </p:grpSpPr>
        <p:grpSp>
          <p:nvGrpSpPr>
            <p:cNvPr id="118" name="図形グループ 117"/>
            <p:cNvGrpSpPr/>
            <p:nvPr/>
          </p:nvGrpSpPr>
          <p:grpSpPr>
            <a:xfrm>
              <a:off x="9519626" y="271333"/>
              <a:ext cx="2334639" cy="1789891"/>
              <a:chOff x="8307421" y="252918"/>
              <a:chExt cx="2334639" cy="1789891"/>
            </a:xfrm>
          </p:grpSpPr>
          <p:sp>
            <p:nvSpPr>
              <p:cNvPr id="151" name="正方形/長方形 150"/>
              <p:cNvSpPr/>
              <p:nvPr/>
            </p:nvSpPr>
            <p:spPr>
              <a:xfrm>
                <a:off x="8307421" y="252918"/>
                <a:ext cx="2334639" cy="1789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8560340" y="350195"/>
                <a:ext cx="14303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FDB2</a:t>
                </a:r>
                <a:endParaRPr kumimoji="1" lang="ja-JP" altLang="en-US" sz="2400" dirty="0"/>
              </a:p>
            </p:txBody>
          </p:sp>
        </p:grpSp>
        <p:grpSp>
          <p:nvGrpSpPr>
            <p:cNvPr id="119" name="図形グループ 118"/>
            <p:cNvGrpSpPr/>
            <p:nvPr/>
          </p:nvGrpSpPr>
          <p:grpSpPr>
            <a:xfrm>
              <a:off x="9517017" y="2255776"/>
              <a:ext cx="2334639" cy="1789891"/>
              <a:chOff x="8307421" y="252918"/>
              <a:chExt cx="2334639" cy="1789891"/>
            </a:xfrm>
          </p:grpSpPr>
          <p:sp>
            <p:nvSpPr>
              <p:cNvPr id="149" name="正方形/長方形 148"/>
              <p:cNvSpPr/>
              <p:nvPr/>
            </p:nvSpPr>
            <p:spPr>
              <a:xfrm>
                <a:off x="8307421" y="252918"/>
                <a:ext cx="2334639" cy="1789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8560340" y="350195"/>
                <a:ext cx="1773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Flow Table</a:t>
                </a:r>
                <a:endParaRPr kumimoji="1" lang="ja-JP" altLang="en-US" sz="2400" dirty="0"/>
              </a:p>
            </p:txBody>
          </p:sp>
        </p:grpSp>
        <p:sp>
          <p:nvSpPr>
            <p:cNvPr id="120" name="テキスト ボックス 119"/>
            <p:cNvSpPr txBox="1"/>
            <p:nvPr/>
          </p:nvSpPr>
          <p:spPr>
            <a:xfrm>
              <a:off x="9795164" y="850669"/>
              <a:ext cx="177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00:00:..:04 </a:t>
              </a:r>
              <a:r>
                <a:rPr kumimoji="1" lang="ja-JP" altLang="en-US" dirty="0" smtClean="0"/>
                <a:t>→</a:t>
              </a:r>
              <a:r>
                <a:rPr kumimoji="1" lang="en-US" altLang="ja-JP" dirty="0" smtClean="0"/>
                <a:t> </a:t>
              </a:r>
              <a:r>
                <a:rPr kumimoji="1" lang="en-US" altLang="ja-JP" dirty="0" smtClean="0"/>
                <a:t>1</a:t>
              </a:r>
              <a:endParaRPr kumimoji="1" lang="en-US" altLang="ja-JP" dirty="0" smtClean="0"/>
            </a:p>
            <a:p>
              <a:r>
                <a:rPr lang="en-US" altLang="ja-JP" dirty="0"/>
                <a:t>00:00:..:</a:t>
              </a:r>
              <a:r>
                <a:rPr lang="en-US" altLang="ja-JP" dirty="0" smtClean="0"/>
                <a:t>03 </a:t>
              </a:r>
              <a:r>
                <a:rPr lang="ja-JP" altLang="en-US" dirty="0"/>
                <a:t>→</a:t>
              </a:r>
              <a:r>
                <a:rPr lang="en-US" altLang="ja-JP" dirty="0"/>
                <a:t> </a:t>
              </a:r>
              <a:r>
                <a:rPr lang="en-US" altLang="ja-JP" dirty="0" smtClean="0"/>
                <a:t>2</a:t>
              </a:r>
              <a:endParaRPr lang="ja-JP" altLang="en-US" dirty="0"/>
            </a:p>
          </p:txBody>
        </p:sp>
        <p:grpSp>
          <p:nvGrpSpPr>
            <p:cNvPr id="121" name="図形グループ 120"/>
            <p:cNvGrpSpPr/>
            <p:nvPr/>
          </p:nvGrpSpPr>
          <p:grpSpPr>
            <a:xfrm>
              <a:off x="9817058" y="2963827"/>
              <a:ext cx="293298" cy="628174"/>
              <a:chOff x="2156603" y="4848045"/>
              <a:chExt cx="293298" cy="628174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147" name="正方形/長方形 146"/>
              <p:cNvSpPr/>
              <p:nvPr/>
            </p:nvSpPr>
            <p:spPr>
              <a:xfrm>
                <a:off x="2156603" y="4848045"/>
                <a:ext cx="293298" cy="6211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正方形/長方形 147"/>
              <p:cNvSpPr/>
              <p:nvPr/>
            </p:nvSpPr>
            <p:spPr>
              <a:xfrm>
                <a:off x="2168166" y="5177229"/>
                <a:ext cx="273376" cy="29899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2" name="テキスト ボックス 121"/>
            <p:cNvSpPr txBox="1"/>
            <p:nvPr/>
          </p:nvSpPr>
          <p:spPr>
            <a:xfrm>
              <a:off x="10466832" y="3078480"/>
              <a:ext cx="69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→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153" name="図形グループ 152"/>
          <p:cNvGrpSpPr/>
          <p:nvPr/>
        </p:nvGrpSpPr>
        <p:grpSpPr>
          <a:xfrm>
            <a:off x="636482" y="3329587"/>
            <a:ext cx="293298" cy="628174"/>
            <a:chOff x="2156603" y="4848045"/>
            <a:chExt cx="293298" cy="628174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154" name="正方形/長方形 153"/>
            <p:cNvSpPr/>
            <p:nvPr/>
          </p:nvSpPr>
          <p:spPr>
            <a:xfrm>
              <a:off x="2156603" y="4848045"/>
              <a:ext cx="293298" cy="621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2168166" y="5177229"/>
              <a:ext cx="273376" cy="29899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6" name="テキスト ボックス 155"/>
          <p:cNvSpPr txBox="1"/>
          <p:nvPr/>
        </p:nvSpPr>
        <p:spPr>
          <a:xfrm>
            <a:off x="1286256" y="3462528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→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grpSp>
        <p:nvGrpSpPr>
          <p:cNvPr id="157" name="図形グループ 156"/>
          <p:cNvGrpSpPr/>
          <p:nvPr/>
        </p:nvGrpSpPr>
        <p:grpSpPr>
          <a:xfrm>
            <a:off x="9835346" y="3475891"/>
            <a:ext cx="293298" cy="628174"/>
            <a:chOff x="2156603" y="4848045"/>
            <a:chExt cx="293298" cy="628174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158" name="正方形/長方形 157"/>
            <p:cNvSpPr/>
            <p:nvPr/>
          </p:nvSpPr>
          <p:spPr>
            <a:xfrm>
              <a:off x="2156603" y="4848045"/>
              <a:ext cx="293298" cy="6211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正方形/長方形 158"/>
            <p:cNvSpPr/>
            <p:nvPr/>
          </p:nvSpPr>
          <p:spPr>
            <a:xfrm>
              <a:off x="2168166" y="5177229"/>
              <a:ext cx="273376" cy="29899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0" name="テキスト ボックス 159"/>
          <p:cNvSpPr txBox="1"/>
          <p:nvPr/>
        </p:nvSpPr>
        <p:spPr>
          <a:xfrm>
            <a:off x="10485120" y="3608832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→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40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309</Words>
  <Application>Microsoft Macintosh PowerPoint</Application>
  <PresentationFormat>ワイド画面</PresentationFormat>
  <Paragraphs>145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ＭＳ Ｐゴシック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24</cp:revision>
  <dcterms:created xsi:type="dcterms:W3CDTF">2016-10-18T08:50:59Z</dcterms:created>
  <dcterms:modified xsi:type="dcterms:W3CDTF">2016-10-18T12:40:43Z</dcterms:modified>
</cp:coreProperties>
</file>