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65" r:id="rId19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616"/>
    <a:srgbClr val="BE4242"/>
    <a:srgbClr val="CD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2BF8-CB0A-46CF-A9F6-C0E207EE7624}" v="48" dt="2025-03-10T00:31:5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690" autoAdjust="0"/>
  </p:normalViewPr>
  <p:slideViewPr>
    <p:cSldViewPr snapToGrid="0">
      <p:cViewPr varScale="1">
        <p:scale>
          <a:sx n="103" d="100"/>
          <a:sy n="103" d="100"/>
        </p:scale>
        <p:origin x="15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won park" userId="79a0808964f4223e" providerId="LiveId" clId="{29E82BF8-CB0A-46CF-A9F6-C0E207EE7624}"/>
    <pc:docChg chg="undo custSel addSld delSld modSld">
      <pc:chgData name="heewon park" userId="79a0808964f4223e" providerId="LiveId" clId="{29E82BF8-CB0A-46CF-A9F6-C0E207EE7624}" dt="2025-03-10T00:31:57.053" v="2878"/>
      <pc:docMkLst>
        <pc:docMk/>
      </pc:docMkLst>
      <pc:sldChg chg="modSp mod">
        <pc:chgData name="heewon park" userId="79a0808964f4223e" providerId="LiveId" clId="{29E82BF8-CB0A-46CF-A9F6-C0E207EE7624}" dt="2025-03-10T00:20:12.021" v="2604" actId="20577"/>
        <pc:sldMkLst>
          <pc:docMk/>
          <pc:sldMk cId="629529948" sldId="265"/>
        </pc:sldMkLst>
        <pc:spChg chg="mod">
          <ac:chgData name="heewon park" userId="79a0808964f4223e" providerId="LiveId" clId="{29E82BF8-CB0A-46CF-A9F6-C0E207EE7624}" dt="2025-03-10T00:20:12.021" v="2604" actId="20577"/>
          <ac:spMkLst>
            <pc:docMk/>
            <pc:sldMk cId="629529948" sldId="265"/>
            <ac:spMk id="11" creationId="{94B73765-45A4-58C5-DE15-E75F65E2535F}"/>
          </ac:spMkLst>
        </pc:spChg>
      </pc:sldChg>
      <pc:sldChg chg="addSp delSp modSp del mod">
        <pc:chgData name="heewon park" userId="79a0808964f4223e" providerId="LiveId" clId="{29E82BF8-CB0A-46CF-A9F6-C0E207EE7624}" dt="2025-03-06T09:17:50.821" v="2600" actId="2696"/>
        <pc:sldMkLst>
          <pc:docMk/>
          <pc:sldMk cId="1523155388" sldId="266"/>
        </pc:sldMkLst>
      </pc:sldChg>
      <pc:sldChg chg="modSp mod">
        <pc:chgData name="heewon park" userId="79a0808964f4223e" providerId="LiveId" clId="{29E82BF8-CB0A-46CF-A9F6-C0E207EE7624}" dt="2025-03-06T09:05:37.795" v="1735" actId="404"/>
        <pc:sldMkLst>
          <pc:docMk/>
          <pc:sldMk cId="2620965607" sldId="268"/>
        </pc:sldMkLst>
      </pc:sldChg>
      <pc:sldChg chg="modSp mod">
        <pc:chgData name="heewon park" userId="79a0808964f4223e" providerId="LiveId" clId="{29E82BF8-CB0A-46CF-A9F6-C0E207EE7624}" dt="2025-03-06T09:05:47.421" v="1741" actId="2711"/>
        <pc:sldMkLst>
          <pc:docMk/>
          <pc:sldMk cId="2162225710" sldId="275"/>
        </pc:sldMkLst>
      </pc:sldChg>
      <pc:sldChg chg="modSp mod">
        <pc:chgData name="heewon park" userId="79a0808964f4223e" providerId="LiveId" clId="{29E82BF8-CB0A-46CF-A9F6-C0E207EE7624}" dt="2025-03-06T09:05:59.375" v="1749" actId="404"/>
        <pc:sldMkLst>
          <pc:docMk/>
          <pc:sldMk cId="1964810164" sldId="281"/>
        </pc:sldMkLst>
      </pc:sldChg>
      <pc:sldChg chg="modSp mod">
        <pc:chgData name="heewon park" userId="79a0808964f4223e" providerId="LiveId" clId="{29E82BF8-CB0A-46CF-A9F6-C0E207EE7624}" dt="2025-03-06T09:06:40.861" v="1763" actId="404"/>
        <pc:sldMkLst>
          <pc:docMk/>
          <pc:sldMk cId="473924333" sldId="283"/>
        </pc:sldMkLst>
      </pc:sldChg>
      <pc:sldChg chg="modSp mod">
        <pc:chgData name="heewon park" userId="79a0808964f4223e" providerId="LiveId" clId="{29E82BF8-CB0A-46CF-A9F6-C0E207EE7624}" dt="2025-03-06T09:06:46.476" v="1765" actId="20577"/>
        <pc:sldMkLst>
          <pc:docMk/>
          <pc:sldMk cId="3464291902" sldId="284"/>
        </pc:sldMkLst>
      </pc:sldChg>
      <pc:sldChg chg="modSp mod">
        <pc:chgData name="heewon park" userId="79a0808964f4223e" providerId="LiveId" clId="{29E82BF8-CB0A-46CF-A9F6-C0E207EE7624}" dt="2025-03-06T09:06:17.207" v="1755" actId="255"/>
        <pc:sldMkLst>
          <pc:docMk/>
          <pc:sldMk cId="887585942" sldId="285"/>
        </pc:sldMkLst>
      </pc:sldChg>
      <pc:sldChg chg="addSp modSp mod">
        <pc:chgData name="heewon park" userId="79a0808964f4223e" providerId="LiveId" clId="{29E82BF8-CB0A-46CF-A9F6-C0E207EE7624}" dt="2025-03-10T00:30:16.628" v="2843" actId="14100"/>
        <pc:sldMkLst>
          <pc:docMk/>
          <pc:sldMk cId="3311957802" sldId="287"/>
        </pc:sldMkLst>
        <pc:spChg chg="mod">
          <ac:chgData name="heewon park" userId="79a0808964f4223e" providerId="LiveId" clId="{29E82BF8-CB0A-46CF-A9F6-C0E207EE7624}" dt="2025-03-10T00:29:57.940" v="2838" actId="20577"/>
          <ac:spMkLst>
            <pc:docMk/>
            <pc:sldMk cId="3311957802" sldId="287"/>
            <ac:spMk id="8" creationId="{667422EB-6FDA-09BC-ED53-FF4E0DB334F7}"/>
          </ac:spMkLst>
        </pc:spChg>
        <pc:spChg chg="add mod">
          <ac:chgData name="heewon park" userId="79a0808964f4223e" providerId="LiveId" clId="{29E82BF8-CB0A-46CF-A9F6-C0E207EE7624}" dt="2025-03-10T00:30:03.916" v="2839"/>
          <ac:spMkLst>
            <pc:docMk/>
            <pc:sldMk cId="3311957802" sldId="287"/>
            <ac:spMk id="9" creationId="{E4777072-4A15-9F8D-FD35-F8B0EE1AEBA9}"/>
          </ac:spMkLst>
        </pc:spChg>
        <pc:spChg chg="add mod">
          <ac:chgData name="heewon park" userId="79a0808964f4223e" providerId="LiveId" clId="{29E82BF8-CB0A-46CF-A9F6-C0E207EE7624}" dt="2025-03-10T00:30:16.628" v="2843" actId="14100"/>
          <ac:spMkLst>
            <pc:docMk/>
            <pc:sldMk cId="3311957802" sldId="287"/>
            <ac:spMk id="10" creationId="{3E5036DF-6CFE-AF90-A98A-F86C850DA3A8}"/>
          </ac:spMkLst>
        </pc:spChg>
        <pc:spChg chg="mod">
          <ac:chgData name="heewon park" userId="79a0808964f4223e" providerId="LiveId" clId="{29E82BF8-CB0A-46CF-A9F6-C0E207EE7624}" dt="2025-03-10T00:30:09.333" v="2840" actId="1076"/>
          <ac:spMkLst>
            <pc:docMk/>
            <pc:sldMk cId="3311957802" sldId="287"/>
            <ac:spMk id="16" creationId="{C8F1815E-DAA5-4C96-8F90-30AFB23A9495}"/>
          </ac:spMkLst>
        </pc:spChg>
        <pc:picChg chg="add mod">
          <ac:chgData name="heewon park" userId="79a0808964f4223e" providerId="LiveId" clId="{29E82BF8-CB0A-46CF-A9F6-C0E207EE7624}" dt="2025-03-10T00:30:03.916" v="2839"/>
          <ac:picMkLst>
            <pc:docMk/>
            <pc:sldMk cId="3311957802" sldId="287"/>
            <ac:picMk id="7" creationId="{88215A27-7F94-9AC0-9298-6C5E7D49D29B}"/>
          </ac:picMkLst>
        </pc:picChg>
      </pc:sldChg>
      <pc:sldChg chg="modSp mod">
        <pc:chgData name="heewon park" userId="79a0808964f4223e" providerId="LiveId" clId="{29E82BF8-CB0A-46CF-A9F6-C0E207EE7624}" dt="2025-03-06T09:07:12.461" v="1779" actId="2711"/>
        <pc:sldMkLst>
          <pc:docMk/>
          <pc:sldMk cId="1723088425" sldId="289"/>
        </pc:sldMkLst>
      </pc:sldChg>
      <pc:sldChg chg="modSp mod">
        <pc:chgData name="heewon park" userId="79a0808964f4223e" providerId="LiveId" clId="{29E82BF8-CB0A-46CF-A9F6-C0E207EE7624}" dt="2025-03-06T09:07:23.275" v="1786" actId="404"/>
        <pc:sldMkLst>
          <pc:docMk/>
          <pc:sldMk cId="83216136" sldId="290"/>
        </pc:sldMkLst>
      </pc:sldChg>
      <pc:sldChg chg="modSp mod">
        <pc:chgData name="heewon park" userId="79a0808964f4223e" providerId="LiveId" clId="{29E82BF8-CB0A-46CF-A9F6-C0E207EE7624}" dt="2025-03-10T00:30:32.517" v="2844" actId="20577"/>
        <pc:sldMkLst>
          <pc:docMk/>
          <pc:sldMk cId="2562626092" sldId="291"/>
        </pc:sldMkLst>
        <pc:spChg chg="mod">
          <ac:chgData name="heewon park" userId="79a0808964f4223e" providerId="LiveId" clId="{29E82BF8-CB0A-46CF-A9F6-C0E207EE7624}" dt="2025-03-10T00:30:32.517" v="2844" actId="20577"/>
          <ac:spMkLst>
            <pc:docMk/>
            <pc:sldMk cId="2562626092" sldId="291"/>
            <ac:spMk id="8" creationId="{667422EB-6FDA-09BC-ED53-FF4E0DB334F7}"/>
          </ac:spMkLst>
        </pc:spChg>
      </pc:sldChg>
      <pc:sldChg chg="modSp mod">
        <pc:chgData name="heewon park" userId="79a0808964f4223e" providerId="LiveId" clId="{29E82BF8-CB0A-46CF-A9F6-C0E207EE7624}" dt="2025-03-06T09:07:43.687" v="1797" actId="255"/>
        <pc:sldMkLst>
          <pc:docMk/>
          <pc:sldMk cId="597729404" sldId="294"/>
        </pc:sldMkLst>
      </pc:sldChg>
      <pc:sldChg chg="modSp mod">
        <pc:chgData name="heewon park" userId="79a0808964f4223e" providerId="LiveId" clId="{29E82BF8-CB0A-46CF-A9F6-C0E207EE7624}" dt="2025-03-06T09:08:02.502" v="1801" actId="255"/>
        <pc:sldMkLst>
          <pc:docMk/>
          <pc:sldMk cId="704551901" sldId="296"/>
        </pc:sldMkLst>
      </pc:sldChg>
      <pc:sldChg chg="modSp mod">
        <pc:chgData name="heewon park" userId="79a0808964f4223e" providerId="LiveId" clId="{29E82BF8-CB0A-46CF-A9F6-C0E207EE7624}" dt="2025-03-10T00:31:38.905" v="2869" actId="20578"/>
        <pc:sldMkLst>
          <pc:docMk/>
          <pc:sldMk cId="3645681312" sldId="297"/>
        </pc:sldMkLst>
        <pc:spChg chg="mod">
          <ac:chgData name="heewon park" userId="79a0808964f4223e" providerId="LiveId" clId="{29E82BF8-CB0A-46CF-A9F6-C0E207EE7624}" dt="2025-03-10T00:31:38.905" v="2869" actId="20578"/>
          <ac:spMkLst>
            <pc:docMk/>
            <pc:sldMk cId="3645681312" sldId="297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10T00:31:57.053" v="2878"/>
        <pc:sldMkLst>
          <pc:docMk/>
          <pc:sldMk cId="1183866124" sldId="298"/>
        </pc:sldMkLst>
        <pc:spChg chg="mod">
          <ac:chgData name="heewon park" userId="79a0808964f4223e" providerId="LiveId" clId="{29E82BF8-CB0A-46CF-A9F6-C0E207EE7624}" dt="2025-03-10T00:31:57.053" v="2878"/>
          <ac:spMkLst>
            <pc:docMk/>
            <pc:sldMk cId="1183866124" sldId="298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8:50.596" v="1827" actId="255"/>
        <pc:sldMkLst>
          <pc:docMk/>
          <pc:sldMk cId="2866298324" sldId="300"/>
        </pc:sldMkLst>
      </pc:sldChg>
      <pc:sldChg chg="modSp mod">
        <pc:chgData name="heewon park" userId="79a0808964f4223e" providerId="LiveId" clId="{29E82BF8-CB0A-46CF-A9F6-C0E207EE7624}" dt="2025-03-06T09:09:03.670" v="1836" actId="404"/>
        <pc:sldMkLst>
          <pc:docMk/>
          <pc:sldMk cId="2267992523" sldId="301"/>
        </pc:sldMkLst>
        <pc:spChg chg="mod">
          <ac:chgData name="heewon park" userId="79a0808964f4223e" providerId="LiveId" clId="{29E82BF8-CB0A-46CF-A9F6-C0E207EE7624}" dt="2025-03-06T08:53:54.287" v="1149" actId="20577"/>
          <ac:spMkLst>
            <pc:docMk/>
            <pc:sldMk cId="2267992523" sldId="301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9:13.759" v="1840" actId="255"/>
        <pc:sldMkLst>
          <pc:docMk/>
          <pc:sldMk cId="2305847829" sldId="302"/>
        </pc:sldMkLst>
      </pc:sldChg>
      <pc:sldChg chg="modSp mod">
        <pc:chgData name="heewon park" userId="79a0808964f4223e" providerId="LiveId" clId="{29E82BF8-CB0A-46CF-A9F6-C0E207EE7624}" dt="2025-03-06T09:09:22.833" v="1847" actId="404"/>
        <pc:sldMkLst>
          <pc:docMk/>
          <pc:sldMk cId="3892114861" sldId="303"/>
        </pc:sldMkLst>
      </pc:sldChg>
      <pc:sldChg chg="addSp modSp mod">
        <pc:chgData name="heewon park" userId="79a0808964f4223e" providerId="LiveId" clId="{29E82BF8-CB0A-46CF-A9F6-C0E207EE7624}" dt="2025-03-06T09:09:32.966" v="1851" actId="255"/>
        <pc:sldMkLst>
          <pc:docMk/>
          <pc:sldMk cId="1152702019" sldId="304"/>
        </pc:sldMkLst>
        <pc:spChg chg="add mod">
          <ac:chgData name="heewon park" userId="79a0808964f4223e" providerId="LiveId" clId="{29E82BF8-CB0A-46CF-A9F6-C0E207EE7624}" dt="2025-03-06T08:56:30.135" v="1476" actId="1036"/>
          <ac:spMkLst>
            <pc:docMk/>
            <pc:sldMk cId="1152702019" sldId="304"/>
            <ac:spMk id="9" creationId="{C01CEB3A-8B67-A8F7-1B77-856081FB21E6}"/>
          </ac:spMkLst>
        </pc:spChg>
        <pc:spChg chg="mod">
          <ac:chgData name="heewon park" userId="79a0808964f4223e" providerId="LiveId" clId="{29E82BF8-CB0A-46CF-A9F6-C0E207EE7624}" dt="2025-03-06T08:56:50.381" v="1478" actId="115"/>
          <ac:spMkLst>
            <pc:docMk/>
            <pc:sldMk cId="1152702019" sldId="304"/>
            <ac:spMk id="11" creationId="{EB88E975-3A68-4CD2-A137-E85751EEB9B0}"/>
          </ac:spMkLst>
        </pc:spChg>
        <pc:grpChg chg="mod">
          <ac:chgData name="heewon park" userId="79a0808964f4223e" providerId="LiveId" clId="{29E82BF8-CB0A-46CF-A9F6-C0E207EE7624}" dt="2025-03-06T08:56:18.760" v="1469" actId="1076"/>
          <ac:grpSpMkLst>
            <pc:docMk/>
            <pc:sldMk cId="1152702019" sldId="304"/>
            <ac:grpSpMk id="6" creationId="{67555ADC-F8A6-4186-A1A4-C6FF203FC814}"/>
          </ac:grpSpMkLst>
        </pc:grpChg>
        <pc:picChg chg="mod">
          <ac:chgData name="heewon park" userId="79a0808964f4223e" providerId="LiveId" clId="{29E82BF8-CB0A-46CF-A9F6-C0E207EE7624}" dt="2025-03-06T08:56:18.760" v="1469" actId="1076"/>
          <ac:picMkLst>
            <pc:docMk/>
            <pc:sldMk cId="1152702019" sldId="304"/>
            <ac:picMk id="7" creationId="{2F895D9A-7538-4617-AC23-2183C74D90ED}"/>
          </ac:picMkLst>
        </pc:picChg>
        <pc:picChg chg="add mod">
          <ac:chgData name="heewon park" userId="79a0808964f4223e" providerId="LiveId" clId="{29E82BF8-CB0A-46CF-A9F6-C0E207EE7624}" dt="2025-03-06T08:56:21.558" v="1470" actId="1076"/>
          <ac:picMkLst>
            <pc:docMk/>
            <pc:sldMk cId="1152702019" sldId="304"/>
            <ac:picMk id="8" creationId="{D5A90C1A-0D61-4B5E-CC64-1532698141F4}"/>
          </ac:picMkLst>
        </pc:picChg>
      </pc:sldChg>
      <pc:sldChg chg="addSp delSp modSp mod">
        <pc:chgData name="heewon park" userId="79a0808964f4223e" providerId="LiveId" clId="{29E82BF8-CB0A-46CF-A9F6-C0E207EE7624}" dt="2025-03-10T00:20:02.447" v="2602" actId="14100"/>
        <pc:sldMkLst>
          <pc:docMk/>
          <pc:sldMk cId="2487447509" sldId="305"/>
        </pc:sldMkLst>
        <pc:spChg chg="mod">
          <ac:chgData name="heewon park" userId="79a0808964f4223e" providerId="LiveId" clId="{29E82BF8-CB0A-46CF-A9F6-C0E207EE7624}" dt="2025-03-10T00:20:02.447" v="2602" actId="14100"/>
          <ac:spMkLst>
            <pc:docMk/>
            <pc:sldMk cId="2487447509" sldId="305"/>
            <ac:spMk id="6" creationId="{C99DC490-EB11-27F8-190C-A00D898599B5}"/>
          </ac:spMkLst>
        </pc:spChg>
        <pc:spChg chg="mod">
          <ac:chgData name="heewon park" userId="79a0808964f4223e" providerId="LiveId" clId="{29E82BF8-CB0A-46CF-A9F6-C0E207EE7624}" dt="2025-03-06T08:36:40.838" v="26" actId="1076"/>
          <ac:spMkLst>
            <pc:docMk/>
            <pc:sldMk cId="2487447509" sldId="305"/>
            <ac:spMk id="11" creationId="{EB88E975-3A68-4CD2-A137-E85751EEB9B0}"/>
          </ac:spMkLst>
        </pc:spChg>
        <pc:picChg chg="mod">
          <ac:chgData name="heewon park" userId="79a0808964f4223e" providerId="LiveId" clId="{29E82BF8-CB0A-46CF-A9F6-C0E207EE7624}" dt="2025-03-06T08:38:43.524" v="118" actId="1076"/>
          <ac:picMkLst>
            <pc:docMk/>
            <pc:sldMk cId="2487447509" sldId="305"/>
            <ac:picMk id="9" creationId="{9405F6F0-80FB-4D60-B91A-5B55B897D34A}"/>
          </ac:picMkLst>
        </pc:picChg>
      </pc:sldChg>
      <pc:sldChg chg="modSp add del mod">
        <pc:chgData name="heewon park" userId="79a0808964f4223e" providerId="LiveId" clId="{29E82BF8-CB0A-46CF-A9F6-C0E207EE7624}" dt="2025-03-10T00:19:58.663" v="2601" actId="2696"/>
        <pc:sldMkLst>
          <pc:docMk/>
          <pc:sldMk cId="1981792630" sldId="306"/>
        </pc:sldMkLst>
      </pc:sldChg>
      <pc:sldChg chg="addSp modSp add mod">
        <pc:chgData name="heewon park" userId="79a0808964f4223e" providerId="LiveId" clId="{29E82BF8-CB0A-46CF-A9F6-C0E207EE7624}" dt="2025-03-06T09:08:43.653" v="1823" actId="255"/>
        <pc:sldMkLst>
          <pc:docMk/>
          <pc:sldMk cId="692905042" sldId="307"/>
        </pc:sldMkLst>
        <pc:spChg chg="mod">
          <ac:chgData name="heewon park" userId="79a0808964f4223e" providerId="LiveId" clId="{29E82BF8-CB0A-46CF-A9F6-C0E207EE7624}" dt="2025-03-06T08:45:03.931" v="663" actId="20577"/>
          <ac:spMkLst>
            <pc:docMk/>
            <pc:sldMk cId="692905042" sldId="307"/>
            <ac:spMk id="11" creationId="{A39DF203-4359-0090-B1B6-3279AC93B1DA}"/>
          </ac:spMkLst>
        </pc:spChg>
        <pc:spChg chg="mod">
          <ac:chgData name="heewon park" userId="79a0808964f4223e" providerId="LiveId" clId="{29E82BF8-CB0A-46CF-A9F6-C0E207EE7624}" dt="2025-03-06T08:40:17.194" v="146" actId="20577"/>
          <ac:spMkLst>
            <pc:docMk/>
            <pc:sldMk cId="692905042" sldId="307"/>
            <ac:spMk id="20" creationId="{56713D99-97A8-37F1-6EF7-7A90587C8D32}"/>
          </ac:spMkLst>
        </pc:spChg>
        <pc:spChg chg="mod">
          <ac:chgData name="heewon park" userId="79a0808964f4223e" providerId="LiveId" clId="{29E82BF8-CB0A-46CF-A9F6-C0E207EE7624}" dt="2025-03-06T08:51:13.119" v="1100" actId="14100"/>
          <ac:spMkLst>
            <pc:docMk/>
            <pc:sldMk cId="692905042" sldId="307"/>
            <ac:spMk id="30" creationId="{E07047FF-181E-9B3A-8713-52C1BD96A1CB}"/>
          </ac:spMkLst>
        </pc:sp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5" creationId="{AE90A776-2E0B-3D0B-C92A-07BE0707140E}"/>
          </ac:picMkLst>
        </pc:picChg>
        <pc:picChg chg="add mod modCrop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6" creationId="{DDFAC3F1-AF1C-271A-0EEA-038824D24A90}"/>
          </ac:picMkLst>
        </pc:pic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29" creationId="{9750FB65-393F-9D18-2871-A2646069E3E1}"/>
          </ac:picMkLst>
        </pc:picChg>
      </pc:sldChg>
      <pc:sldChg chg="addSp delSp modSp add mod">
        <pc:chgData name="heewon park" userId="79a0808964f4223e" providerId="LiveId" clId="{29E82BF8-CB0A-46CF-A9F6-C0E207EE7624}" dt="2025-03-06T09:08:12.681" v="1808" actId="2711"/>
        <pc:sldMkLst>
          <pc:docMk/>
          <pc:sldMk cId="1447955951" sldId="308"/>
        </pc:sldMkLst>
        <pc:spChg chg="add mod">
          <ac:chgData name="heewon park" userId="79a0808964f4223e" providerId="LiveId" clId="{29E82BF8-CB0A-46CF-A9F6-C0E207EE7624}" dt="2025-03-06T08:50:41.767" v="1096" actId="20577"/>
          <ac:spMkLst>
            <pc:docMk/>
            <pc:sldMk cId="1447955951" sldId="308"/>
            <ac:spMk id="10" creationId="{4CC3D0EE-E696-EE69-7A52-5E3A73E6ABAB}"/>
          </ac:spMkLst>
        </pc:spChg>
        <pc:spChg chg="mod">
          <ac:chgData name="heewon park" userId="79a0808964f4223e" providerId="LiveId" clId="{29E82BF8-CB0A-46CF-A9F6-C0E207EE7624}" dt="2025-03-06T08:46:42.905" v="691" actId="20577"/>
          <ac:spMkLst>
            <pc:docMk/>
            <pc:sldMk cId="1447955951" sldId="308"/>
            <ac:spMk id="20" creationId="{85773187-D36F-0903-B919-C57F28A9B4DA}"/>
          </ac:spMkLst>
        </pc:spChg>
        <pc:picChg chg="topLvl">
          <ac:chgData name="heewon park" userId="79a0808964f4223e" providerId="LiveId" clId="{29E82BF8-CB0A-46CF-A9F6-C0E207EE7624}" dt="2025-03-06T08:47:02.411" v="693" actId="478"/>
          <ac:picMkLst>
            <pc:docMk/>
            <pc:sldMk cId="1447955951" sldId="308"/>
            <ac:picMk id="5" creationId="{0A96280E-E669-AAD0-A819-7F8B274FF05D}"/>
          </ac:picMkLst>
        </pc:picChg>
        <pc:picChg chg="add mod modCrop">
          <ac:chgData name="heewon park" userId="79a0808964f4223e" providerId="LiveId" clId="{29E82BF8-CB0A-46CF-A9F6-C0E207EE7624}" dt="2025-03-06T08:48:34.298" v="717" actId="1076"/>
          <ac:picMkLst>
            <pc:docMk/>
            <pc:sldMk cId="1447955951" sldId="308"/>
            <ac:picMk id="9" creationId="{EA3A332A-82B2-DF05-F4D1-E1444F74DCA8}"/>
          </ac:picMkLst>
        </pc:picChg>
      </pc:sldChg>
      <pc:sldChg chg="addSp delSp modSp add del mod">
        <pc:chgData name="heewon park" userId="79a0808964f4223e" providerId="LiveId" clId="{29E82BF8-CB0A-46CF-A9F6-C0E207EE7624}" dt="2025-03-06T08:46:35.695" v="681" actId="2696"/>
        <pc:sldMkLst>
          <pc:docMk/>
          <pc:sldMk cId="2579056289" sldId="308"/>
        </pc:sldMkLst>
      </pc:sldChg>
      <pc:sldChg chg="modSp add mod">
        <pc:chgData name="heewon park" userId="79a0808964f4223e" providerId="LiveId" clId="{29E82BF8-CB0A-46CF-A9F6-C0E207EE7624}" dt="2025-03-06T09:05:22.459" v="1727" actId="404"/>
        <pc:sldMkLst>
          <pc:docMk/>
          <pc:sldMk cId="500957976" sldId="309"/>
        </pc:sldMkLst>
        <pc:picChg chg="mod">
          <ac:chgData name="heewon park" userId="79a0808964f4223e" providerId="LiveId" clId="{29E82BF8-CB0A-46CF-A9F6-C0E207EE7624}" dt="2025-03-06T09:02:15.205" v="1701" actId="1076"/>
          <ac:picMkLst>
            <pc:docMk/>
            <pc:sldMk cId="500957976" sldId="309"/>
            <ac:picMk id="2" creationId="{8F744809-7D88-F9D8-81FB-34B8FBD41153}"/>
          </ac:picMkLst>
        </pc:picChg>
      </pc:sldChg>
      <pc:sldChg chg="add del">
        <pc:chgData name="heewon park" userId="79a0808964f4223e" providerId="LiveId" clId="{29E82BF8-CB0A-46CF-A9F6-C0E207EE7624}" dt="2025-03-06T08:57:24.627" v="1481" actId="2696"/>
        <pc:sldMkLst>
          <pc:docMk/>
          <pc:sldMk cId="2064358175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A45AB5-2A15-0DAD-4555-ED847BAA8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DBC2C-359C-C0B8-50C3-86233CB49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9F9E5-8158-4F02-B855-D411F4B04597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A5B45-4B11-B7AB-8DC2-26A8C88FC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559A4-F6E5-24A2-CCAB-770A5E47E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4AD3-152A-43E2-985A-7B5D4F75A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609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7E2C-5AA9-42AD-8914-CBB6D8D94BC2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B42A-3073-4BA1-A5EB-A958BAD8C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985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4A99-3E29-4CF9-A8B2-103D880EA0F1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40E-DEED-428A-864A-16C044F39328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F-4B74-4A67-B65A-7367A8A9779E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3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ED70-1DD8-4173-BF4A-D1349B88412C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A651-F30F-4298-8F48-7DA4CAB41E8A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4028-334D-4FBC-B5C5-2D30C7CF9850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8C5-16BC-4D84-A510-D8AABD8B6AA8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E44-4191-43BC-83D0-60547AD8665D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C4-92EE-43CD-A56E-1C75B76FC6FD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1559-FC0C-45B1-BCC6-CE434398669F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FA79-0C20-4CA0-9E08-FC741FF1D189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445D-6E59-4949-92D9-8ED9B8D74C07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2E59D-20F4-AE7D-8A22-F94209C7655D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12002-1979-7BAC-36D8-445539F0D5A5}"/>
              </a:ext>
            </a:extLst>
          </p:cNvPr>
          <p:cNvSpPr txBox="1"/>
          <p:nvPr/>
        </p:nvSpPr>
        <p:spPr>
          <a:xfrm>
            <a:off x="2181860" y="2320240"/>
            <a:ext cx="58039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latin typeface="+mj-ea"/>
                <a:ea typeface="+mj-ea"/>
              </a:rPr>
              <a:t>Handalab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 dirty="0" err="1">
                <a:latin typeface="+mj-ea"/>
                <a:ea typeface="+mj-ea"/>
              </a:rPr>
              <a:t>웹캠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>
                <a:latin typeface="+mj-ea"/>
                <a:ea typeface="+mj-ea"/>
              </a:rPr>
              <a:t>녹화 매뉴얼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4914900"/>
            <a:ext cx="3901440" cy="1950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88CAF-C85D-B8D1-6A93-D4AFAD113171}"/>
              </a:ext>
            </a:extLst>
          </p:cNvPr>
          <p:cNvSpPr txBox="1"/>
          <p:nvPr/>
        </p:nvSpPr>
        <p:spPr>
          <a:xfrm>
            <a:off x="3954780" y="3829875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2025.07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0010A0A4-ED8B-998F-0193-98CAEDA637BD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A236A3E-A533-0B7D-E266-EDD8AE66D3C0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8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5692"/>
            <a:ext cx="6600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다운받은 설치 파일을 실행합니다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하단의 </a:t>
            </a:r>
            <a:r>
              <a:rPr lang="en-US" altLang="ko-KR" sz="900" dirty="0">
                <a:latin typeface="+mn-ea"/>
              </a:rPr>
              <a:t>“Add python.exe to PATH”</a:t>
            </a:r>
            <a:r>
              <a:rPr lang="ko-KR" altLang="en-US" sz="900" dirty="0">
                <a:latin typeface="+mn-ea"/>
              </a:rPr>
              <a:t>을 체크 한 뒤</a:t>
            </a:r>
            <a:r>
              <a:rPr lang="en-US" altLang="ko-KR" sz="900" dirty="0">
                <a:latin typeface="+mn-ea"/>
              </a:rPr>
              <a:t>, Install Now</a:t>
            </a:r>
            <a:r>
              <a:rPr lang="ko-KR" altLang="en-US" sz="900" dirty="0">
                <a:latin typeface="+mn-ea"/>
              </a:rPr>
              <a:t>를 클릭하여 설치를 진행합니다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38F33-2EA2-17C2-25F9-0C04B10E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9" y="1894370"/>
            <a:ext cx="6173061" cy="37343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3548469" y="5366564"/>
            <a:ext cx="1713996" cy="186042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97D9-2D19-6B93-7D01-E08E6DD11CD9}"/>
              </a:ext>
            </a:extLst>
          </p:cNvPr>
          <p:cNvSpPr txBox="1"/>
          <p:nvPr/>
        </p:nvSpPr>
        <p:spPr>
          <a:xfrm>
            <a:off x="3200425" y="5290308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3548468" y="3160764"/>
            <a:ext cx="4117251" cy="99723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9BBF6-A112-89ED-8A12-29CB72D9299D}"/>
              </a:ext>
            </a:extLst>
          </p:cNvPr>
          <p:cNvSpPr txBox="1"/>
          <p:nvPr/>
        </p:nvSpPr>
        <p:spPr>
          <a:xfrm>
            <a:off x="3200425" y="3075515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778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D17D2D-2655-34E8-1192-27CA413D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12" y="1894370"/>
            <a:ext cx="5828176" cy="3565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8966"/>
            <a:ext cx="660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잠시 기다리면 설치가 완료됩니다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설치 프로그램을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7039266" y="5187821"/>
            <a:ext cx="770457" cy="21460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9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773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검색 창에 </a:t>
            </a:r>
            <a:r>
              <a:rPr lang="en-US" altLang="ko-KR" sz="900" dirty="0">
                <a:latin typeface="+mn-ea"/>
              </a:rPr>
              <a:t>“</a:t>
            </a:r>
            <a:r>
              <a:rPr lang="en-US" altLang="ko-KR" sz="900" dirty="0" err="1">
                <a:latin typeface="+mn-ea"/>
              </a:rPr>
              <a:t>cmd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를 입력하여 명령 프롬프트를 실행합니다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12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24F07-84D6-95A8-EEE1-5E130CD8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8"/>
          <a:stretch/>
        </p:blipFill>
        <p:spPr>
          <a:xfrm>
            <a:off x="2588760" y="1554935"/>
            <a:ext cx="4728479" cy="47941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2790273" y="6134497"/>
            <a:ext cx="997956" cy="135674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768853" y="2318275"/>
            <a:ext cx="1933775" cy="30362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C6B1C-A7DE-5807-9E2F-8AE14F34C50B}"/>
              </a:ext>
            </a:extLst>
          </p:cNvPr>
          <p:cNvSpPr txBox="1"/>
          <p:nvPr/>
        </p:nvSpPr>
        <p:spPr>
          <a:xfrm>
            <a:off x="2597752" y="579594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4CD68-58E5-5770-E9E2-55D793204D09}"/>
              </a:ext>
            </a:extLst>
          </p:cNvPr>
          <p:cNvSpPr txBox="1"/>
          <p:nvPr/>
        </p:nvSpPr>
        <p:spPr>
          <a:xfrm>
            <a:off x="2446715" y="215106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5378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E6826F3-0002-5A60-C829-393ECAB2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0" y="1893925"/>
            <a:ext cx="7169020" cy="3640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966"/>
            <a:ext cx="7240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명령 프롬프트에서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pip install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opencv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-python==4.12.0.88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pymodbus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==2.5.3 </a:t>
            </a:r>
            <a:r>
              <a:rPr lang="ko-KR" altLang="en-US" sz="900" dirty="0">
                <a:latin typeface="+mn-ea"/>
              </a:rPr>
              <a:t>를 입력하면 필수 라이브러리 설치가 진행됩니다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설치가 완료되면 하단에 다음 그림과 같이 </a:t>
            </a:r>
            <a:r>
              <a:rPr lang="en-US" altLang="ko-KR" sz="900" dirty="0">
                <a:latin typeface="+mn-ea"/>
              </a:rPr>
              <a:t>“C:\Users\</a:t>
            </a:r>
            <a:r>
              <a:rPr lang="ko-KR" altLang="en-US" sz="900" dirty="0">
                <a:latin typeface="+mn-ea"/>
              </a:rPr>
              <a:t>사용자명</a:t>
            </a:r>
            <a:r>
              <a:rPr lang="en-US" altLang="ko-KR" sz="900" dirty="0">
                <a:latin typeface="+mn-ea"/>
              </a:rPr>
              <a:t>&gt;”</a:t>
            </a:r>
            <a:r>
              <a:rPr lang="ko-KR" altLang="en-US" sz="900" dirty="0">
                <a:latin typeface="+mn-ea"/>
              </a:rPr>
              <a:t>이 뜹니다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확인 후 명령 프롬프트를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13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240280" y="2537182"/>
            <a:ext cx="3320765" cy="22467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7319D4-840E-0CAA-C51F-42BA7F000BF9}"/>
              </a:ext>
            </a:extLst>
          </p:cNvPr>
          <p:cNvSpPr/>
          <p:nvPr/>
        </p:nvSpPr>
        <p:spPr>
          <a:xfrm>
            <a:off x="1368491" y="5125664"/>
            <a:ext cx="1430694" cy="3140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실행 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중단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448"/>
            <a:ext cx="724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제공된 모듈 폴더에서 </a:t>
            </a:r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파일을 실행하면 백그라운드로 서비스가 시작됩니다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stop_all_python_process.bat </a:t>
            </a:r>
            <a:r>
              <a:rPr lang="ko-KR" altLang="en-US" sz="900" dirty="0">
                <a:latin typeface="+mn-ea"/>
              </a:rPr>
              <a:t>파일을 실행하면 백그라운드로 실행중인 서비스가 종료됩니다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실행중인 다른 파이썬 서비스가 있다면 함께 종료되어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주의가 필요합니다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start.vbs, stop_all_python_process.bat </a:t>
            </a:r>
            <a:r>
              <a:rPr lang="ko-KR" altLang="en-US" sz="900" dirty="0">
                <a:latin typeface="+mn-ea"/>
              </a:rPr>
              <a:t>두 파일은 다른 폴더로 옮겨서 사용할 수 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14</a:t>
            </a:r>
            <a:endParaRPr lang="ko-KR" altLang="en-US" dirty="0"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4936F2-1760-8BA1-ECCD-AD58CC75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22" y="2738341"/>
            <a:ext cx="577295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환경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4024"/>
            <a:ext cx="842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 우측 클릭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메모장에서 편집  을 선택하여 실행 파일을 수정할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config </a:t>
            </a:r>
            <a:r>
              <a:rPr lang="ko-KR" altLang="en-US" sz="900" dirty="0">
                <a:latin typeface="+mn-ea"/>
              </a:rPr>
              <a:t>값들을 사용자의 환경에 맞춰 수정합니다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TIME_ : </a:t>
            </a:r>
            <a:r>
              <a:rPr lang="ko-KR" altLang="en-US" sz="900" dirty="0">
                <a:latin typeface="+mn-ea"/>
              </a:rPr>
              <a:t>녹화할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영상의 길이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초</a:t>
            </a:r>
            <a:r>
              <a:rPr lang="en-US" altLang="ko-KR" sz="900" dirty="0">
                <a:latin typeface="+mn-ea"/>
              </a:rPr>
              <a:t>)</a:t>
            </a:r>
          </a:p>
          <a:p>
            <a:r>
              <a:rPr lang="en-US" altLang="ko-KR" sz="900" dirty="0">
                <a:latin typeface="+mn-ea"/>
              </a:rPr>
              <a:t>MOD_IP : </a:t>
            </a:r>
            <a:r>
              <a:rPr lang="ko-KR" altLang="en-US" sz="900" dirty="0">
                <a:latin typeface="+mn-ea"/>
              </a:rPr>
              <a:t>모드버스 서버의 </a:t>
            </a:r>
            <a:r>
              <a:rPr lang="en-US" altLang="ko-KR" sz="900" dirty="0">
                <a:latin typeface="+mn-ea"/>
              </a:rPr>
              <a:t>IP</a:t>
            </a:r>
          </a:p>
          <a:p>
            <a:r>
              <a:rPr lang="en-US" altLang="ko-KR" sz="900" dirty="0">
                <a:latin typeface="+mn-ea"/>
              </a:rPr>
              <a:t>MOD_PORT : </a:t>
            </a:r>
            <a:r>
              <a:rPr lang="ko-KR" altLang="en-US" sz="900" dirty="0">
                <a:latin typeface="+mn-ea"/>
              </a:rPr>
              <a:t>모드버스 서버의 포트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MOD_WORD : </a:t>
            </a:r>
            <a:r>
              <a:rPr lang="ko-KR" altLang="en-US" sz="900" dirty="0">
                <a:latin typeface="+mn-ea"/>
              </a:rPr>
              <a:t>모드버스 워드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TXT_PATH : </a:t>
            </a:r>
            <a:r>
              <a:rPr lang="ko-KR" altLang="en-US" sz="900" dirty="0">
                <a:latin typeface="+mn-ea"/>
              </a:rPr>
              <a:t>동영상 저장 경로 정보를 가진</a:t>
            </a:r>
            <a:r>
              <a:rPr lang="en-US" altLang="ko-KR" sz="900" dirty="0">
                <a:latin typeface="+mn-ea"/>
              </a:rPr>
              <a:t> txt </a:t>
            </a:r>
            <a:r>
              <a:rPr lang="ko-KR" altLang="en-US" sz="900" dirty="0">
                <a:latin typeface="+mn-ea"/>
              </a:rPr>
              <a:t>파일의 경로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15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4F942-E5BB-FF44-23AA-B14BEE75B3CA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47EA69-75A6-13E1-5DB5-3924E3BAE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967" y="2526831"/>
            <a:ext cx="3250066" cy="357406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431A75-0081-7B66-0064-3236F2501C48}"/>
              </a:ext>
            </a:extLst>
          </p:cNvPr>
          <p:cNvSpPr/>
          <p:nvPr/>
        </p:nvSpPr>
        <p:spPr>
          <a:xfrm>
            <a:off x="3300025" y="2536702"/>
            <a:ext cx="3296670" cy="1279518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8266D91-BE5A-5981-C5F7-EF286D72E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67" y="2323453"/>
            <a:ext cx="3190888" cy="350898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8C5705-C8BD-76D7-6D2C-E419CEC988FE}"/>
              </a:ext>
            </a:extLst>
          </p:cNvPr>
          <p:cNvSpPr/>
          <p:nvPr/>
        </p:nvSpPr>
        <p:spPr>
          <a:xfrm>
            <a:off x="8169537" y="3247053"/>
            <a:ext cx="966811" cy="28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C3CDAD-8A1B-ABA1-B853-A4C956CC6168}"/>
              </a:ext>
            </a:extLst>
          </p:cNvPr>
          <p:cNvSpPr/>
          <p:nvPr/>
        </p:nvSpPr>
        <p:spPr>
          <a:xfrm>
            <a:off x="5113176" y="3247053"/>
            <a:ext cx="2939142" cy="28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환경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9563"/>
            <a:ext cx="72402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TXT_PATH</a:t>
            </a:r>
            <a:r>
              <a:rPr lang="ko-KR" altLang="en-US" sz="900" dirty="0">
                <a:latin typeface="+mn-ea"/>
              </a:rPr>
              <a:t>로 설정한 </a:t>
            </a:r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파일에는 첫 줄에 </a:t>
            </a:r>
            <a:r>
              <a:rPr lang="en-US" altLang="ko-KR" sz="900" dirty="0">
                <a:latin typeface="+mn-ea"/>
              </a:rPr>
              <a:t>‘,’</a:t>
            </a:r>
            <a:r>
              <a:rPr lang="ko-KR" altLang="en-US" sz="900" dirty="0">
                <a:latin typeface="+mn-ea"/>
              </a:rPr>
              <a:t>를 기준으로 </a:t>
            </a: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저장 위치</a:t>
            </a:r>
            <a:r>
              <a:rPr lang="en-US" altLang="ko-KR" sz="900" dirty="0">
                <a:latin typeface="+mn-ea"/>
              </a:rPr>
              <a:t>}, {</a:t>
            </a:r>
            <a:r>
              <a:rPr lang="ko-KR" altLang="en-US" sz="900" dirty="0">
                <a:latin typeface="+mn-ea"/>
              </a:rPr>
              <a:t>녹화 파일 이름</a:t>
            </a:r>
            <a:r>
              <a:rPr lang="en-US" altLang="ko-KR" sz="900" dirty="0">
                <a:latin typeface="+mn-ea"/>
              </a:rPr>
              <a:t>} </a:t>
            </a:r>
            <a:r>
              <a:rPr lang="ko-KR" altLang="en-US" sz="900" dirty="0">
                <a:latin typeface="+mn-ea"/>
              </a:rPr>
              <a:t>두 정보가 있어야 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</a:t>
            </a:r>
            <a:r>
              <a:rPr lang="ko-KR" altLang="en-US" sz="900" dirty="0">
                <a:latin typeface="+mn-ea"/>
              </a:rPr>
              <a:t> 파일 내에 한글이 포함될 경우 정상 작동하지 않게 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파일이 있는 폴더에 제공된 프로그램의 </a:t>
            </a:r>
            <a:r>
              <a:rPr lang="ko-KR" altLang="en-US" sz="900" dirty="0">
                <a:solidFill>
                  <a:srgbClr val="0070C0"/>
                </a:solidFill>
                <a:latin typeface="+mn-ea"/>
              </a:rPr>
              <a:t>로그 파일</a:t>
            </a:r>
            <a:r>
              <a:rPr lang="ko-KR" altLang="en-US" sz="900" dirty="0">
                <a:latin typeface="+mn-ea"/>
              </a:rPr>
              <a:t>이 생성됩니다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16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E4419-1B0A-91D3-5731-1D3326040604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051D5C-1335-6FAA-569D-4B6B73249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40" y="3387012"/>
            <a:ext cx="4191585" cy="2381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0242A6-99EF-6E93-8179-9583E9AB7700}"/>
              </a:ext>
            </a:extLst>
          </p:cNvPr>
          <p:cNvSpPr/>
          <p:nvPr/>
        </p:nvSpPr>
        <p:spPr>
          <a:xfrm>
            <a:off x="1732432" y="3345226"/>
            <a:ext cx="1337339" cy="2433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4A9B0B4-3497-116A-F050-05ABE21027E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3069771" y="3466902"/>
            <a:ext cx="1961469" cy="3918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27B66E-D146-3F1C-2E32-B1585B3F1F7E}"/>
              </a:ext>
            </a:extLst>
          </p:cNvPr>
          <p:cNvSpPr txBox="1"/>
          <p:nvPr/>
        </p:nvSpPr>
        <p:spPr>
          <a:xfrm>
            <a:off x="5526408" y="2927112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저장 위치</a:t>
            </a:r>
            <a:r>
              <a:rPr lang="en-US" altLang="ko-KR" sz="900" dirty="0">
                <a:latin typeface="+mn-ea"/>
              </a:rPr>
              <a:t>}</a:t>
            </a:r>
            <a:endParaRPr lang="ko-KR" altLang="en-US" sz="9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472E3-54B8-82A5-F1EF-5AEBEB1898AF}"/>
              </a:ext>
            </a:extLst>
          </p:cNvPr>
          <p:cNvSpPr txBox="1"/>
          <p:nvPr/>
        </p:nvSpPr>
        <p:spPr>
          <a:xfrm>
            <a:off x="7554712" y="2927112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이름</a:t>
            </a:r>
            <a:r>
              <a:rPr lang="en-US" altLang="ko-KR" sz="900" dirty="0">
                <a:latin typeface="+mn-ea"/>
              </a:rPr>
              <a:t>}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78C49FD-3B11-B59C-E836-77B38DDB9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548" y="4423265"/>
            <a:ext cx="752580" cy="53347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307185-B7C0-90ED-59C4-74F427A01E94}"/>
              </a:ext>
            </a:extLst>
          </p:cNvPr>
          <p:cNvSpPr/>
          <p:nvPr/>
        </p:nvSpPr>
        <p:spPr>
          <a:xfrm>
            <a:off x="1771423" y="3387011"/>
            <a:ext cx="607884" cy="14904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800AC6-D21C-5501-A2E7-EC5B645E89F8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2075365" y="3536060"/>
            <a:ext cx="2971183" cy="1153942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E6D3D5-841A-2442-B524-DBEE9F0ADBC0}"/>
              </a:ext>
            </a:extLst>
          </p:cNvPr>
          <p:cNvSpPr txBox="1"/>
          <p:nvPr/>
        </p:nvSpPr>
        <p:spPr>
          <a:xfrm>
            <a:off x="5814436" y="4485147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로그 파일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8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72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저장된 영상 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3901"/>
            <a:ext cx="7897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설정을 마친 후</a:t>
            </a:r>
            <a:r>
              <a:rPr lang="en-US" altLang="ko-KR" sz="900" dirty="0">
                <a:latin typeface="+mn-ea"/>
              </a:rPr>
              <a:t>, start.vbs</a:t>
            </a:r>
            <a:r>
              <a:rPr lang="ko-KR" altLang="en-US" sz="900" dirty="0">
                <a:latin typeface="+mn-ea"/>
              </a:rPr>
              <a:t> 파일을 실행한 뒤</a:t>
            </a:r>
            <a:r>
              <a:rPr lang="en-US" altLang="ko-KR" sz="900" dirty="0">
                <a:latin typeface="+mn-ea"/>
              </a:rPr>
              <a:t>, </a:t>
            </a:r>
          </a:p>
          <a:p>
            <a:r>
              <a:rPr lang="ko-KR" altLang="en-US" sz="900" dirty="0">
                <a:latin typeface="+mn-ea"/>
              </a:rPr>
              <a:t>모드버스 서버로 트리거가 들어오면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TXT_PATH</a:t>
            </a:r>
            <a:r>
              <a:rPr lang="ko-KR" altLang="en-US" sz="900" dirty="0">
                <a:latin typeface="+mn-ea"/>
              </a:rPr>
              <a:t>로 설정한 </a:t>
            </a:r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파일에서 명시된 경로에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영상이 저장됩니다</a:t>
            </a:r>
            <a:r>
              <a:rPr lang="en-US" altLang="ko-KR" sz="900" dirty="0">
                <a:latin typeface="+mn-ea"/>
              </a:rPr>
              <a:t>. (mp4 </a:t>
            </a:r>
            <a:r>
              <a:rPr lang="ko-KR" altLang="en-US" sz="900" dirty="0">
                <a:latin typeface="+mn-ea"/>
              </a:rPr>
              <a:t>포맷 저장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설정한 </a:t>
            </a:r>
            <a:r>
              <a:rPr lang="en-US" altLang="ko-KR" sz="900" dirty="0">
                <a:latin typeface="+mn-ea"/>
              </a:rPr>
              <a:t>TIME_ </a:t>
            </a:r>
            <a:r>
              <a:rPr lang="ko-KR" altLang="en-US" sz="900" dirty="0">
                <a:latin typeface="+mn-ea"/>
              </a:rPr>
              <a:t>값에 따라 일정 길이의 가장 최근 영상이 저장됩니다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시작 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TIME_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만큼 시간이 지나기 전에 트리거가 들어오면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시점까지 녹화한 영상을 저장하므로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TIME_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값보다 짧은 영상이 저장됩니다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17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4E142-5FE2-41F8-92E3-26AD058A2EA6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3AA9A5-A2F1-6478-B314-9B0CAA9373D7}"/>
              </a:ext>
            </a:extLst>
          </p:cNvPr>
          <p:cNvGrpSpPr/>
          <p:nvPr/>
        </p:nvGrpSpPr>
        <p:grpSpPr>
          <a:xfrm>
            <a:off x="1562252" y="2786600"/>
            <a:ext cx="5623844" cy="2256135"/>
            <a:chOff x="1562252" y="2786600"/>
            <a:chExt cx="5623844" cy="22561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204AE3-DDBD-C352-A80B-7A27B4C32E07}"/>
                </a:ext>
              </a:extLst>
            </p:cNvPr>
            <p:cNvGrpSpPr/>
            <p:nvPr/>
          </p:nvGrpSpPr>
          <p:grpSpPr>
            <a:xfrm>
              <a:off x="2586686" y="2786600"/>
              <a:ext cx="4286931" cy="528400"/>
              <a:chOff x="494522" y="2932569"/>
              <a:chExt cx="4286931" cy="5284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493E682-3A6F-D61D-1DC3-EA2016789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868" y="3222811"/>
                <a:ext cx="4191585" cy="23815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3B1B00F-9718-8363-BCE2-2C860F89C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5357"/>
              <a:stretch/>
            </p:blipFill>
            <p:spPr>
              <a:xfrm>
                <a:off x="494522" y="2932569"/>
                <a:ext cx="793282" cy="251038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A72889-583E-916F-B335-0AFDCBCE82CF}"/>
                </a:ext>
              </a:extLst>
            </p:cNvPr>
            <p:cNvGrpSpPr/>
            <p:nvPr/>
          </p:nvGrpSpPr>
          <p:grpSpPr>
            <a:xfrm>
              <a:off x="1562252" y="3985312"/>
              <a:ext cx="5623844" cy="1057423"/>
              <a:chOff x="1278505" y="4046300"/>
              <a:chExt cx="5623844" cy="1057423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AC74834-8DCA-AFD0-2B55-B3D747F59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237" y="4508411"/>
                <a:ext cx="92856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982283C-98D5-538C-035B-F0BA7F95A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6821" y="4046300"/>
                <a:ext cx="1095528" cy="105742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92AECDC-21A3-4EDF-2FAC-DE639109C238}"/>
                  </a:ext>
                </a:extLst>
              </p:cNvPr>
              <p:cNvGrpSpPr/>
              <p:nvPr/>
            </p:nvGrpSpPr>
            <p:grpSpPr>
              <a:xfrm>
                <a:off x="1278505" y="4080312"/>
                <a:ext cx="3167900" cy="892777"/>
                <a:chOff x="1278505" y="4108305"/>
                <a:chExt cx="3167900" cy="892777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E7C687E5-1569-BC77-CE56-6FFB83C9C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48033" y="4108305"/>
                  <a:ext cx="1028844" cy="800212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53623B1-8B8B-B33C-0FEA-A51D3502539C}"/>
                    </a:ext>
                  </a:extLst>
                </p:cNvPr>
                <p:cNvSpPr txBox="1"/>
                <p:nvPr/>
              </p:nvSpPr>
              <p:spPr>
                <a:xfrm>
                  <a:off x="1278505" y="4770250"/>
                  <a:ext cx="31679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+mn-ea"/>
                    </a:rPr>
                    <a:t>C:\Users\username\example\recorded_video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497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7DCD2C7-0A14-F5A6-99B7-FB539779EA1A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B1462A08-0E05-5640-98B3-9D417841CFFF}"/>
              </a:ext>
            </a:extLst>
          </p:cNvPr>
          <p:cNvSpPr/>
          <p:nvPr/>
        </p:nvSpPr>
        <p:spPr>
          <a:xfrm>
            <a:off x="0" y="6180116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7E6E8-C057-32E1-2406-28DD7EB372C4}"/>
              </a:ext>
            </a:extLst>
          </p:cNvPr>
          <p:cNvSpPr txBox="1"/>
          <p:nvPr/>
        </p:nvSpPr>
        <p:spPr>
          <a:xfrm>
            <a:off x="330200" y="1642111"/>
            <a:ext cx="287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시스템 운용 가이드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F31FE-8A5C-42FF-75DB-F263B229579A}"/>
              </a:ext>
            </a:extLst>
          </p:cNvPr>
          <p:cNvSpPr txBox="1"/>
          <p:nvPr/>
        </p:nvSpPr>
        <p:spPr>
          <a:xfrm>
            <a:off x="0" y="2226311"/>
            <a:ext cx="1328420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최초 발행일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발행처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주소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문의처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73765-45A4-58C5-DE15-E75F65E2535F}"/>
              </a:ext>
            </a:extLst>
          </p:cNvPr>
          <p:cNvSpPr txBox="1"/>
          <p:nvPr/>
        </p:nvSpPr>
        <p:spPr>
          <a:xfrm>
            <a:off x="1568450" y="2226311"/>
            <a:ext cx="3169920" cy="14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2025</a:t>
            </a:r>
            <a:r>
              <a:rPr lang="ko-KR" altLang="en-US" sz="900" dirty="0">
                <a:latin typeface="+mn-ea"/>
              </a:rPr>
              <a:t>년 </a:t>
            </a:r>
            <a:r>
              <a:rPr lang="en-US" altLang="ko-KR" sz="900">
                <a:latin typeface="+mn-ea"/>
              </a:rPr>
              <a:t>07</a:t>
            </a:r>
            <a:r>
              <a:rPr lang="ko-KR" altLang="en-US" sz="900">
                <a:latin typeface="+mn-ea"/>
              </a:rPr>
              <a:t>월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 err="1">
                <a:latin typeface="+mn-ea"/>
              </a:rPr>
              <a:t>한다랩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청주시 흥덕구 직지대로 </a:t>
            </a:r>
            <a:r>
              <a:rPr lang="en-US" altLang="ko-KR" sz="900" dirty="0">
                <a:latin typeface="+mn-ea"/>
              </a:rPr>
              <a:t>436</a:t>
            </a:r>
            <a:r>
              <a:rPr lang="ko-KR" altLang="en-US" sz="900" dirty="0" err="1">
                <a:latin typeface="+mn-ea"/>
              </a:rPr>
              <a:t>번길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76 1011</a:t>
            </a:r>
            <a:r>
              <a:rPr lang="ko-KR" altLang="en-US" sz="900" dirty="0">
                <a:latin typeface="+mn-ea"/>
              </a:rPr>
              <a:t>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전화번호</a:t>
            </a:r>
            <a:r>
              <a:rPr lang="en-US" altLang="ko-KR" sz="900" dirty="0">
                <a:latin typeface="+mn-ea"/>
              </a:rPr>
              <a:t>: 043-268-9901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팩스</a:t>
            </a:r>
            <a:r>
              <a:rPr lang="en-US" altLang="ko-KR" sz="900" dirty="0">
                <a:latin typeface="+mn-ea"/>
              </a:rPr>
              <a:t>: 043-268-9902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B1997-C5E0-23C3-C049-D89C3993A86A}"/>
              </a:ext>
            </a:extLst>
          </p:cNvPr>
          <p:cNvSpPr txBox="1"/>
          <p:nvPr/>
        </p:nvSpPr>
        <p:spPr>
          <a:xfrm>
            <a:off x="622300" y="3934461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이 메뉴얼의 저작권은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한다랩에</a:t>
            </a:r>
            <a:r>
              <a:rPr lang="ko-KR" altLang="en-US" sz="800" dirty="0">
                <a:latin typeface="+mn-ea"/>
              </a:rPr>
              <a:t> 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 메뉴얼의 모든 내용은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한다랩의</a:t>
            </a:r>
            <a:r>
              <a:rPr lang="ko-KR" altLang="en-US" sz="800" dirty="0">
                <a:latin typeface="+mn-ea"/>
              </a:rPr>
              <a:t> 허가 없이 사용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배포되거나 상업적으로 이용할 수 없습니다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또한 이 메뉴얼의 내용은 사전 공지 없이 변경되거나 수정될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>
                <a:latin typeface="+mn-ea"/>
              </a:rPr>
              <a:t>이 메뉴얼의 내용 중 잘못된 내용이나 </a:t>
            </a:r>
            <a:r>
              <a:rPr lang="ko-KR" altLang="en-US" sz="800" dirty="0" err="1">
                <a:latin typeface="+mn-ea"/>
              </a:rPr>
              <a:t>오탈자</a:t>
            </a:r>
            <a:r>
              <a:rPr lang="ko-KR" altLang="en-US" sz="800" dirty="0">
                <a:latin typeface="+mn-ea"/>
              </a:rPr>
              <a:t> 등을 발견한 경우에는 문의처로 연락주시기 바랍니다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F1D41-8728-E5FC-3ACC-68385191F9C3}"/>
              </a:ext>
            </a:extLst>
          </p:cNvPr>
          <p:cNvSpPr txBox="1"/>
          <p:nvPr/>
        </p:nvSpPr>
        <p:spPr>
          <a:xfrm>
            <a:off x="622300" y="4436111"/>
            <a:ext cx="622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Copyright ⓒ 2024 </a:t>
            </a:r>
            <a:r>
              <a:rPr lang="en-US" altLang="ko-KR" sz="800" dirty="0" err="1">
                <a:latin typeface="+mn-ea"/>
              </a:rPr>
              <a:t>Handalab</a:t>
            </a:r>
            <a:r>
              <a:rPr lang="en-US" altLang="ko-KR" sz="800" dirty="0">
                <a:latin typeface="+mn-ea"/>
              </a:rPr>
              <a:t> Co., Ltd. All Right Reserved.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5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>
                <a:latin typeface="+mn-ea"/>
              </a:rPr>
              <a:t>목차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7B1AE-5C4E-4E65-9040-C3608F0D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F42C06-A17D-4EFA-B5E0-776FA3E3ACB5}"/>
              </a:ext>
            </a:extLst>
          </p:cNvPr>
          <p:cNvGrpSpPr/>
          <p:nvPr/>
        </p:nvGrpSpPr>
        <p:grpSpPr>
          <a:xfrm>
            <a:off x="451341" y="799285"/>
            <a:ext cx="4833951" cy="2413738"/>
            <a:chOff x="525700" y="845845"/>
            <a:chExt cx="4833951" cy="24137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F7CF00-6BFA-065A-818C-24FA33EF1195}"/>
                </a:ext>
              </a:extLst>
            </p:cNvPr>
            <p:cNvSpPr txBox="1"/>
            <p:nvPr/>
          </p:nvSpPr>
          <p:spPr>
            <a:xfrm>
              <a:off x="525700" y="845845"/>
              <a:ext cx="4833951" cy="21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>
                  <a:latin typeface="+mn-ea"/>
                </a:rPr>
                <a:t>환경 구축</a:t>
              </a:r>
              <a:endParaRPr lang="en-US" altLang="ko-KR" sz="1200" b="1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설치 </a:t>
              </a:r>
              <a:endParaRPr lang="en-US" altLang="ko-KR" sz="105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라이브러리 설치</a:t>
              </a:r>
              <a:endParaRPr lang="en-US" altLang="ko-KR" sz="10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latin typeface="+mn-ea"/>
                </a:rPr>
                <a:t>2.  </a:t>
              </a:r>
              <a:r>
                <a:rPr lang="ko-KR" altLang="en-US" sz="1200" b="1" dirty="0">
                  <a:latin typeface="+mn-ea"/>
                </a:rPr>
                <a:t>운용 매뉴얼 </a:t>
              </a:r>
              <a:r>
                <a:rPr lang="en-US" altLang="ko-KR" sz="1200" b="1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실행 </a:t>
              </a:r>
              <a:r>
                <a:rPr lang="en-US" altLang="ko-KR" sz="1050" dirty="0">
                  <a:latin typeface="+mn-ea"/>
                </a:rPr>
                <a:t>/ </a:t>
              </a:r>
              <a:r>
                <a:rPr lang="ko-KR" altLang="en-US" sz="1050" dirty="0">
                  <a:latin typeface="+mn-ea"/>
                </a:rPr>
                <a:t>중단 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환경 설정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저장된 영상 조회</a:t>
              </a:r>
              <a:endParaRPr lang="en-US" altLang="ko-KR" sz="105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44BBD-0A36-4DBF-99C3-EE9986551B67}"/>
                </a:ext>
              </a:extLst>
            </p:cNvPr>
            <p:cNvSpPr txBox="1"/>
            <p:nvPr/>
          </p:nvSpPr>
          <p:spPr>
            <a:xfrm>
              <a:off x="3258654" y="845845"/>
              <a:ext cx="1651997" cy="2413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12</a:t>
              </a:r>
              <a:endParaRPr lang="en-US" altLang="ko-KR" sz="9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15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9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  <a:hlinkClick r:id="rId3"/>
              </a:rPr>
              <a:t>https://www.python.org/downloads/</a:t>
            </a:r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사이트에 접속해서 </a:t>
            </a:r>
            <a:r>
              <a:rPr lang="en-US" altLang="ko-KR" sz="900" dirty="0">
                <a:latin typeface="+mn-ea"/>
              </a:rPr>
              <a:t>Python 3.13.5 </a:t>
            </a:r>
            <a:r>
              <a:rPr lang="ko-KR" altLang="en-US" sz="900" dirty="0">
                <a:latin typeface="+mn-ea"/>
              </a:rPr>
              <a:t>버전 다운로드 페이지로 들어갑니다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54A2D6-0C3F-9F4F-F7CB-D73D8E333AE7}"/>
              </a:ext>
            </a:extLst>
          </p:cNvPr>
          <p:cNvGrpSpPr/>
          <p:nvPr/>
        </p:nvGrpSpPr>
        <p:grpSpPr>
          <a:xfrm>
            <a:off x="852958" y="1863303"/>
            <a:ext cx="8200084" cy="3421348"/>
            <a:chOff x="751888" y="1676155"/>
            <a:chExt cx="8402223" cy="35056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51D566-FD17-5914-8482-2EB8E1ED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88" y="1676155"/>
              <a:ext cx="8402223" cy="35056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97A2BD-B275-4E3D-890E-3B8ACF9DBB13}"/>
                </a:ext>
              </a:extLst>
            </p:cNvPr>
            <p:cNvSpPr/>
            <p:nvPr/>
          </p:nvSpPr>
          <p:spPr>
            <a:xfrm>
              <a:off x="4801510" y="2695432"/>
              <a:ext cx="740873" cy="201460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04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받기 위해 운영체제 종류를 확인해야 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6AECF2-A1FB-D19F-3E6E-7B8175749466}"/>
              </a:ext>
            </a:extLst>
          </p:cNvPr>
          <p:cNvGrpSpPr/>
          <p:nvPr/>
        </p:nvGrpSpPr>
        <p:grpSpPr>
          <a:xfrm>
            <a:off x="2802012" y="1661933"/>
            <a:ext cx="3670604" cy="4151678"/>
            <a:chOff x="-116353" y="1789050"/>
            <a:chExt cx="3670604" cy="4151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D97E6A-E1B8-105F-6C3A-17F7B2E13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981" y="2082204"/>
              <a:ext cx="1709394" cy="3858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FCD3B-5C4C-4E26-49A8-0397EE448978}"/>
                </a:ext>
              </a:extLst>
            </p:cNvPr>
            <p:cNvSpPr txBox="1"/>
            <p:nvPr/>
          </p:nvSpPr>
          <p:spPr>
            <a:xfrm>
              <a:off x="-116353" y="1789050"/>
              <a:ext cx="36706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작업 표시줄 윈도우 버튼 우측 클릭 </a:t>
              </a:r>
              <a:r>
                <a:rPr lang="en-US" altLang="ko-KR" sz="900" dirty="0">
                  <a:latin typeface="+mn-ea"/>
                </a:rPr>
                <a:t>-&gt; </a:t>
              </a:r>
              <a:r>
                <a:rPr lang="ko-KR" altLang="en-US" sz="900" dirty="0">
                  <a:latin typeface="+mn-ea"/>
                </a:rPr>
                <a:t>설정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5ECEA2-F1E2-EB1C-9B06-FEAD252231CD}"/>
                </a:ext>
              </a:extLst>
            </p:cNvPr>
            <p:cNvSpPr/>
            <p:nvPr/>
          </p:nvSpPr>
          <p:spPr>
            <a:xfrm>
              <a:off x="1197618" y="4338893"/>
              <a:ext cx="1042662" cy="205115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43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3795F6-801A-FFAA-5451-DB7680BDE4E6}"/>
              </a:ext>
            </a:extLst>
          </p:cNvPr>
          <p:cNvGrpSpPr/>
          <p:nvPr/>
        </p:nvGrpSpPr>
        <p:grpSpPr>
          <a:xfrm>
            <a:off x="2514102" y="1773370"/>
            <a:ext cx="4110536" cy="4071792"/>
            <a:chOff x="3117698" y="1789050"/>
            <a:chExt cx="3670604" cy="36360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D6B064-1CEE-DAA6-F7DF-F8DB8B4E2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650" y="2239395"/>
              <a:ext cx="2365863" cy="3185662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5FF3FF7-CBDF-53D9-E757-DF39A0FE616C}"/>
                </a:ext>
              </a:extLst>
            </p:cNvPr>
            <p:cNvGrpSpPr/>
            <p:nvPr/>
          </p:nvGrpSpPr>
          <p:grpSpPr>
            <a:xfrm>
              <a:off x="3117698" y="1789050"/>
              <a:ext cx="3670604" cy="1234068"/>
              <a:chOff x="-116353" y="1789050"/>
              <a:chExt cx="3670604" cy="123406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863A3-557F-2A94-E9E6-19DF3D1B8C88}"/>
                  </a:ext>
                </a:extLst>
              </p:cNvPr>
              <p:cNvSpPr txBox="1"/>
              <p:nvPr/>
            </p:nvSpPr>
            <p:spPr>
              <a:xfrm>
                <a:off x="-116353" y="1789050"/>
                <a:ext cx="3670604" cy="20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설정 좌측 메뉴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시스템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C3EE9DD-2815-2455-4ED5-D30BEEE77EA6}"/>
                  </a:ext>
                </a:extLst>
              </p:cNvPr>
              <p:cNvSpPr/>
              <p:nvPr/>
            </p:nvSpPr>
            <p:spPr>
              <a:xfrm>
                <a:off x="817675" y="2774054"/>
                <a:ext cx="641572" cy="24906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72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481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145F2-773C-4690-E9E2-0A94E5110B7B}"/>
              </a:ext>
            </a:extLst>
          </p:cNvPr>
          <p:cNvGrpSpPr/>
          <p:nvPr/>
        </p:nvGrpSpPr>
        <p:grpSpPr>
          <a:xfrm>
            <a:off x="2777940" y="1439519"/>
            <a:ext cx="4723872" cy="4568507"/>
            <a:chOff x="6327679" y="1439519"/>
            <a:chExt cx="4723872" cy="456850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4B5D73A-57E7-257D-770C-168C47D53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679" y="1741876"/>
              <a:ext cx="4723872" cy="4266150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0A8712A-2DB3-ADD3-6079-431613AF2B7D}"/>
                </a:ext>
              </a:extLst>
            </p:cNvPr>
            <p:cNvGrpSpPr/>
            <p:nvPr/>
          </p:nvGrpSpPr>
          <p:grpSpPr>
            <a:xfrm>
              <a:off x="6510315" y="1439519"/>
              <a:ext cx="4391945" cy="4466757"/>
              <a:chOff x="42211" y="1439519"/>
              <a:chExt cx="4391945" cy="44667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1BF908-46DF-CCA5-7212-CE35735E86A9}"/>
                  </a:ext>
                </a:extLst>
              </p:cNvPr>
              <p:cNvSpPr txBox="1"/>
              <p:nvPr/>
            </p:nvSpPr>
            <p:spPr>
              <a:xfrm>
                <a:off x="199333" y="1439519"/>
                <a:ext cx="36706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시스템 창 하단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정보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B48C11-4682-4729-6CA8-D0E0CB70C723}"/>
                  </a:ext>
                </a:extLst>
              </p:cNvPr>
              <p:cNvSpPr/>
              <p:nvPr/>
            </p:nvSpPr>
            <p:spPr>
              <a:xfrm>
                <a:off x="42211" y="5632962"/>
                <a:ext cx="4391945" cy="27331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9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9088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8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622385-16CE-420D-7C5B-9B1D9F95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0" y="2466368"/>
            <a:ext cx="7934132" cy="25269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1F1966-0D6F-CA27-EFE6-6974AC42FEDC}"/>
              </a:ext>
            </a:extLst>
          </p:cNvPr>
          <p:cNvSpPr/>
          <p:nvPr/>
        </p:nvSpPr>
        <p:spPr>
          <a:xfrm>
            <a:off x="2132700" y="4058522"/>
            <a:ext cx="2056746" cy="18934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EF30C-657D-58DB-0D0B-570E82C579F0}"/>
              </a:ext>
            </a:extLst>
          </p:cNvPr>
          <p:cNvSpPr txBox="1"/>
          <p:nvPr/>
        </p:nvSpPr>
        <p:spPr>
          <a:xfrm>
            <a:off x="2511116" y="2089255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정보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종류에서 운영체제 확인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D542E-DD37-6077-AFFE-7939784E32D6}"/>
              </a:ext>
            </a:extLst>
          </p:cNvPr>
          <p:cNvSpPr/>
          <p:nvPr/>
        </p:nvSpPr>
        <p:spPr>
          <a:xfrm>
            <a:off x="2130975" y="3676618"/>
            <a:ext cx="2422363" cy="3445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375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다운 받습니다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9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2082</TotalTime>
  <Words>757</Words>
  <Application>Microsoft Office PowerPoint</Application>
  <PresentationFormat>A4 용지(210x297mm)</PresentationFormat>
  <Paragraphs>149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Calibri</vt:lpstr>
      <vt:lpstr>맑은 고딕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 김</dc:creator>
  <cp:lastModifiedBy>yi kim</cp:lastModifiedBy>
  <cp:revision>130</cp:revision>
  <dcterms:created xsi:type="dcterms:W3CDTF">2024-01-02T04:47:45Z</dcterms:created>
  <dcterms:modified xsi:type="dcterms:W3CDTF">2025-07-25T02:17:21Z</dcterms:modified>
</cp:coreProperties>
</file>