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</a:t>
            </a:r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실행하면 백그라운드로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백그라운드로 실행중인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4936F2-1760-8BA1-ECCD-AD58CC75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22" y="2738341"/>
            <a:ext cx="57729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설정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724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TIME_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>
                <a:latin typeface="+mn-ea"/>
              </a:rPr>
              <a:t>MOD_IP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>
                <a:latin typeface="+mn-ea"/>
              </a:rPr>
              <a:t>MOD_PORT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MOD_WORD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PATH_ : </a:t>
            </a:r>
            <a:r>
              <a:rPr lang="ko-KR" altLang="en-US" sz="900" dirty="0">
                <a:latin typeface="+mn-ea"/>
              </a:rPr>
              <a:t>제공된 모듈 폴더의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296B02-5C09-6D42-44AE-2E939921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5" y="2251219"/>
            <a:ext cx="3867690" cy="35342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3049387" y="2333595"/>
            <a:ext cx="3696646" cy="120032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설정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따로 이동하지 않고 모듈 폴더 내에서 실행한다면 </a:t>
            </a:r>
            <a:r>
              <a:rPr lang="en-US" altLang="ko-KR" sz="900" dirty="0">
                <a:latin typeface="+mn-ea"/>
              </a:rPr>
              <a:t>PATH_ </a:t>
            </a:r>
            <a:r>
              <a:rPr lang="ko-KR" altLang="en-US" sz="900" dirty="0">
                <a:latin typeface="+mn-ea"/>
              </a:rPr>
              <a:t>설정을 생략 가능합니다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PATH_ </a:t>
            </a:r>
            <a:r>
              <a:rPr lang="ko-KR" altLang="en-US" sz="900" dirty="0">
                <a:latin typeface="+mn-ea"/>
              </a:rPr>
              <a:t>설정 시</a:t>
            </a:r>
            <a:r>
              <a:rPr lang="en-US" altLang="ko-KR" sz="900" dirty="0">
                <a:latin typeface="+mn-ea"/>
              </a:rPr>
              <a:t>, start.vbs </a:t>
            </a:r>
            <a:r>
              <a:rPr lang="ko-KR" altLang="en-US" sz="900" dirty="0">
                <a:latin typeface="+mn-ea"/>
              </a:rPr>
              <a:t>실행 파일을 다른 위치로 옮겨서 사용할 수 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296B02-5C09-6D42-44AE-2E939921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5" y="2251219"/>
            <a:ext cx="3867690" cy="35342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3049387" y="3293706"/>
            <a:ext cx="3696646" cy="2402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4FF5-2F5B-1DB7-54E2-8A495D82EA1E}"/>
              </a:ext>
            </a:extLst>
          </p:cNvPr>
          <p:cNvSpPr/>
          <p:nvPr/>
        </p:nvSpPr>
        <p:spPr>
          <a:xfrm>
            <a:off x="3049387" y="5187820"/>
            <a:ext cx="3696646" cy="2402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4CCF2-0273-A431-772D-88222DB6F856}"/>
              </a:ext>
            </a:extLst>
          </p:cNvPr>
          <p:cNvSpPr txBox="1"/>
          <p:nvPr/>
        </p:nvSpPr>
        <p:spPr>
          <a:xfrm>
            <a:off x="6179550" y="3062874"/>
            <a:ext cx="89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accent3">
                    <a:lumMod val="50000"/>
                  </a:schemeClr>
                </a:solidFill>
                <a:latin typeface="+mn-ea"/>
              </a:rPr>
              <a:t>생략 가능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D543-3B22-0CC7-0E1F-F34417003A3B}"/>
              </a:ext>
            </a:extLst>
          </p:cNvPr>
          <p:cNvSpPr txBox="1"/>
          <p:nvPr/>
        </p:nvSpPr>
        <p:spPr>
          <a:xfrm>
            <a:off x="6179550" y="4994310"/>
            <a:ext cx="89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accent3">
                    <a:lumMod val="50000"/>
                  </a:schemeClr>
                </a:solidFill>
                <a:latin typeface="+mn-ea"/>
              </a:rPr>
              <a:t>생략 가능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3901"/>
            <a:ext cx="7897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 </a:t>
            </a:r>
            <a:r>
              <a:rPr lang="en-US" altLang="ko-KR" sz="900" dirty="0">
                <a:latin typeface="+mn-ea"/>
              </a:rPr>
              <a:t>recordings </a:t>
            </a:r>
            <a:r>
              <a:rPr lang="ko-KR" altLang="en-US" sz="900" dirty="0">
                <a:latin typeface="+mn-ea"/>
              </a:rPr>
              <a:t>폴더 내에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날짜</a:t>
            </a:r>
            <a:r>
              <a:rPr lang="en-US" altLang="ko-KR" sz="900" dirty="0">
                <a:latin typeface="+mn-ea"/>
              </a:rPr>
              <a:t>_</a:t>
            </a:r>
            <a:r>
              <a:rPr lang="ko-KR" altLang="en-US" sz="900" dirty="0">
                <a:latin typeface="+mn-ea"/>
              </a:rPr>
              <a:t>시간</a:t>
            </a:r>
            <a:r>
              <a:rPr lang="en-US" altLang="ko-KR" sz="900" dirty="0">
                <a:latin typeface="+mn-ea"/>
              </a:rPr>
              <a:t>.mp4) </a:t>
            </a:r>
            <a:r>
              <a:rPr lang="ko-KR" altLang="en-US" sz="900" dirty="0">
                <a:latin typeface="+mn-ea"/>
              </a:rPr>
              <a:t>으로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값보다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99C7A8-446E-8A80-1303-F917FF347542}"/>
              </a:ext>
            </a:extLst>
          </p:cNvPr>
          <p:cNvGrpSpPr/>
          <p:nvPr/>
        </p:nvGrpSpPr>
        <p:grpSpPr>
          <a:xfrm>
            <a:off x="973408" y="2583081"/>
            <a:ext cx="7959184" cy="1550868"/>
            <a:chOff x="737003" y="2658232"/>
            <a:chExt cx="7959184" cy="155086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3DD58C-1567-0051-FE3B-CF21CE64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0185" y="2658232"/>
              <a:ext cx="1086002" cy="1286054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AC74834-8DCA-AFD0-2B55-B3D747F5928F}"/>
                </a:ext>
              </a:extLst>
            </p:cNvPr>
            <p:cNvCxnSpPr/>
            <p:nvPr/>
          </p:nvCxnSpPr>
          <p:spPr>
            <a:xfrm>
              <a:off x="6624638" y="3200400"/>
              <a:ext cx="9346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0DF1A75-6818-4847-79F6-9E404793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03" y="2780151"/>
              <a:ext cx="5830114" cy="142894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>
                <a:latin typeface="+mn-ea"/>
              </a:rPr>
              <a:t>07</a:t>
            </a:r>
            <a:r>
              <a:rPr lang="ko-KR" altLang="en-US" sz="90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설정 변경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2005</TotalTime>
  <Words>691</Words>
  <Application>Microsoft Office PowerPoint</Application>
  <PresentationFormat>A4 용지(210x297mm)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122</cp:revision>
  <dcterms:created xsi:type="dcterms:W3CDTF">2024-01-02T04:47:45Z</dcterms:created>
  <dcterms:modified xsi:type="dcterms:W3CDTF">2025-07-24T00:42:45Z</dcterms:modified>
</cp:coreProperties>
</file>