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F49A-6123-46B3-B81B-F5BA004A7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2EA5-14C7-4308-A966-7BBE3371F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C884-F8D1-4741-91CE-9C9270CE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5181-3A46-44FB-B8D9-E1BBB050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D83F-420C-4EA7-98DB-250230E3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7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AE6-D05D-46A7-A7EC-2078F005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3A8C-DC84-49EA-8C84-B721A280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28B4-C6E4-45B8-A91D-B78BAA3D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182F-29B1-4B10-A91C-02D3FE3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C890-642A-41BD-8E39-60142B03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5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97037-6109-4E14-886B-C0AE335A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AD42-0C22-4727-AB70-6A6AF5B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8887-BDAC-43FD-8F45-1BDA9A2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E7DB-DA4E-453A-BB5F-F2FB23B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0C55-03D3-4809-A5CC-2F0B9CA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11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8952" y="1747809"/>
            <a:ext cx="7254093" cy="754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1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5623" y="4284461"/>
            <a:ext cx="9200755" cy="335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8" b="0" i="0">
                <a:solidFill>
                  <a:srgbClr val="5656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BC9-E55D-486C-9EE0-B6D66987A294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40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329" y="731212"/>
            <a:ext cx="8616935" cy="502766"/>
          </a:xfrm>
        </p:spPr>
        <p:txBody>
          <a:bodyPr lIns="0" tIns="0" rIns="0" bIns="0"/>
          <a:lstStyle>
            <a:lvl1pPr>
              <a:defRPr sz="3267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329" y="1707699"/>
            <a:ext cx="9088253" cy="419025"/>
          </a:xfrm>
        </p:spPr>
        <p:txBody>
          <a:bodyPr lIns="0" tIns="0" rIns="0" bIns="0"/>
          <a:lstStyle>
            <a:lvl1pPr>
              <a:defRPr sz="2723" b="1" i="0" u="heavy">
                <a:solidFill>
                  <a:srgbClr val="2828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6E04-EEE7-4F68-8526-4C8D202192A0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1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329" y="731212"/>
            <a:ext cx="8616935" cy="502766"/>
          </a:xfrm>
        </p:spPr>
        <p:txBody>
          <a:bodyPr lIns="0" tIns="0" rIns="0" bIns="0"/>
          <a:lstStyle>
            <a:lvl1pPr>
              <a:defRPr sz="3267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033C-41AC-4B79-A5F6-EE9D6CD52057}" type="datetime1">
              <a:rPr lang="en-US" smtClean="0"/>
              <a:t>3/14/2018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39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329" y="731212"/>
            <a:ext cx="8616935" cy="502766"/>
          </a:xfrm>
        </p:spPr>
        <p:txBody>
          <a:bodyPr lIns="0" tIns="0" rIns="0" bIns="0"/>
          <a:lstStyle>
            <a:lvl1pPr>
              <a:defRPr sz="3267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176A-810C-42F8-B802-C21572D2761E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9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E783-E6C9-44A7-ABF1-776670C9AE9F}" type="datetime1">
              <a:rPr lang="en-US" smtClean="0"/>
              <a:t>3/14/2018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7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BA1C-BAC0-4C5D-AB83-5BBAF07E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9811-7F89-427E-B158-7212B859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8C04-FD0D-41B0-B162-073821BA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051A-A79B-4C12-966F-52C24C93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1561-1E06-4A97-AD39-D486E6C5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8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31D6-C7EB-4CCD-9B82-F56AA8A0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69D0-632E-4421-8839-9CE3D058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F7BE-9329-40C4-A3D6-129117E7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4203-C634-463D-A6B1-77856D3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7C19-F0C4-4BBE-8332-A4C566A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0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FD65-288D-4353-9F4E-75CBBCA5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102A-9243-47B7-9D4E-DB93C2C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30448-9D1F-48D3-89F4-1434F024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F08E-79CC-4BF6-989A-81B4732E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F055-8B10-4D05-96A5-25BCCDCC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9E60-084F-4012-8FAE-2C408835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5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570B-5230-4A32-8679-E7ACD6A1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9295-8E62-4006-96D7-401FEB06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0D998-AF40-4F0C-B6FB-44707601F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C384E-80A8-4643-B757-13524B0A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4FDC-2571-4AD4-A74F-FCC18067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D8A06-3DD1-4C6C-A2AE-5CC209A1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E0C5C-5806-4F8E-B0BD-919906E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29898-0634-4C1A-AC93-3C1247E2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1487-761B-4A22-96FF-2CF35F9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7BB0-3A7F-4657-8A1A-78368B4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B95C6-C432-4907-9F93-E59A68B0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6588C-704E-4440-9139-2D129ECB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8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54510-2692-4571-838A-3AFF691A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7EB11-1818-4207-8582-E4B4A87E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0A3-B683-457C-A003-6A40F93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0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FF19-16BF-4353-BE60-3D2555A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271D-0C36-46AE-AECD-1139DCB5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A411-65C7-45DA-9B43-E12833B3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6BBC-148A-4C3F-8966-31BDB568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44F4F-8D02-4808-B572-267D207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E1DC-74A7-4DC5-9B4E-470FE005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8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2490-15A0-4A3F-854D-6FA2A762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60895-93C5-493E-983A-AB6F0CFD3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91CD-01AE-4EF3-8B02-958E14FB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5798-1982-4A40-8519-8F51BA5D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AB157-AACB-458B-B5BD-78072B0E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A66A9-EA92-413B-9C28-C59CBCCD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8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3BE7D-5CB9-491B-93A0-6F657E69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7EC0-51F5-407F-9D40-B6269F36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8964-9068-42DD-8244-24FB5338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CBFF-7EC0-479E-9241-8A17986C399E}" type="datetimeFigureOut">
              <a:rPr lang="tr-TR" smtClean="0"/>
              <a:t>14.03.2018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7AA6-1617-4653-9141-113F367F7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F63E-09C8-4004-9999-4B01EC6F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D491-15F8-4B5C-87D2-634E80FCB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2539" y="316730"/>
            <a:ext cx="10425463" cy="331950"/>
          </a:xfrm>
          <a:custGeom>
            <a:avLst/>
            <a:gdLst/>
            <a:ahLst/>
            <a:cxnLst/>
            <a:rect l="l" t="t" r="r" b="b"/>
            <a:pathLst>
              <a:path w="9144000" h="365759">
                <a:moveTo>
                  <a:pt x="0" y="0"/>
                </a:move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329" y="731212"/>
            <a:ext cx="86169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329" y="1707699"/>
            <a:ext cx="908825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rgbClr val="2828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5A86-449A-4670-898E-B6AF90186E2E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aruml.io/download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rWG70T7fePg&amp;list=PLPrHLaayVkhnNstGIzQcxxnj6VYvsHBHy&amp;inde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783" y="818138"/>
            <a:ext cx="8891229" cy="10171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tr-TR" spc="-64" dirty="0"/>
              <a:t>ODEV 1’de use case diagramını çizdiğiniz senaryonun class diagramını çiziniz.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77716" y="1893494"/>
            <a:ext cx="7572039" cy="461988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Bir web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sayfasına gelen 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bir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kullanıcının neler 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yapabileceğini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lang="tr-TR" sz="2541" dirty="0">
                <a:solidFill>
                  <a:srgbClr val="282833"/>
                </a:solidFill>
                <a:latin typeface="Arial"/>
                <a:cs typeface="Arial"/>
              </a:rPr>
              <a:t>sınıf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diyagramlarıyla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 göstermeye 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çalışalım.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7508" marR="530220" indent="-165982" defTabSz="829909">
              <a:spcBef>
                <a:spcPts val="608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Siteye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gelen 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bir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kullanıcı kayıtsız şartsız 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makale 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başlıklarını</a:t>
            </a:r>
            <a:r>
              <a:rPr sz="2541" spc="-14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9" dirty="0">
                <a:solidFill>
                  <a:srgbClr val="282833"/>
                </a:solidFill>
                <a:latin typeface="Arial"/>
                <a:cs typeface="Arial"/>
              </a:rPr>
              <a:t>görebilmektedir.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7508" marR="415530" indent="-165982" defTabSz="829909">
              <a:spcBef>
                <a:spcPts val="613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Online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olan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kullanıcı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siteyi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tavsiye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18" dirty="0" err="1">
                <a:solidFill>
                  <a:srgbClr val="282833"/>
                </a:solidFill>
                <a:latin typeface="Arial"/>
                <a:cs typeface="Arial"/>
              </a:rPr>
              <a:t>edebilir</a:t>
            </a:r>
            <a:r>
              <a:rPr sz="2541" spc="-18" dirty="0">
                <a:solidFill>
                  <a:srgbClr val="282833"/>
                </a:solidFill>
                <a:latin typeface="Arial"/>
                <a:cs typeface="Arial"/>
              </a:rPr>
              <a:t>,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siteye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üye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9" dirty="0" err="1">
                <a:solidFill>
                  <a:srgbClr val="282833"/>
                </a:solidFill>
                <a:latin typeface="Arial"/>
                <a:cs typeface="Arial"/>
              </a:rPr>
              <a:t>olabilir,kitapları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14" dirty="0" err="1">
                <a:solidFill>
                  <a:srgbClr val="282833"/>
                </a:solidFill>
                <a:latin typeface="Arial"/>
                <a:cs typeface="Arial"/>
              </a:rPr>
              <a:t>inceleyebilir</a:t>
            </a:r>
            <a:r>
              <a:rPr sz="2541" spc="-14" dirty="0">
                <a:solidFill>
                  <a:srgbClr val="282833"/>
                </a:solidFill>
                <a:latin typeface="Arial"/>
                <a:cs typeface="Arial"/>
              </a:rPr>
              <a:t>.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7508" marR="4611" indent="-165982" defTabSz="829909">
              <a:spcBef>
                <a:spcPts val="608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sz="2541" spc="-5" dirty="0" err="1">
                <a:solidFill>
                  <a:srgbClr val="282833"/>
                </a:solidFill>
                <a:latin typeface="Arial"/>
                <a:cs typeface="Arial"/>
              </a:rPr>
              <a:t>Ancak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5" dirty="0" err="1">
                <a:solidFill>
                  <a:srgbClr val="282833"/>
                </a:solidFill>
                <a:latin typeface="Arial"/>
                <a:cs typeface="Arial"/>
              </a:rPr>
              <a:t>makale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okuması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ve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kaynak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kod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5" dirty="0" err="1">
                <a:solidFill>
                  <a:srgbClr val="282833"/>
                </a:solidFill>
                <a:latin typeface="Arial"/>
                <a:cs typeface="Arial"/>
              </a:rPr>
              <a:t>indirebilmesi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 </a:t>
            </a:r>
            <a:r>
              <a:rPr sz="2541" spc="-5" dirty="0" err="1">
                <a:solidFill>
                  <a:srgbClr val="282833"/>
                </a:solidFill>
                <a:latin typeface="Arial"/>
                <a:cs typeface="Arial"/>
              </a:rPr>
              <a:t>için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siteye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üye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 err="1">
                <a:solidFill>
                  <a:srgbClr val="282833"/>
                </a:solidFill>
                <a:latin typeface="Arial"/>
                <a:cs typeface="Arial"/>
              </a:rPr>
              <a:t>girişi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14" dirty="0" err="1">
                <a:solidFill>
                  <a:srgbClr val="282833"/>
                </a:solidFill>
                <a:latin typeface="Arial"/>
                <a:cs typeface="Arial"/>
              </a:rPr>
              <a:t>yapmalıdır</a:t>
            </a:r>
            <a:r>
              <a:rPr sz="2541" spc="-14" dirty="0">
                <a:solidFill>
                  <a:srgbClr val="282833"/>
                </a:solidFill>
                <a:latin typeface="Arial"/>
                <a:cs typeface="Arial"/>
              </a:rPr>
              <a:t>.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7508" marR="413802" indent="-165982" defTabSz="829909">
              <a:spcBef>
                <a:spcPts val="608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sz="2541" spc="-5" dirty="0" err="1">
                <a:solidFill>
                  <a:srgbClr val="282833"/>
                </a:solidFill>
                <a:latin typeface="Arial"/>
                <a:cs typeface="Arial"/>
              </a:rPr>
              <a:t>Makale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okuması ve kaynak kod </a:t>
            </a:r>
            <a:r>
              <a:rPr sz="2541" spc="-5" dirty="0">
                <a:solidFill>
                  <a:srgbClr val="282833"/>
                </a:solidFill>
                <a:latin typeface="Arial"/>
                <a:cs typeface="Arial"/>
              </a:rPr>
              <a:t>indirebilmesi için  </a:t>
            </a:r>
            <a:r>
              <a:rPr sz="2541" dirty="0">
                <a:solidFill>
                  <a:srgbClr val="282833"/>
                </a:solidFill>
                <a:latin typeface="Arial"/>
                <a:cs typeface="Arial"/>
              </a:rPr>
              <a:t>gereken şart siteye üye</a:t>
            </a:r>
            <a:r>
              <a:rPr sz="2541" spc="-14" dirty="0">
                <a:solidFill>
                  <a:srgbClr val="282833"/>
                </a:solidFill>
                <a:latin typeface="Arial"/>
                <a:cs typeface="Arial"/>
              </a:rPr>
              <a:t> </a:t>
            </a:r>
            <a:r>
              <a:rPr sz="2541" spc="-18" dirty="0">
                <a:solidFill>
                  <a:srgbClr val="282833"/>
                </a:solidFill>
                <a:latin typeface="Arial"/>
                <a:cs typeface="Arial"/>
              </a:rPr>
              <a:t>olmaktır.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61F7-864F-498E-8A8F-F91CE86E031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796783" y="5788383"/>
            <a:ext cx="2544952" cy="251479"/>
          </a:xfrm>
        </p:spPr>
        <p:txBody>
          <a:bodyPr/>
          <a:lstStyle/>
          <a:p>
            <a:pPr defTabSz="829909"/>
            <a:fld id="{CFF087CE-966A-46A6-A8C4-1969A801D3AF}" type="datetime1">
              <a:rPr lang="en-US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3/14/2018</a:t>
            </a:fld>
            <a:endParaRPr lang="en-US" sz="1634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B4622-110E-43C5-84EE-98BE6076CA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10339" y="5788383"/>
            <a:ext cx="2544952" cy="251479"/>
          </a:xfrm>
        </p:spPr>
        <p:txBody>
          <a:bodyPr/>
          <a:lstStyle/>
          <a:p>
            <a:pPr defTabSz="829909"/>
            <a:fld id="{B6F15528-21DE-4FAA-801E-634DDDAF4B2B}" type="slidenum">
              <a:rPr lang="tr-TR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1</a:t>
            </a:fld>
            <a:endParaRPr lang="tr-TR" sz="1634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6EFE9-4ACC-46D3-85CD-1C6B0CEE275C}"/>
              </a:ext>
            </a:extLst>
          </p:cNvPr>
          <p:cNvSpPr/>
          <p:nvPr/>
        </p:nvSpPr>
        <p:spPr>
          <a:xfrm>
            <a:off x="2015778" y="344623"/>
            <a:ext cx="4247958" cy="34381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9909"/>
            <a:r>
              <a:rPr lang="tr-TR" sz="1634" dirty="0">
                <a:solidFill>
                  <a:prstClr val="black"/>
                </a:solidFill>
                <a:latin typeface="Calibri"/>
              </a:rPr>
              <a:t>HANDAN YARICI - Nesne Yönelimli Programlama</a:t>
            </a:r>
          </a:p>
        </p:txBody>
      </p:sp>
    </p:spTree>
    <p:extLst>
      <p:ext uri="{BB962C8B-B14F-4D97-AF65-F5344CB8AC3E}">
        <p14:creationId xmlns:p14="http://schemas.microsoft.com/office/powerpoint/2010/main" val="59518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445" y="978792"/>
            <a:ext cx="5603389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tr-TR" spc="-64" dirty="0"/>
              <a:t>Ödev bilgileri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294128" y="1652374"/>
            <a:ext cx="7572039" cy="158789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541" spc="-5" dirty="0">
                <a:solidFill>
                  <a:srgbClr val="282833"/>
                </a:solidFill>
                <a:latin typeface="Arial"/>
                <a:cs typeface="Arial"/>
              </a:rPr>
              <a:t>STARUML programı ile çiziniz.</a:t>
            </a:r>
          </a:p>
          <a:p>
            <a:pPr marL="592463" marR="754411" lvl="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541" dirty="0">
                <a:solidFill>
                  <a:prstClr val="black"/>
                </a:solidFill>
                <a:latin typeface="Arial"/>
                <a:cs typeface="Arial"/>
                <a:hlinkClick r:id="rId2"/>
              </a:rPr>
              <a:t>http://staruml.io/download</a:t>
            </a:r>
            <a:r>
              <a:rPr lang="tr-TR" sz="2541" dirty="0">
                <a:solidFill>
                  <a:prstClr val="black"/>
                </a:solidFill>
                <a:latin typeface="Arial"/>
                <a:cs typeface="Arial"/>
              </a:rPr>
              <a:t> adresinden indirip kurduktan sonra aşağıdaki menuden class diagramı çiziniz. </a:t>
            </a:r>
            <a:endParaRPr sz="254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8B280-A073-4556-BD2C-83AF753B9539}"/>
              </a:ext>
            </a:extLst>
          </p:cNvPr>
          <p:cNvSpPr/>
          <p:nvPr/>
        </p:nvSpPr>
        <p:spPr>
          <a:xfrm>
            <a:off x="5495651" y="3261404"/>
            <a:ext cx="1221425" cy="343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9909"/>
            <a:r>
              <a:rPr lang="tr-TR" sz="1634" dirty="0">
                <a:solidFill>
                  <a:srgbClr val="586069"/>
                </a:solidFill>
                <a:latin typeface="-apple-system"/>
              </a:rPr>
              <a:t>collaborator</a:t>
            </a:r>
            <a:endParaRPr lang="tr-TR" sz="163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09A157-B507-4A9D-80BA-509DDCBADB08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796783" y="5788383"/>
            <a:ext cx="2544952" cy="251479"/>
          </a:xfrm>
        </p:spPr>
        <p:txBody>
          <a:bodyPr/>
          <a:lstStyle/>
          <a:p>
            <a:pPr defTabSz="829909"/>
            <a:fld id="{51D9215E-660E-4486-A5B0-0CB8BAEAE8B9}" type="datetime1">
              <a:rPr lang="en-US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3/14/2018</a:t>
            </a:fld>
            <a:endParaRPr lang="en-US" sz="1634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79FD-F025-407C-A671-20A4687CB3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10339" y="5788383"/>
            <a:ext cx="2544952" cy="251479"/>
          </a:xfrm>
        </p:spPr>
        <p:txBody>
          <a:bodyPr/>
          <a:lstStyle/>
          <a:p>
            <a:pPr defTabSz="829909"/>
            <a:fld id="{B6F15528-21DE-4FAA-801E-634DDDAF4B2B}" type="slidenum">
              <a:rPr lang="tr-TR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2</a:t>
            </a:fld>
            <a:endParaRPr lang="tr-TR" sz="1634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54F76-9D2A-459F-A55F-E7B5456CA8A0}"/>
              </a:ext>
            </a:extLst>
          </p:cNvPr>
          <p:cNvSpPr/>
          <p:nvPr/>
        </p:nvSpPr>
        <p:spPr>
          <a:xfrm>
            <a:off x="2015778" y="344623"/>
            <a:ext cx="4247958" cy="34381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9909"/>
            <a:r>
              <a:rPr lang="tr-TR" sz="1634" dirty="0">
                <a:solidFill>
                  <a:prstClr val="black"/>
                </a:solidFill>
                <a:latin typeface="Calibri"/>
              </a:rPr>
              <a:t>HANDAN YARICI - Nesne Yönelimli Programlama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1E33-E1C1-4E7B-B66A-FAB5A20B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22" y="3240273"/>
            <a:ext cx="6416317" cy="3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445" y="978792"/>
            <a:ext cx="5603389" cy="5144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tr-TR" spc="-64" dirty="0"/>
              <a:t>Ödev teslimi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294128" y="1652374"/>
            <a:ext cx="7572039" cy="3749068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178" spc="-5" dirty="0">
                <a:solidFill>
                  <a:srgbClr val="282833"/>
                </a:solidFill>
                <a:latin typeface="Arial"/>
                <a:cs typeface="Arial"/>
                <a:hlinkClick r:id="rId2"/>
              </a:rPr>
              <a:t>https://git-scm.com/downloads</a:t>
            </a:r>
            <a:r>
              <a:rPr lang="tr-TR" sz="2178" spc="-5" dirty="0">
                <a:solidFill>
                  <a:srgbClr val="282833"/>
                </a:solidFill>
                <a:latin typeface="Arial"/>
                <a:cs typeface="Arial"/>
              </a:rPr>
              <a:t> adresinden git yazılımını indirip aşağıdaki eğitim linkini takip ederek kurabilirsiniz.</a:t>
            </a:r>
          </a:p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178" spc="-5" dirty="0">
                <a:solidFill>
                  <a:srgbClr val="282833"/>
                </a:solidFill>
                <a:latin typeface="Arial"/>
                <a:cs typeface="Arial"/>
                <a:hlinkClick r:id="rId3"/>
              </a:rPr>
              <a:t>https://github.com</a:t>
            </a:r>
            <a:r>
              <a:rPr lang="tr-TR" sz="2178" spc="-5" dirty="0">
                <a:solidFill>
                  <a:srgbClr val="282833"/>
                </a:solidFill>
                <a:latin typeface="Arial"/>
                <a:cs typeface="Arial"/>
              </a:rPr>
              <a:t> adresinden isim soyisim olarak üyelik oluşturunuz.</a:t>
            </a:r>
          </a:p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178" dirty="0">
                <a:solidFill>
                  <a:prstClr val="black"/>
                </a:solidFill>
                <a:latin typeface="Arial"/>
                <a:cs typeface="Arial"/>
              </a:rPr>
              <a:t>«OOP_Odevler» adında oluşturduğunuz repository’e ödevi commitleyip push ediniz.</a:t>
            </a:r>
          </a:p>
          <a:p>
            <a:pPr marL="177508" marR="754411" indent="-165982" defTabSz="829909">
              <a:spcBef>
                <a:spcPts val="86"/>
              </a:spcBef>
              <a:buClr>
                <a:srgbClr val="93A299"/>
              </a:buClr>
              <a:buSzPct val="83928"/>
              <a:buFontTx/>
              <a:buChar char="•"/>
              <a:tabLst>
                <a:tab pos="177508" algn="l"/>
              </a:tabLst>
            </a:pPr>
            <a:r>
              <a:rPr lang="tr-TR" sz="2178" dirty="0">
                <a:solidFill>
                  <a:prstClr val="black"/>
                </a:solidFill>
                <a:latin typeface="Arial"/>
                <a:cs typeface="Arial"/>
              </a:rPr>
              <a:t>Github hesabınızdan https://github.com/handanyarici  profilini takip etmeniz gerekiyor. Takipçi listesinden herkesin profilindeki OOP_odevler repository’sini inceleyeceğim.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B7CEB-CE67-47ED-819C-3523725550DB}"/>
              </a:ext>
            </a:extLst>
          </p:cNvPr>
          <p:cNvSpPr/>
          <p:nvPr/>
        </p:nvSpPr>
        <p:spPr>
          <a:xfrm>
            <a:off x="1324216" y="5567892"/>
            <a:ext cx="10161115" cy="1098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9909"/>
            <a:r>
              <a:rPr lang="tr-TR" sz="1634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ve GITHUB kullanımı için aşağıdaki linkteki video serisini sırasıyla izleyebilirsiniz.</a:t>
            </a:r>
          </a:p>
          <a:p>
            <a:pPr defTabSz="829909"/>
            <a:endParaRPr lang="tr-TR" sz="1634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9909"/>
            <a:r>
              <a:rPr lang="tr-TR" sz="1634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https://www.youtube.com/watch?v=rWG70T7fePg&amp;list=PLPrHLaayVkhnNstGIzQcxxnj6VYvsHBHy&amp;index=1</a:t>
            </a:r>
            <a:endParaRPr lang="tr-TR" sz="1634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9909"/>
            <a:endParaRPr lang="tr-TR" sz="1634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1AB2-3DDD-4833-AC80-692A405B482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796783" y="5788383"/>
            <a:ext cx="2544952" cy="251479"/>
          </a:xfrm>
        </p:spPr>
        <p:txBody>
          <a:bodyPr/>
          <a:lstStyle/>
          <a:p>
            <a:pPr defTabSz="829909"/>
            <a:fld id="{19E8FF46-63BC-40A9-B44C-99CB07C8FF0A}" type="datetime1">
              <a:rPr lang="en-US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3/14/2018</a:t>
            </a:fld>
            <a:endParaRPr lang="en-US" sz="1634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BE8A-5625-421F-B0F3-D8D9E0737F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10339" y="5788383"/>
            <a:ext cx="2544952" cy="251479"/>
          </a:xfrm>
        </p:spPr>
        <p:txBody>
          <a:bodyPr/>
          <a:lstStyle/>
          <a:p>
            <a:pPr defTabSz="829909"/>
            <a:fld id="{B6F15528-21DE-4FAA-801E-634DDDAF4B2B}" type="slidenum">
              <a:rPr lang="tr-TR" sz="1634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29909"/>
              <a:t>3</a:t>
            </a:fld>
            <a:endParaRPr lang="tr-TR" sz="1634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7AD1E-3FB6-4B16-860A-4E303AFBA3A6}"/>
              </a:ext>
            </a:extLst>
          </p:cNvPr>
          <p:cNvSpPr/>
          <p:nvPr/>
        </p:nvSpPr>
        <p:spPr>
          <a:xfrm>
            <a:off x="2015778" y="344623"/>
            <a:ext cx="4247958" cy="34381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9909"/>
            <a:r>
              <a:rPr lang="tr-TR" sz="1634" dirty="0">
                <a:solidFill>
                  <a:prstClr val="black"/>
                </a:solidFill>
                <a:latin typeface="Calibri"/>
              </a:rPr>
              <a:t>HANDAN YARICI - Nesne Yönelimli Programlama</a:t>
            </a:r>
          </a:p>
        </p:txBody>
      </p:sp>
    </p:spTree>
    <p:extLst>
      <p:ext uri="{BB962C8B-B14F-4D97-AF65-F5344CB8AC3E}">
        <p14:creationId xmlns:p14="http://schemas.microsoft.com/office/powerpoint/2010/main" val="242472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66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1_Office Theme</vt:lpstr>
      <vt:lpstr>ODEV 1’de use case diagramını çizdiğiniz senaryonun class diagramını çiziniz.</vt:lpstr>
      <vt:lpstr>Ödev bilgileri</vt:lpstr>
      <vt:lpstr>Ödev teslimi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diyagramı  ödevi</dc:title>
  <dc:creator>Handan Yarıcı</dc:creator>
  <cp:lastModifiedBy>Handan Yarıcı</cp:lastModifiedBy>
  <cp:revision>6</cp:revision>
  <dcterms:created xsi:type="dcterms:W3CDTF">2018-03-09T12:20:04Z</dcterms:created>
  <dcterms:modified xsi:type="dcterms:W3CDTF">2018-03-14T13:53:44Z</dcterms:modified>
</cp:coreProperties>
</file>