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80" r:id="rId17"/>
    <p:sldId id="281" r:id="rId18"/>
    <p:sldId id="286" r:id="rId19"/>
    <p:sldId id="285" r:id="rId20"/>
    <p:sldId id="279" r:id="rId21"/>
    <p:sldId id="282" r:id="rId22"/>
    <p:sldId id="284" r:id="rId23"/>
    <p:sldId id="273" r:id="rId24"/>
    <p:sldId id="274" r:id="rId25"/>
    <p:sldId id="275" r:id="rId26"/>
    <p:sldId id="276" r:id="rId27"/>
    <p:sldId id="277" r:id="rId28"/>
    <p:sldId id="288" r:id="rId29"/>
    <p:sldId id="289" r:id="rId30"/>
  </p:sldIdLst>
  <p:sldSz cx="10693400" cy="7556500"/>
  <p:notesSz cx="10693400" cy="75565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46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4DC97-09FB-4CFB-BF80-7496C6121E70}" type="datetimeFigureOut">
              <a:rPr lang="tr-TR" smtClean="0"/>
              <a:t>1.04.2019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770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99358-120B-45B8-A63B-2F8246CA91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8241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99358-120B-45B8-A63B-2F8246CA9167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3590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99358-120B-45B8-A63B-2F8246CA9167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7339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C33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A.Tarhan,</a:t>
            </a:r>
            <a:r>
              <a:rPr spc="-85" dirty="0"/>
              <a:t> </a:t>
            </a:r>
            <a:r>
              <a:rPr spc="-5" dirty="0"/>
              <a:t>2009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44246-9DC0-4106-9DE7-37DF8F8C10D6}" type="datetime1">
              <a:rPr lang="en-US" smtClean="0"/>
              <a:t>04/01/2019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- </a:t>
            </a:r>
            <a:fld id="{81D60167-4931-47E6-BA6A-407CBD079E47}" type="slidenum">
              <a:rPr dirty="0"/>
              <a:t>‹#›</a:t>
            </a:fld>
            <a:r>
              <a:rPr spc="-75" dirty="0"/>
              <a:t> </a:t>
            </a:r>
            <a:r>
              <a:rPr dirty="0"/>
              <a:t>-</a:t>
            </a:r>
            <a:r>
              <a:rPr spc="-5" dirty="0"/>
              <a:t>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C33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A.Tarhan,</a:t>
            </a:r>
            <a:r>
              <a:rPr spc="-85" dirty="0"/>
              <a:t> </a:t>
            </a:r>
            <a:r>
              <a:rPr spc="-5" dirty="0"/>
              <a:t>2009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DEED8-FC7D-40C1-9BAD-1CA611E037A9}" type="datetime1">
              <a:rPr lang="en-US" smtClean="0"/>
              <a:t>04/01/2019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- </a:t>
            </a:r>
            <a:fld id="{81D60167-4931-47E6-BA6A-407CBD079E47}" type="slidenum">
              <a:rPr dirty="0"/>
              <a:t>‹#›</a:t>
            </a:fld>
            <a:r>
              <a:rPr spc="-75" dirty="0"/>
              <a:t> </a:t>
            </a:r>
            <a:r>
              <a:rPr dirty="0"/>
              <a:t>-</a:t>
            </a:r>
            <a:r>
              <a:rPr spc="-5" dirty="0"/>
              <a:t>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C33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A.Tarhan,</a:t>
            </a:r>
            <a:r>
              <a:rPr spc="-85" dirty="0"/>
              <a:t> </a:t>
            </a:r>
            <a:r>
              <a:rPr spc="-5" dirty="0"/>
              <a:t>2009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47F22-A110-4808-8BF8-FB07C14CFED1}" type="datetime1">
              <a:rPr lang="en-US" smtClean="0"/>
              <a:t>04/01/2019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- </a:t>
            </a:r>
            <a:fld id="{81D60167-4931-47E6-BA6A-407CBD079E47}" type="slidenum">
              <a:rPr dirty="0"/>
              <a:t>‹#›</a:t>
            </a:fld>
            <a:r>
              <a:rPr spc="-75" dirty="0"/>
              <a:t> </a:t>
            </a:r>
            <a:r>
              <a:rPr dirty="0"/>
              <a:t>-</a:t>
            </a:r>
            <a:r>
              <a:rPr spc="-5" dirty="0"/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4839" y="348995"/>
            <a:ext cx="1332230" cy="857885"/>
          </a:xfrm>
          <a:custGeom>
            <a:avLst/>
            <a:gdLst/>
            <a:ahLst/>
            <a:cxnLst/>
            <a:rect l="l" t="t" r="r" b="b"/>
            <a:pathLst>
              <a:path w="1332230" h="857885">
                <a:moveTo>
                  <a:pt x="0" y="0"/>
                </a:moveTo>
                <a:lnTo>
                  <a:pt x="0" y="857630"/>
                </a:lnTo>
                <a:lnTo>
                  <a:pt x="1331976" y="857630"/>
                </a:lnTo>
                <a:lnTo>
                  <a:pt x="1331976" y="0"/>
                </a:lnTo>
                <a:lnTo>
                  <a:pt x="0" y="0"/>
                </a:lnTo>
                <a:close/>
              </a:path>
            </a:pathLst>
          </a:custGeom>
          <a:solidFill>
            <a:srgbClr val="AA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4839" y="1205864"/>
            <a:ext cx="1332230" cy="858519"/>
          </a:xfrm>
          <a:custGeom>
            <a:avLst/>
            <a:gdLst/>
            <a:ahLst/>
            <a:cxnLst/>
            <a:rect l="l" t="t" r="r" b="b"/>
            <a:pathLst>
              <a:path w="1332230" h="858519">
                <a:moveTo>
                  <a:pt x="0" y="0"/>
                </a:moveTo>
                <a:lnTo>
                  <a:pt x="0" y="858012"/>
                </a:lnTo>
                <a:lnTo>
                  <a:pt x="1331975" y="858012"/>
                </a:lnTo>
                <a:lnTo>
                  <a:pt x="1331975" y="0"/>
                </a:lnTo>
                <a:lnTo>
                  <a:pt x="0" y="0"/>
                </a:lnTo>
                <a:close/>
              </a:path>
            </a:pathLst>
          </a:custGeom>
          <a:solidFill>
            <a:srgbClr val="AA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74839" y="2063114"/>
            <a:ext cx="1332230" cy="858519"/>
          </a:xfrm>
          <a:custGeom>
            <a:avLst/>
            <a:gdLst/>
            <a:ahLst/>
            <a:cxnLst/>
            <a:rect l="l" t="t" r="r" b="b"/>
            <a:pathLst>
              <a:path w="1332230" h="858519">
                <a:moveTo>
                  <a:pt x="0" y="0"/>
                </a:moveTo>
                <a:lnTo>
                  <a:pt x="0" y="858012"/>
                </a:lnTo>
                <a:lnTo>
                  <a:pt x="1331975" y="858012"/>
                </a:lnTo>
                <a:lnTo>
                  <a:pt x="1331975" y="0"/>
                </a:lnTo>
                <a:lnTo>
                  <a:pt x="0" y="0"/>
                </a:lnTo>
                <a:close/>
              </a:path>
            </a:pathLst>
          </a:custGeom>
          <a:solidFill>
            <a:srgbClr val="AA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74839" y="2920364"/>
            <a:ext cx="1332230" cy="858519"/>
          </a:xfrm>
          <a:custGeom>
            <a:avLst/>
            <a:gdLst/>
            <a:ahLst/>
            <a:cxnLst/>
            <a:rect l="l" t="t" r="r" b="b"/>
            <a:pathLst>
              <a:path w="1332230" h="858520">
                <a:moveTo>
                  <a:pt x="0" y="0"/>
                </a:moveTo>
                <a:lnTo>
                  <a:pt x="0" y="858012"/>
                </a:lnTo>
                <a:lnTo>
                  <a:pt x="1331976" y="858012"/>
                </a:lnTo>
                <a:lnTo>
                  <a:pt x="1331975" y="0"/>
                </a:lnTo>
                <a:lnTo>
                  <a:pt x="0" y="0"/>
                </a:lnTo>
                <a:close/>
              </a:path>
            </a:pathLst>
          </a:custGeom>
          <a:solidFill>
            <a:srgbClr val="AA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C33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A.Tarhan,</a:t>
            </a:r>
            <a:r>
              <a:rPr spc="-85" dirty="0"/>
              <a:t> </a:t>
            </a:r>
            <a:r>
              <a:rPr spc="-5" dirty="0"/>
              <a:t>2009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3456D-3DB9-4A45-B1D4-F5F89C63C2F7}" type="datetime1">
              <a:rPr lang="en-US" smtClean="0"/>
              <a:t>04/01/2019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- </a:t>
            </a:r>
            <a:fld id="{81D60167-4931-47E6-BA6A-407CBD079E47}" type="slidenum">
              <a:rPr dirty="0"/>
              <a:t>‹#›</a:t>
            </a:fld>
            <a:r>
              <a:rPr spc="-75" dirty="0"/>
              <a:t> </a:t>
            </a:r>
            <a:r>
              <a:rPr dirty="0"/>
              <a:t>-</a:t>
            </a:r>
            <a:r>
              <a:rPr spc="-5" dirty="0"/>
              <a:t>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C33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A.Tarhan,</a:t>
            </a:r>
            <a:r>
              <a:rPr spc="-85" dirty="0"/>
              <a:t> </a:t>
            </a:r>
            <a:r>
              <a:rPr spc="-5" dirty="0"/>
              <a:t>2009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F838D-66DB-494D-B0AB-3DC54264D26E}" type="datetime1">
              <a:rPr lang="en-US" smtClean="0"/>
              <a:t>04/01/2019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- </a:t>
            </a:r>
            <a:fld id="{81D60167-4931-47E6-BA6A-407CBD079E47}" type="slidenum">
              <a:rPr dirty="0"/>
              <a:t>‹#›</a:t>
            </a:fld>
            <a:r>
              <a:rPr spc="-75" dirty="0"/>
              <a:t> </a:t>
            </a:r>
            <a:r>
              <a:rPr dirty="0"/>
              <a:t>-</a:t>
            </a:r>
            <a:r>
              <a:rPr spc="-5" dirty="0"/>
              <a:t>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8221" y="3382771"/>
            <a:ext cx="8156956" cy="513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7497" y="1601977"/>
            <a:ext cx="8642985" cy="4875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29773" y="6835843"/>
            <a:ext cx="1132205" cy="238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CC33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A.Tarhan,</a:t>
            </a:r>
            <a:r>
              <a:rPr spc="-85" dirty="0"/>
              <a:t> </a:t>
            </a:r>
            <a:r>
              <a:rPr spc="-5" dirty="0"/>
              <a:t>2009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F050D-64A0-4869-8F0B-1290F593DEE8}" type="datetime1">
              <a:rPr lang="en-US" smtClean="0"/>
              <a:t>04/01/2019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097913" y="6792679"/>
            <a:ext cx="42227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- </a:t>
            </a:r>
            <a:fld id="{81D60167-4931-47E6-BA6A-407CBD079E47}" type="slidenum">
              <a:rPr dirty="0"/>
              <a:t>‹#›</a:t>
            </a:fld>
            <a:r>
              <a:rPr spc="-75" dirty="0"/>
              <a:t> </a:t>
            </a:r>
            <a:r>
              <a:rPr dirty="0"/>
              <a:t>-</a:t>
            </a:r>
            <a:r>
              <a:rPr spc="-5" dirty="0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1.png"/><Relationship Id="rId9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348995"/>
            <a:ext cx="1332230" cy="857885"/>
          </a:xfrm>
          <a:custGeom>
            <a:avLst/>
            <a:gdLst/>
            <a:ahLst/>
            <a:cxnLst/>
            <a:rect l="l" t="t" r="r" b="b"/>
            <a:pathLst>
              <a:path w="1332230" h="857885">
                <a:moveTo>
                  <a:pt x="0" y="0"/>
                </a:moveTo>
                <a:lnTo>
                  <a:pt x="0" y="857630"/>
                </a:lnTo>
                <a:lnTo>
                  <a:pt x="1331976" y="857630"/>
                </a:lnTo>
                <a:lnTo>
                  <a:pt x="1331976" y="0"/>
                </a:lnTo>
                <a:lnTo>
                  <a:pt x="0" y="0"/>
                </a:lnTo>
                <a:close/>
              </a:path>
            </a:pathLst>
          </a:custGeom>
          <a:solidFill>
            <a:srgbClr val="AA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4839" y="1205864"/>
            <a:ext cx="1332230" cy="858519"/>
          </a:xfrm>
          <a:custGeom>
            <a:avLst/>
            <a:gdLst/>
            <a:ahLst/>
            <a:cxnLst/>
            <a:rect l="l" t="t" r="r" b="b"/>
            <a:pathLst>
              <a:path w="1332230" h="858519">
                <a:moveTo>
                  <a:pt x="0" y="0"/>
                </a:moveTo>
                <a:lnTo>
                  <a:pt x="0" y="858012"/>
                </a:lnTo>
                <a:lnTo>
                  <a:pt x="1331975" y="858012"/>
                </a:lnTo>
                <a:lnTo>
                  <a:pt x="1331975" y="0"/>
                </a:lnTo>
                <a:lnTo>
                  <a:pt x="0" y="0"/>
                </a:lnTo>
                <a:close/>
              </a:path>
            </a:pathLst>
          </a:custGeom>
          <a:solidFill>
            <a:srgbClr val="AA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839" y="2063114"/>
            <a:ext cx="1332230" cy="858519"/>
          </a:xfrm>
          <a:custGeom>
            <a:avLst/>
            <a:gdLst/>
            <a:ahLst/>
            <a:cxnLst/>
            <a:rect l="l" t="t" r="r" b="b"/>
            <a:pathLst>
              <a:path w="1332230" h="858519">
                <a:moveTo>
                  <a:pt x="0" y="0"/>
                </a:moveTo>
                <a:lnTo>
                  <a:pt x="0" y="858012"/>
                </a:lnTo>
                <a:lnTo>
                  <a:pt x="1331975" y="858012"/>
                </a:lnTo>
                <a:lnTo>
                  <a:pt x="1331975" y="0"/>
                </a:lnTo>
                <a:lnTo>
                  <a:pt x="0" y="0"/>
                </a:lnTo>
                <a:close/>
              </a:path>
            </a:pathLst>
          </a:custGeom>
          <a:solidFill>
            <a:srgbClr val="AA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4839" y="2920364"/>
            <a:ext cx="1332230" cy="858519"/>
          </a:xfrm>
          <a:custGeom>
            <a:avLst/>
            <a:gdLst/>
            <a:ahLst/>
            <a:cxnLst/>
            <a:rect l="l" t="t" r="r" b="b"/>
            <a:pathLst>
              <a:path w="1332230" h="858520">
                <a:moveTo>
                  <a:pt x="0" y="0"/>
                </a:moveTo>
                <a:lnTo>
                  <a:pt x="0" y="858012"/>
                </a:lnTo>
                <a:lnTo>
                  <a:pt x="1331976" y="858012"/>
                </a:lnTo>
                <a:lnTo>
                  <a:pt x="1331975" y="0"/>
                </a:lnTo>
                <a:lnTo>
                  <a:pt x="0" y="0"/>
                </a:lnTo>
                <a:close/>
              </a:path>
            </a:pathLst>
          </a:custGeom>
          <a:solidFill>
            <a:srgbClr val="AA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27300" y="662403"/>
            <a:ext cx="7812404" cy="311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63570" algn="r">
              <a:lnSpc>
                <a:spcPct val="120000"/>
              </a:lnSpc>
              <a:spcBef>
                <a:spcPts val="100"/>
              </a:spcBef>
            </a:pPr>
            <a:r>
              <a:rPr sz="2800" b="1" dirty="0">
                <a:latin typeface="Arial"/>
                <a:cs typeface="Arial"/>
              </a:rPr>
              <a:t>Java’da  Soyutlama</a:t>
            </a:r>
            <a:r>
              <a:rPr sz="2800" b="1" spc="-8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(“Abstraction”)</a:t>
            </a:r>
            <a:r>
              <a:rPr lang="tr-TR" sz="2800" b="1" dirty="0"/>
              <a:t/>
            </a:r>
            <a:br>
              <a:rPr lang="tr-TR" sz="2800" b="1" dirty="0"/>
            </a:br>
            <a:r>
              <a:rPr lang="tr-TR" sz="2800" b="1" dirty="0"/>
              <a:t>Arayüz (“Interfaces”)</a:t>
            </a:r>
            <a:r>
              <a:rPr lang="tr-TR" sz="2800" b="1" dirty="0">
                <a:latin typeface="Arial"/>
                <a:cs typeface="Arial"/>
              </a:rPr>
              <a:t/>
            </a:r>
            <a:br>
              <a:rPr lang="tr-TR" sz="2800" b="1" dirty="0">
                <a:latin typeface="Arial"/>
                <a:cs typeface="Arial"/>
              </a:rPr>
            </a:br>
            <a:r>
              <a:rPr lang="tr-TR" sz="2800" b="1" spc="-5" dirty="0"/>
              <a:t>Kalıtım</a:t>
            </a:r>
            <a:r>
              <a:rPr lang="tr-TR" sz="2800" b="1" dirty="0"/>
              <a:t> (“Inheritance”)</a:t>
            </a:r>
            <a:br>
              <a:rPr lang="tr-TR" sz="2800" b="1" dirty="0"/>
            </a:br>
            <a:r>
              <a:rPr lang="tr-TR" sz="2800" b="1" spc="-5" dirty="0"/>
              <a:t>Kapsülleme</a:t>
            </a:r>
            <a:r>
              <a:rPr lang="tr-TR" sz="2800" b="1" dirty="0"/>
              <a:t> (“Encapsulation”)</a:t>
            </a:r>
            <a:br>
              <a:rPr lang="tr-TR" sz="2800" b="1" dirty="0"/>
            </a:br>
            <a:r>
              <a:rPr lang="tr-TR" sz="2800" b="1" spc="-5" dirty="0"/>
              <a:t>Çok-biçimlilik</a:t>
            </a:r>
            <a:r>
              <a:rPr lang="tr-TR" sz="2800" b="1" dirty="0"/>
              <a:t> (“Polymorphism”)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6815" y="3777615"/>
            <a:ext cx="7812405" cy="858519"/>
          </a:xfrm>
          <a:custGeom>
            <a:avLst/>
            <a:gdLst/>
            <a:ahLst/>
            <a:cxnLst/>
            <a:rect l="l" t="t" r="r" b="b"/>
            <a:pathLst>
              <a:path w="7812405" h="858520">
                <a:moveTo>
                  <a:pt x="0" y="858012"/>
                </a:moveTo>
                <a:lnTo>
                  <a:pt x="7812023" y="858012"/>
                </a:lnTo>
                <a:lnTo>
                  <a:pt x="7812023" y="0"/>
                </a:lnTo>
                <a:lnTo>
                  <a:pt x="0" y="0"/>
                </a:lnTo>
                <a:lnTo>
                  <a:pt x="0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4839" y="3777615"/>
            <a:ext cx="1332230" cy="858519"/>
          </a:xfrm>
          <a:custGeom>
            <a:avLst/>
            <a:gdLst/>
            <a:ahLst/>
            <a:cxnLst/>
            <a:rect l="l" t="t" r="r" b="b"/>
            <a:pathLst>
              <a:path w="1332230" h="858520">
                <a:moveTo>
                  <a:pt x="0" y="0"/>
                </a:moveTo>
                <a:lnTo>
                  <a:pt x="0" y="858012"/>
                </a:lnTo>
                <a:lnTo>
                  <a:pt x="1331976" y="858012"/>
                </a:lnTo>
                <a:lnTo>
                  <a:pt x="1331976" y="0"/>
                </a:lnTo>
                <a:lnTo>
                  <a:pt x="0" y="0"/>
                </a:lnTo>
                <a:close/>
              </a:path>
            </a:pathLst>
          </a:custGeom>
          <a:solidFill>
            <a:srgbClr val="AA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4839" y="4634865"/>
            <a:ext cx="1332230" cy="858519"/>
          </a:xfrm>
          <a:custGeom>
            <a:avLst/>
            <a:gdLst/>
            <a:ahLst/>
            <a:cxnLst/>
            <a:rect l="l" t="t" r="r" b="b"/>
            <a:pathLst>
              <a:path w="1332230" h="858520">
                <a:moveTo>
                  <a:pt x="0" y="0"/>
                </a:moveTo>
                <a:lnTo>
                  <a:pt x="0" y="858012"/>
                </a:lnTo>
                <a:lnTo>
                  <a:pt x="1331976" y="858012"/>
                </a:lnTo>
                <a:lnTo>
                  <a:pt x="1331976" y="0"/>
                </a:lnTo>
                <a:lnTo>
                  <a:pt x="0" y="0"/>
                </a:lnTo>
                <a:close/>
              </a:path>
            </a:pathLst>
          </a:custGeom>
          <a:solidFill>
            <a:srgbClr val="AA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4839" y="5492115"/>
            <a:ext cx="1332230" cy="858519"/>
          </a:xfrm>
          <a:custGeom>
            <a:avLst/>
            <a:gdLst/>
            <a:ahLst/>
            <a:cxnLst/>
            <a:rect l="l" t="t" r="r" b="b"/>
            <a:pathLst>
              <a:path w="1332230" h="858520">
                <a:moveTo>
                  <a:pt x="0" y="0"/>
                </a:moveTo>
                <a:lnTo>
                  <a:pt x="0" y="858012"/>
                </a:lnTo>
                <a:lnTo>
                  <a:pt x="1331976" y="858012"/>
                </a:lnTo>
                <a:lnTo>
                  <a:pt x="1331976" y="0"/>
                </a:lnTo>
                <a:lnTo>
                  <a:pt x="0" y="0"/>
                </a:lnTo>
                <a:close/>
              </a:path>
            </a:pathLst>
          </a:custGeom>
          <a:solidFill>
            <a:srgbClr val="AA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4839" y="6349365"/>
            <a:ext cx="1332230" cy="857885"/>
          </a:xfrm>
          <a:custGeom>
            <a:avLst/>
            <a:gdLst/>
            <a:ahLst/>
            <a:cxnLst/>
            <a:rect l="l" t="t" r="r" b="b"/>
            <a:pathLst>
              <a:path w="1332230" h="857884">
                <a:moveTo>
                  <a:pt x="0" y="0"/>
                </a:moveTo>
                <a:lnTo>
                  <a:pt x="0" y="857631"/>
                </a:lnTo>
                <a:lnTo>
                  <a:pt x="1331976" y="857631"/>
                </a:lnTo>
                <a:lnTo>
                  <a:pt x="1331976" y="0"/>
                </a:lnTo>
                <a:lnTo>
                  <a:pt x="0" y="0"/>
                </a:lnTo>
                <a:close/>
              </a:path>
            </a:pathLst>
          </a:custGeom>
          <a:solidFill>
            <a:srgbClr val="AA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845BC5E-23B8-4B63-AE92-E8FF24A64FDC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247E214-772D-4BAB-8411-C6F971F0753F}" type="datetime1">
              <a:rPr lang="en-US" smtClean="0"/>
              <a:t>04/01/2019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B0BB491-2AD7-4355-BE25-BB7107C440B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dirty="0"/>
              <a:t>- </a:t>
            </a:r>
            <a:fld id="{81D60167-4931-47E6-BA6A-407CBD079E47}" type="slidenum">
              <a:rPr smtClean="0"/>
              <a:t>1</a:t>
            </a:fld>
            <a:r>
              <a:rPr spc="-75" dirty="0"/>
              <a:t> </a:t>
            </a:r>
            <a:r>
              <a:rPr dirty="0"/>
              <a:t>-</a:t>
            </a:r>
            <a:r>
              <a:rPr spc="-5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839" y="348995"/>
            <a:ext cx="9144000" cy="999490"/>
          </a:xfrm>
          <a:prstGeom prst="rect">
            <a:avLst/>
          </a:prstGeom>
          <a:solidFill>
            <a:srgbClr val="AACEF2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Times New Roman"/>
              <a:cs typeface="Times New Roman"/>
            </a:endParaRPr>
          </a:p>
          <a:p>
            <a:pPr marL="1978025">
              <a:lnSpc>
                <a:spcPct val="100000"/>
              </a:lnSpc>
            </a:pP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Soyutlama </a:t>
            </a:r>
            <a:r>
              <a:rPr b="1" spc="-10" dirty="0">
                <a:solidFill>
                  <a:srgbClr val="FFFFFF"/>
                </a:solidFill>
                <a:latin typeface="Arial"/>
                <a:cs typeface="Arial"/>
              </a:rPr>
              <a:t>(“Abstraction): Örnek </a:t>
            </a: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- 2</a:t>
            </a:r>
          </a:p>
        </p:txBody>
      </p:sp>
      <p:sp>
        <p:nvSpPr>
          <p:cNvPr id="3" name="object 3"/>
          <p:cNvSpPr/>
          <p:nvPr/>
        </p:nvSpPr>
        <p:spPr>
          <a:xfrm>
            <a:off x="774839" y="1347977"/>
            <a:ext cx="9144000" cy="716280"/>
          </a:xfrm>
          <a:custGeom>
            <a:avLst/>
            <a:gdLst/>
            <a:ahLst/>
            <a:cxnLst/>
            <a:rect l="l" t="t" r="r" b="b"/>
            <a:pathLst>
              <a:path w="9144000" h="716280">
                <a:moveTo>
                  <a:pt x="0" y="715899"/>
                </a:moveTo>
                <a:lnTo>
                  <a:pt x="9144000" y="715899"/>
                </a:lnTo>
                <a:lnTo>
                  <a:pt x="9144000" y="0"/>
                </a:lnTo>
                <a:lnTo>
                  <a:pt x="0" y="0"/>
                </a:lnTo>
                <a:lnTo>
                  <a:pt x="0" y="715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839" y="292036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07497" y="1447741"/>
            <a:ext cx="4585970" cy="284226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spc="-5" dirty="0">
                <a:latin typeface="Arial"/>
                <a:cs typeface="Arial"/>
              </a:rPr>
              <a:t>abstract class A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{</a:t>
            </a:r>
            <a:endParaRPr sz="1400" dirty="0">
              <a:latin typeface="Arial"/>
              <a:cs typeface="Arial"/>
            </a:endParaRPr>
          </a:p>
          <a:p>
            <a:pPr marL="354965" marR="2193290">
              <a:lnSpc>
                <a:spcPct val="120000"/>
              </a:lnSpc>
            </a:pPr>
            <a:r>
              <a:rPr sz="1400" spc="-5" dirty="0">
                <a:latin typeface="Arial"/>
                <a:cs typeface="Arial"/>
              </a:rPr>
              <a:t>abstract void beniCagir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();  void benideCagir ()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{</a:t>
            </a:r>
            <a:endParaRPr sz="1400" dirty="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Arial"/>
                <a:cs typeface="Arial"/>
              </a:rPr>
              <a:t>System.out.println (“A’nın somut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metodu.”);</a:t>
            </a:r>
            <a:endParaRPr sz="14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Arial"/>
                <a:cs typeface="Arial"/>
              </a:rPr>
              <a:t>}</a:t>
            </a:r>
            <a:endParaRPr sz="1400" dirty="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latin typeface="Arial"/>
                <a:cs typeface="Arial"/>
              </a:rPr>
              <a:t>}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50" dirty="0">
              <a:latin typeface="Times New Roman"/>
              <a:cs typeface="Times New Roman"/>
            </a:endParaRPr>
          </a:p>
          <a:p>
            <a:pPr marL="354965" marR="2865120" indent="-342900">
              <a:lnSpc>
                <a:spcPct val="120000"/>
              </a:lnSpc>
            </a:pPr>
            <a:r>
              <a:rPr sz="1400" spc="-5" dirty="0">
                <a:latin typeface="Arial"/>
                <a:cs typeface="Arial"/>
              </a:rPr>
              <a:t>class B extends A {  void beniCagir()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{</a:t>
            </a:r>
            <a:endParaRPr sz="1400" dirty="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latin typeface="Arial"/>
                <a:cs typeface="Arial"/>
              </a:rPr>
              <a:t>System.out.println (“B’nin beniCagir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metodu.”);</a:t>
            </a:r>
            <a:endParaRPr sz="1400" dirty="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Arial"/>
                <a:cs typeface="Arial"/>
              </a:rPr>
              <a:t>}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0388" y="4307092"/>
            <a:ext cx="850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7497" y="4776158"/>
            <a:ext cx="3432175" cy="79375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spc="-5" dirty="0">
                <a:latin typeface="Arial"/>
                <a:cs typeface="Arial"/>
              </a:rPr>
              <a:t>class SoyutDemo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{</a:t>
            </a:r>
            <a:endParaRPr sz="1400" dirty="0">
              <a:latin typeface="Arial"/>
              <a:cs typeface="Arial"/>
            </a:endParaRPr>
          </a:p>
          <a:p>
            <a:pPr marL="926465" marR="5080" indent="-571500">
              <a:lnSpc>
                <a:spcPct val="120000"/>
              </a:lnSpc>
            </a:pPr>
            <a:r>
              <a:rPr sz="1400" spc="-5" dirty="0">
                <a:latin typeface="Arial"/>
                <a:cs typeface="Arial"/>
              </a:rPr>
              <a:t>public static void main (String args [] ) {  </a:t>
            </a:r>
            <a:r>
              <a:rPr sz="1400" spc="190" dirty="0">
                <a:latin typeface="Arial"/>
                <a:cs typeface="Arial"/>
              </a:rPr>
              <a:t>Bb </a:t>
            </a:r>
            <a:r>
              <a:rPr sz="1400" spc="-5" dirty="0">
                <a:latin typeface="Arial"/>
                <a:cs typeface="Arial"/>
              </a:rPr>
              <a:t>= new B</a:t>
            </a:r>
            <a:r>
              <a:rPr sz="1400" spc="-2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();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26593" y="4354829"/>
            <a:ext cx="3200400" cy="947419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1765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390"/>
              </a:spcBef>
            </a:pPr>
            <a:r>
              <a:rPr sz="1600" b="1" spc="-5" dirty="0">
                <a:latin typeface="Arial"/>
                <a:cs typeface="Arial"/>
              </a:rPr>
              <a:t>Çıktı:</a:t>
            </a:r>
            <a:endParaRPr sz="16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600" i="1" spc="-5" dirty="0">
                <a:latin typeface="Arial"/>
                <a:cs typeface="Arial"/>
              </a:rPr>
              <a:t>B’nin beniCagir</a:t>
            </a:r>
            <a:r>
              <a:rPr sz="1600" i="1" spc="-4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metodu.</a:t>
            </a:r>
            <a:endParaRPr sz="16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600" i="1" spc="-20" dirty="0">
                <a:latin typeface="Arial"/>
                <a:cs typeface="Arial"/>
              </a:rPr>
              <a:t>A’nın </a:t>
            </a:r>
            <a:r>
              <a:rPr sz="1600" i="1" spc="-5" dirty="0">
                <a:latin typeface="Arial"/>
                <a:cs typeface="Arial"/>
              </a:rPr>
              <a:t>benideCagir somut</a:t>
            </a:r>
            <a:r>
              <a:rPr sz="1600" i="1" spc="-1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metodu.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4839" y="5492115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3999" y="858012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37850" y="5843277"/>
            <a:ext cx="49123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// Somut (“concrete”) yöntemler de miras alınarak kullanılabilir.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21891" y="5544254"/>
            <a:ext cx="1346835" cy="79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b.beniCagir ();  b.benideCagir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();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Arial"/>
                <a:cs typeface="Arial"/>
              </a:rPr>
              <a:t>}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0391" y="6355334"/>
            <a:ext cx="850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D5239C42-F087-46F7-BAEA-A5CBAED90474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82E6FF2-A4C0-4AE1-8774-638233DD56BE}" type="datetime1">
              <a:rPr lang="en-US" smtClean="0"/>
              <a:t>04/01/2019</a:t>
            </a:fld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0F54857-AB98-44FF-AF1B-F68115DD6E3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/>
              <a:t>- </a:t>
            </a:r>
            <a:fld id="{81D60167-4931-47E6-BA6A-407CBD079E47}" type="slidenum">
              <a:rPr smtClean="0"/>
              <a:t>10</a:t>
            </a:fld>
            <a:r>
              <a:rPr spc="-75"/>
              <a:t> </a:t>
            </a:r>
            <a:r>
              <a:t>-</a:t>
            </a:r>
            <a:r>
              <a:rPr spc="-5"/>
              <a:t> </a:t>
            </a:r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5627" y="3238754"/>
            <a:ext cx="35191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Arayüz</a:t>
            </a:r>
            <a:r>
              <a:rPr spc="-25" dirty="0"/>
              <a:t> </a:t>
            </a:r>
            <a:r>
              <a:rPr spc="-10" dirty="0"/>
              <a:t>(“Interface”)</a:t>
            </a:r>
          </a:p>
        </p:txBody>
      </p:sp>
      <p:sp>
        <p:nvSpPr>
          <p:cNvPr id="3" name="object 3"/>
          <p:cNvSpPr/>
          <p:nvPr/>
        </p:nvSpPr>
        <p:spPr>
          <a:xfrm>
            <a:off x="774839" y="3777615"/>
            <a:ext cx="1332230" cy="858519"/>
          </a:xfrm>
          <a:custGeom>
            <a:avLst/>
            <a:gdLst/>
            <a:ahLst/>
            <a:cxnLst/>
            <a:rect l="l" t="t" r="r" b="b"/>
            <a:pathLst>
              <a:path w="1332230" h="858520">
                <a:moveTo>
                  <a:pt x="0" y="0"/>
                </a:moveTo>
                <a:lnTo>
                  <a:pt x="0" y="858012"/>
                </a:lnTo>
                <a:lnTo>
                  <a:pt x="1331976" y="858012"/>
                </a:lnTo>
                <a:lnTo>
                  <a:pt x="1331976" y="0"/>
                </a:lnTo>
                <a:lnTo>
                  <a:pt x="0" y="0"/>
                </a:lnTo>
                <a:close/>
              </a:path>
            </a:pathLst>
          </a:custGeom>
          <a:solidFill>
            <a:srgbClr val="AA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839" y="4634865"/>
            <a:ext cx="1332230" cy="858519"/>
          </a:xfrm>
          <a:custGeom>
            <a:avLst/>
            <a:gdLst/>
            <a:ahLst/>
            <a:cxnLst/>
            <a:rect l="l" t="t" r="r" b="b"/>
            <a:pathLst>
              <a:path w="1332230" h="858520">
                <a:moveTo>
                  <a:pt x="0" y="0"/>
                </a:moveTo>
                <a:lnTo>
                  <a:pt x="0" y="858012"/>
                </a:lnTo>
                <a:lnTo>
                  <a:pt x="1331976" y="858012"/>
                </a:lnTo>
                <a:lnTo>
                  <a:pt x="1331976" y="0"/>
                </a:lnTo>
                <a:lnTo>
                  <a:pt x="0" y="0"/>
                </a:lnTo>
                <a:close/>
              </a:path>
            </a:pathLst>
          </a:custGeom>
          <a:solidFill>
            <a:srgbClr val="AA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4839" y="5492115"/>
            <a:ext cx="1332230" cy="858519"/>
          </a:xfrm>
          <a:custGeom>
            <a:avLst/>
            <a:gdLst/>
            <a:ahLst/>
            <a:cxnLst/>
            <a:rect l="l" t="t" r="r" b="b"/>
            <a:pathLst>
              <a:path w="1332230" h="858520">
                <a:moveTo>
                  <a:pt x="0" y="0"/>
                </a:moveTo>
                <a:lnTo>
                  <a:pt x="0" y="858012"/>
                </a:lnTo>
                <a:lnTo>
                  <a:pt x="1331976" y="858012"/>
                </a:lnTo>
                <a:lnTo>
                  <a:pt x="1331976" y="0"/>
                </a:lnTo>
                <a:lnTo>
                  <a:pt x="0" y="0"/>
                </a:lnTo>
                <a:close/>
              </a:path>
            </a:pathLst>
          </a:custGeom>
          <a:solidFill>
            <a:srgbClr val="AA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4839" y="6349365"/>
            <a:ext cx="1332230" cy="857885"/>
          </a:xfrm>
          <a:custGeom>
            <a:avLst/>
            <a:gdLst/>
            <a:ahLst/>
            <a:cxnLst/>
            <a:rect l="l" t="t" r="r" b="b"/>
            <a:pathLst>
              <a:path w="1332230" h="857884">
                <a:moveTo>
                  <a:pt x="0" y="0"/>
                </a:moveTo>
                <a:lnTo>
                  <a:pt x="0" y="857631"/>
                </a:lnTo>
                <a:lnTo>
                  <a:pt x="1331976" y="857631"/>
                </a:lnTo>
                <a:lnTo>
                  <a:pt x="1331976" y="0"/>
                </a:lnTo>
                <a:lnTo>
                  <a:pt x="0" y="0"/>
                </a:lnTo>
                <a:close/>
              </a:path>
            </a:pathLst>
          </a:custGeom>
          <a:solidFill>
            <a:srgbClr val="AA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4AB286-EA6A-4C79-B02F-F5676B98336C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A79C29C-DDE0-4AB0-A667-C2D9DBA4F692}" type="datetime1">
              <a:rPr lang="en-US" smtClean="0"/>
              <a:t>04/01/2019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811E1F-5368-499A-99CC-D2C0F3A55EA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/>
              <a:t>- </a:t>
            </a:r>
            <a:fld id="{81D60167-4931-47E6-BA6A-407CBD079E47}" type="slidenum">
              <a:rPr smtClean="0"/>
              <a:t>11</a:t>
            </a:fld>
            <a:r>
              <a:rPr spc="-75"/>
              <a:t> </a:t>
            </a:r>
            <a:r>
              <a:t>-</a:t>
            </a:r>
            <a:r>
              <a:rPr spc="-5"/>
              <a:t> </a:t>
            </a:r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839" y="348995"/>
            <a:ext cx="9144000" cy="999490"/>
          </a:xfrm>
          <a:prstGeom prst="rect">
            <a:avLst/>
          </a:prstGeom>
          <a:solidFill>
            <a:srgbClr val="AACEF2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Times New Roman"/>
              <a:cs typeface="Times New Roman"/>
            </a:endParaRPr>
          </a:p>
          <a:p>
            <a:pPr marL="5042535">
              <a:lnSpc>
                <a:spcPct val="100000"/>
              </a:lnSpc>
            </a:pP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Arayüz</a:t>
            </a:r>
            <a:r>
              <a:rPr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(“Interface”)</a:t>
            </a:r>
          </a:p>
        </p:txBody>
      </p:sp>
      <p:sp>
        <p:nvSpPr>
          <p:cNvPr id="3" name="object 3"/>
          <p:cNvSpPr/>
          <p:nvPr/>
        </p:nvSpPr>
        <p:spPr>
          <a:xfrm>
            <a:off x="774839" y="1347977"/>
            <a:ext cx="9144000" cy="716280"/>
          </a:xfrm>
          <a:custGeom>
            <a:avLst/>
            <a:gdLst/>
            <a:ahLst/>
            <a:cxnLst/>
            <a:rect l="l" t="t" r="r" b="b"/>
            <a:pathLst>
              <a:path w="9144000" h="716280">
                <a:moveTo>
                  <a:pt x="0" y="715899"/>
                </a:moveTo>
                <a:lnTo>
                  <a:pt x="9144000" y="715899"/>
                </a:lnTo>
                <a:lnTo>
                  <a:pt x="9144000" y="0"/>
                </a:lnTo>
                <a:lnTo>
                  <a:pt x="0" y="0"/>
                </a:lnTo>
                <a:lnTo>
                  <a:pt x="0" y="715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91357" y="1943514"/>
            <a:ext cx="114300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0"/>
              </a:lnSpc>
              <a:tabLst>
                <a:tab pos="1057910" algn="l"/>
              </a:tabLst>
            </a:pP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“	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4839" y="206311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19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4839" y="6349365"/>
            <a:ext cx="9144000" cy="359410"/>
          </a:xfrm>
          <a:custGeom>
            <a:avLst/>
            <a:gdLst/>
            <a:ahLst/>
            <a:cxnLst/>
            <a:rect l="l" t="t" r="r" b="b"/>
            <a:pathLst>
              <a:path w="9144000" h="359409">
                <a:moveTo>
                  <a:pt x="0" y="359283"/>
                </a:moveTo>
                <a:lnTo>
                  <a:pt x="9143999" y="359283"/>
                </a:lnTo>
                <a:lnTo>
                  <a:pt x="9143999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378460" indent="-342265">
              <a:lnSpc>
                <a:spcPct val="100000"/>
              </a:lnSpc>
              <a:spcBef>
                <a:spcPts val="95"/>
              </a:spcBef>
              <a:buClr>
                <a:srgbClr val="B0A18D"/>
              </a:buClr>
              <a:buFont typeface="Webdings"/>
              <a:buChar char=""/>
              <a:tabLst>
                <a:tab pos="356235" algn="l"/>
              </a:tabLst>
            </a:pPr>
            <a:r>
              <a:rPr spc="-5" dirty="0"/>
              <a:t>Java’da çoklu kalıtıma (“multiple </a:t>
            </a:r>
            <a:r>
              <a:rPr spc="-10" dirty="0"/>
              <a:t>inheritance”) </a:t>
            </a:r>
            <a:r>
              <a:rPr spc="-5" dirty="0"/>
              <a:t>izin verilmez. Bunu telafi  </a:t>
            </a:r>
            <a:r>
              <a:rPr spc="-10" dirty="0"/>
              <a:t>etmek </a:t>
            </a:r>
            <a:r>
              <a:rPr spc="-5" dirty="0"/>
              <a:t>için </a:t>
            </a:r>
            <a:r>
              <a:rPr spc="-10" dirty="0">
                <a:solidFill>
                  <a:srgbClr val="0000CC"/>
                </a:solidFill>
              </a:rPr>
              <a:t>arayüz </a:t>
            </a:r>
            <a:r>
              <a:rPr spc="-5" dirty="0">
                <a:solidFill>
                  <a:srgbClr val="0000CC"/>
                </a:solidFill>
              </a:rPr>
              <a:t>( interface ) </a:t>
            </a:r>
            <a:r>
              <a:rPr spc="-5" dirty="0"/>
              <a:t>kavramı</a:t>
            </a:r>
            <a:r>
              <a:rPr spc="215" dirty="0"/>
              <a:t> </a:t>
            </a:r>
            <a:r>
              <a:rPr spc="-5" dirty="0"/>
              <a:t>tanımlanmıştır.</a:t>
            </a:r>
          </a:p>
          <a:p>
            <a:pPr marL="469900">
              <a:lnSpc>
                <a:spcPct val="100000"/>
              </a:lnSpc>
              <a:spcBef>
                <a:spcPts val="655"/>
              </a:spcBef>
            </a:pPr>
            <a:r>
              <a:rPr sz="1800" dirty="0">
                <a:solidFill>
                  <a:srgbClr val="B0A18D"/>
                </a:solidFill>
                <a:latin typeface="Webdings"/>
                <a:cs typeface="Webdings"/>
              </a:rPr>
              <a:t></a:t>
            </a:r>
            <a:r>
              <a:rPr sz="1800" dirty="0">
                <a:solidFill>
                  <a:srgbClr val="B0A18D"/>
                </a:solidFill>
                <a:latin typeface="Times New Roman"/>
                <a:cs typeface="Times New Roman"/>
              </a:rPr>
              <a:t> </a:t>
            </a:r>
            <a:r>
              <a:rPr sz="1800" dirty="0"/>
              <a:t>Bir </a:t>
            </a:r>
            <a:r>
              <a:rPr sz="1800" spc="-5" dirty="0"/>
              <a:t>sınıfın </a:t>
            </a:r>
            <a:r>
              <a:rPr sz="1800" dirty="0"/>
              <a:t>bir </a:t>
            </a:r>
            <a:r>
              <a:rPr sz="1800" spc="-5" dirty="0"/>
              <a:t>üst-sınıfı </a:t>
            </a:r>
            <a:r>
              <a:rPr sz="1800" dirty="0"/>
              <a:t>olabilir ve birden çok arayüzü</a:t>
            </a:r>
            <a:r>
              <a:rPr sz="1800" spc="-60" dirty="0"/>
              <a:t> </a:t>
            </a:r>
            <a:r>
              <a:rPr sz="1800" dirty="0"/>
              <a:t>gerçekleştirebilir.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5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B0A18D"/>
              </a:buClr>
              <a:buFont typeface="Webdings"/>
              <a:buChar char=""/>
              <a:tabLst>
                <a:tab pos="356235" algn="l"/>
              </a:tabLst>
            </a:pPr>
            <a:r>
              <a:rPr spc="-5" dirty="0"/>
              <a:t>Arayüzler soyuttur ve doğrudan</a:t>
            </a:r>
            <a:r>
              <a:rPr spc="-15" dirty="0"/>
              <a:t> </a:t>
            </a:r>
            <a:r>
              <a:rPr spc="-10" dirty="0"/>
              <a:t>örneklenemez.</a:t>
            </a:r>
          </a:p>
          <a:p>
            <a:pPr>
              <a:lnSpc>
                <a:spcPct val="100000"/>
              </a:lnSpc>
              <a:buClr>
                <a:srgbClr val="B0A18D"/>
              </a:buClr>
              <a:buFont typeface="Webdings"/>
              <a:buChar char=""/>
            </a:pPr>
            <a:endParaRPr sz="2200" dirty="0">
              <a:latin typeface="Times New Roman"/>
              <a:cs typeface="Times New Roman"/>
            </a:endParaRPr>
          </a:p>
          <a:p>
            <a:pPr marL="355600" marR="318135" indent="-342900">
              <a:lnSpc>
                <a:spcPct val="100000"/>
              </a:lnSpc>
              <a:spcBef>
                <a:spcPts val="1795"/>
              </a:spcBef>
              <a:buClr>
                <a:srgbClr val="B0A18D"/>
              </a:buClr>
              <a:buFont typeface="Webdings"/>
              <a:buChar char=""/>
              <a:tabLst>
                <a:tab pos="356235" algn="l"/>
              </a:tabLst>
            </a:pPr>
            <a:r>
              <a:rPr spc="-10" dirty="0"/>
              <a:t>Arayüz </a:t>
            </a:r>
            <a:r>
              <a:rPr spc="-5" dirty="0"/>
              <a:t>tanımı sınıfa </a:t>
            </a:r>
            <a:r>
              <a:rPr spc="-10" dirty="0"/>
              <a:t>benzer; ancak sadece yöntem </a:t>
            </a:r>
            <a:r>
              <a:rPr spc="-5" dirty="0"/>
              <a:t>imzalarını </a:t>
            </a:r>
            <a:r>
              <a:rPr spc="-10" dirty="0"/>
              <a:t>(“method  </a:t>
            </a:r>
            <a:r>
              <a:rPr spc="-5" dirty="0"/>
              <a:t>signatures”) ve sabit değişkenler (“constant variables”)</a:t>
            </a:r>
            <a:r>
              <a:rPr spc="35" dirty="0"/>
              <a:t> </a:t>
            </a:r>
            <a:r>
              <a:rPr spc="-5" dirty="0"/>
              <a:t>içerebilir.</a:t>
            </a:r>
          </a:p>
          <a:p>
            <a:pPr>
              <a:lnSpc>
                <a:spcPct val="100000"/>
              </a:lnSpc>
              <a:buClr>
                <a:srgbClr val="B0A18D"/>
              </a:buClr>
              <a:buFont typeface="Webdings"/>
              <a:buChar char=""/>
            </a:pPr>
            <a:endParaRPr sz="2200" dirty="0">
              <a:latin typeface="Times New Roman"/>
              <a:cs typeface="Times New Roman"/>
            </a:endParaRPr>
          </a:p>
          <a:p>
            <a:pPr marL="354965" marR="5080" indent="-342265">
              <a:lnSpc>
                <a:spcPct val="100000"/>
              </a:lnSpc>
              <a:spcBef>
                <a:spcPts val="1790"/>
              </a:spcBef>
              <a:buClr>
                <a:srgbClr val="B0A18D"/>
              </a:buClr>
              <a:buFont typeface="Webdings"/>
              <a:buChar char=""/>
              <a:tabLst>
                <a:tab pos="356235" algn="l"/>
              </a:tabLst>
            </a:pPr>
            <a:r>
              <a:rPr spc="-5" dirty="0"/>
              <a:t>Bir </a:t>
            </a:r>
            <a:r>
              <a:rPr spc="-10" dirty="0"/>
              <a:t>arayüzü </a:t>
            </a:r>
            <a:r>
              <a:rPr spc="-5" dirty="0"/>
              <a:t>gerçekleştiren her sınıf, </a:t>
            </a:r>
            <a:r>
              <a:rPr spc="-10" dirty="0"/>
              <a:t>arayüz </a:t>
            </a:r>
            <a:r>
              <a:rPr spc="-5" dirty="0"/>
              <a:t>içinde imzası tanımlanmış  </a:t>
            </a:r>
            <a:r>
              <a:rPr spc="-10" dirty="0"/>
              <a:t>yöntemlerin </a:t>
            </a:r>
            <a:r>
              <a:rPr spc="-5" dirty="0"/>
              <a:t>kodlarını </a:t>
            </a:r>
            <a:r>
              <a:rPr spc="-10" dirty="0"/>
              <a:t>yazmak </a:t>
            </a:r>
            <a:r>
              <a:rPr spc="-5" dirty="0"/>
              <a:t>zorundadır </a:t>
            </a:r>
            <a:r>
              <a:rPr spc="-10" dirty="0"/>
              <a:t>(yöntem </a:t>
            </a:r>
            <a:r>
              <a:rPr spc="-5" dirty="0"/>
              <a:t>imzaları aynı</a:t>
            </a:r>
            <a:r>
              <a:rPr spc="50" dirty="0"/>
              <a:t> </a:t>
            </a:r>
            <a:r>
              <a:rPr spc="-5" dirty="0"/>
              <a:t>olmalıdır.)</a:t>
            </a:r>
          </a:p>
          <a:p>
            <a:pPr marL="469900">
              <a:lnSpc>
                <a:spcPct val="100000"/>
              </a:lnSpc>
              <a:spcBef>
                <a:spcPts val="655"/>
              </a:spcBef>
            </a:pPr>
            <a:r>
              <a:rPr sz="1800" dirty="0">
                <a:solidFill>
                  <a:srgbClr val="B0A18D"/>
                </a:solidFill>
                <a:latin typeface="Webdings"/>
                <a:cs typeface="Webdings"/>
              </a:rPr>
              <a:t></a:t>
            </a:r>
            <a:r>
              <a:rPr sz="1800" dirty="0">
                <a:solidFill>
                  <a:srgbClr val="B0A18D"/>
                </a:solidFill>
                <a:latin typeface="Times New Roman"/>
                <a:cs typeface="Times New Roman"/>
              </a:rPr>
              <a:t> </a:t>
            </a:r>
            <a:r>
              <a:rPr sz="1800" dirty="0"/>
              <a:t>Tüm yöntemlerin kodunu </a:t>
            </a:r>
            <a:r>
              <a:rPr sz="1800" spc="-5" dirty="0"/>
              <a:t>yazmıyorsa sınıf, soyut tanımlanmış</a:t>
            </a:r>
            <a:r>
              <a:rPr sz="1800" spc="-15" dirty="0"/>
              <a:t> </a:t>
            </a:r>
            <a:r>
              <a:rPr sz="1800" spc="-5" dirty="0"/>
              <a:t>olmalıdır.</a:t>
            </a:r>
            <a:endParaRPr sz="18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45"/>
              </a:spcBef>
            </a:pPr>
            <a:r>
              <a:rPr sz="1800" dirty="0">
                <a:solidFill>
                  <a:srgbClr val="B0A18D"/>
                </a:solidFill>
                <a:latin typeface="Webdings"/>
                <a:cs typeface="Webdings"/>
              </a:rPr>
              <a:t></a:t>
            </a:r>
            <a:r>
              <a:rPr sz="1800" dirty="0">
                <a:solidFill>
                  <a:srgbClr val="B0A18D"/>
                </a:solidFill>
                <a:latin typeface="Times New Roman"/>
                <a:cs typeface="Times New Roman"/>
              </a:rPr>
              <a:t> </a:t>
            </a:r>
            <a:r>
              <a:rPr sz="1800" dirty="0"/>
              <a:t>Tüm yöntemleri </a:t>
            </a:r>
            <a:r>
              <a:rPr sz="1800" spc="-5" dirty="0"/>
              <a:t>yazmıyor </a:t>
            </a:r>
            <a:r>
              <a:rPr sz="1800" dirty="0"/>
              <a:t>ve soyut </a:t>
            </a:r>
            <a:r>
              <a:rPr sz="1800" spc="-5" dirty="0"/>
              <a:t>tanımlanmadı </a:t>
            </a:r>
            <a:r>
              <a:rPr sz="1800" dirty="0"/>
              <a:t>ise derleyici hata</a:t>
            </a:r>
            <a:r>
              <a:rPr sz="1800" spc="-75" dirty="0"/>
              <a:t> </a:t>
            </a:r>
            <a:r>
              <a:rPr sz="1800" dirty="0"/>
              <a:t>verir.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E3B6B30B-4599-4D10-BEC6-2969AC316420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5DFE5EB-BB55-4046-97EA-5EBA4181A8EA}" type="datetime1">
              <a:rPr lang="en-US" smtClean="0"/>
              <a:t>04/01/2019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B8BC00A-797B-4CC8-B032-CDBE7979824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/>
              <a:t>- </a:t>
            </a:r>
            <a:fld id="{81D60167-4931-47E6-BA6A-407CBD079E47}" type="slidenum">
              <a:rPr smtClean="0"/>
              <a:t>12</a:t>
            </a:fld>
            <a:r>
              <a:rPr spc="-75"/>
              <a:t> </a:t>
            </a:r>
            <a:r>
              <a:t>-</a:t>
            </a:r>
            <a:r>
              <a:rPr spc="-5"/>
              <a:t> </a:t>
            </a:r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839" y="348995"/>
            <a:ext cx="9144000" cy="999490"/>
          </a:xfrm>
          <a:prstGeom prst="rect">
            <a:avLst/>
          </a:prstGeom>
          <a:solidFill>
            <a:srgbClr val="AACEF2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3250">
              <a:latin typeface="Times New Roman"/>
              <a:cs typeface="Times New Roman"/>
            </a:endParaRPr>
          </a:p>
          <a:p>
            <a:pPr marL="3750945">
              <a:lnSpc>
                <a:spcPct val="100000"/>
              </a:lnSpc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Arayüz (“Interface”): Örnek -</a:t>
            </a:r>
            <a:r>
              <a:rPr sz="28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839" y="1347977"/>
            <a:ext cx="9144000" cy="716280"/>
          </a:xfrm>
          <a:custGeom>
            <a:avLst/>
            <a:gdLst/>
            <a:ahLst/>
            <a:cxnLst/>
            <a:rect l="l" t="t" r="r" b="b"/>
            <a:pathLst>
              <a:path w="9144000" h="716280">
                <a:moveTo>
                  <a:pt x="0" y="715899"/>
                </a:moveTo>
                <a:lnTo>
                  <a:pt x="9144000" y="715899"/>
                </a:lnTo>
                <a:lnTo>
                  <a:pt x="9144000" y="0"/>
                </a:lnTo>
                <a:lnTo>
                  <a:pt x="0" y="0"/>
                </a:lnTo>
                <a:lnTo>
                  <a:pt x="0" y="715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8397" y="1570482"/>
            <a:ext cx="6231255" cy="493395"/>
          </a:xfrm>
          <a:custGeom>
            <a:avLst/>
            <a:gdLst/>
            <a:ahLst/>
            <a:cxnLst/>
            <a:rect l="l" t="t" r="r" b="b"/>
            <a:pathLst>
              <a:path w="6231255" h="493394">
                <a:moveTo>
                  <a:pt x="6230874" y="493013"/>
                </a:moveTo>
                <a:lnTo>
                  <a:pt x="6230874" y="0"/>
                </a:lnTo>
                <a:lnTo>
                  <a:pt x="0" y="0"/>
                </a:lnTo>
                <a:lnTo>
                  <a:pt x="0" y="493014"/>
                </a:lnTo>
                <a:lnTo>
                  <a:pt x="6096" y="493014"/>
                </a:lnTo>
                <a:lnTo>
                  <a:pt x="6096" y="12192"/>
                </a:lnTo>
                <a:lnTo>
                  <a:pt x="12191" y="6096"/>
                </a:lnTo>
                <a:lnTo>
                  <a:pt x="12192" y="12192"/>
                </a:lnTo>
                <a:lnTo>
                  <a:pt x="6217919" y="12192"/>
                </a:lnTo>
                <a:lnTo>
                  <a:pt x="6217919" y="6096"/>
                </a:lnTo>
                <a:lnTo>
                  <a:pt x="6224765" y="12192"/>
                </a:lnTo>
                <a:lnTo>
                  <a:pt x="6224765" y="493013"/>
                </a:lnTo>
                <a:lnTo>
                  <a:pt x="6230874" y="493013"/>
                </a:lnTo>
                <a:close/>
              </a:path>
              <a:path w="6231255" h="493394">
                <a:moveTo>
                  <a:pt x="12191" y="12192"/>
                </a:moveTo>
                <a:lnTo>
                  <a:pt x="12191" y="6096"/>
                </a:lnTo>
                <a:lnTo>
                  <a:pt x="6096" y="12192"/>
                </a:lnTo>
                <a:lnTo>
                  <a:pt x="12191" y="12192"/>
                </a:lnTo>
                <a:close/>
              </a:path>
              <a:path w="6231255" h="493394">
                <a:moveTo>
                  <a:pt x="12191" y="493014"/>
                </a:moveTo>
                <a:lnTo>
                  <a:pt x="12191" y="12192"/>
                </a:lnTo>
                <a:lnTo>
                  <a:pt x="6096" y="12192"/>
                </a:lnTo>
                <a:lnTo>
                  <a:pt x="6096" y="493014"/>
                </a:lnTo>
                <a:lnTo>
                  <a:pt x="12191" y="493014"/>
                </a:lnTo>
                <a:close/>
              </a:path>
              <a:path w="6231255" h="493394">
                <a:moveTo>
                  <a:pt x="6224765" y="12192"/>
                </a:moveTo>
                <a:lnTo>
                  <a:pt x="6217919" y="6096"/>
                </a:lnTo>
                <a:lnTo>
                  <a:pt x="6217919" y="12192"/>
                </a:lnTo>
                <a:lnTo>
                  <a:pt x="6224765" y="12192"/>
                </a:lnTo>
                <a:close/>
              </a:path>
              <a:path w="6231255" h="493394">
                <a:moveTo>
                  <a:pt x="6224765" y="493013"/>
                </a:moveTo>
                <a:lnTo>
                  <a:pt x="6224765" y="12192"/>
                </a:lnTo>
                <a:lnTo>
                  <a:pt x="6217919" y="12192"/>
                </a:lnTo>
                <a:lnTo>
                  <a:pt x="6217919" y="493013"/>
                </a:lnTo>
                <a:lnTo>
                  <a:pt x="6224765" y="493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54493" y="2063495"/>
            <a:ext cx="0" cy="857250"/>
          </a:xfrm>
          <a:custGeom>
            <a:avLst/>
            <a:gdLst/>
            <a:ahLst/>
            <a:cxnLst/>
            <a:rect l="l" t="t" r="r" b="b"/>
            <a:pathLst>
              <a:path h="857250">
                <a:moveTo>
                  <a:pt x="0" y="0"/>
                </a:moveTo>
                <a:lnTo>
                  <a:pt x="0" y="85725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72794" y="2063495"/>
            <a:ext cx="0" cy="857250"/>
          </a:xfrm>
          <a:custGeom>
            <a:avLst/>
            <a:gdLst/>
            <a:ahLst/>
            <a:cxnLst/>
            <a:rect l="l" t="t" r="r" b="b"/>
            <a:pathLst>
              <a:path h="857250">
                <a:moveTo>
                  <a:pt x="0" y="0"/>
                </a:moveTo>
                <a:lnTo>
                  <a:pt x="0" y="85725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33227" y="1537668"/>
            <a:ext cx="1687830" cy="629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376555" indent="-342900">
              <a:lnSpc>
                <a:spcPct val="120000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public class Bisiklet {  int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vitesSayisi;</a:t>
            </a:r>
            <a:endParaRPr sz="11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65"/>
              </a:spcBef>
            </a:pPr>
            <a:r>
              <a:rPr sz="1100" spc="-5" dirty="0">
                <a:latin typeface="Arial"/>
                <a:cs typeface="Arial"/>
              </a:rPr>
              <a:t>public Bisiklet (int v)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47620" y="2175001"/>
            <a:ext cx="95186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Arial"/>
                <a:cs typeface="Arial"/>
              </a:rPr>
              <a:t>vitesSayisi =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v;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76115" y="2342337"/>
            <a:ext cx="4456430" cy="62928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100" spc="-5" dirty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100" spc="-5" dirty="0">
                <a:latin typeface="Arial"/>
                <a:cs typeface="Arial"/>
              </a:rPr>
              <a:t>public void print ()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  <a:spcBef>
                <a:spcPts val="265"/>
              </a:spcBef>
            </a:pPr>
            <a:r>
              <a:rPr sz="1100" spc="-5" dirty="0">
                <a:latin typeface="Arial"/>
                <a:cs typeface="Arial"/>
              </a:rPr>
              <a:t>System.out.println (“Bu bisikletin </a:t>
            </a:r>
            <a:r>
              <a:rPr sz="1100" spc="140" dirty="0">
                <a:latin typeface="Arial"/>
                <a:cs typeface="Arial"/>
              </a:rPr>
              <a:t>“+ </a:t>
            </a:r>
            <a:r>
              <a:rPr sz="1100" spc="-5" dirty="0">
                <a:latin typeface="Arial"/>
                <a:cs typeface="Arial"/>
              </a:rPr>
              <a:t>vitesSayisi </a:t>
            </a:r>
            <a:r>
              <a:rPr sz="1100" spc="140" dirty="0">
                <a:latin typeface="Arial"/>
                <a:cs typeface="Arial"/>
              </a:rPr>
              <a:t>+“ </a:t>
            </a:r>
            <a:r>
              <a:rPr sz="1100" spc="-5" dirty="0">
                <a:latin typeface="Arial"/>
                <a:cs typeface="Arial"/>
              </a:rPr>
              <a:t>vitesi</a:t>
            </a:r>
            <a:r>
              <a:rPr sz="1100" spc="-1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var.”);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95920" y="1574545"/>
            <a:ext cx="169418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400" i="1" spc="-5" dirty="0">
                <a:solidFill>
                  <a:srgbClr val="0000CC"/>
                </a:solidFill>
                <a:latin typeface="Arial"/>
                <a:cs typeface="Arial"/>
              </a:rPr>
              <a:t>Ekrana bisiklet  çizdirmek istediğimizi  varsayalım.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4839" y="292036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48397" y="2920745"/>
            <a:ext cx="6231255" cy="504190"/>
          </a:xfrm>
          <a:custGeom>
            <a:avLst/>
            <a:gdLst/>
            <a:ahLst/>
            <a:cxnLst/>
            <a:rect l="l" t="t" r="r" b="b"/>
            <a:pathLst>
              <a:path w="6231255" h="504189">
                <a:moveTo>
                  <a:pt x="12192" y="490727"/>
                </a:moveTo>
                <a:lnTo>
                  <a:pt x="12192" y="0"/>
                </a:lnTo>
                <a:lnTo>
                  <a:pt x="0" y="0"/>
                </a:lnTo>
                <a:lnTo>
                  <a:pt x="0" y="503681"/>
                </a:lnTo>
                <a:lnTo>
                  <a:pt x="6096" y="503681"/>
                </a:lnTo>
                <a:lnTo>
                  <a:pt x="6096" y="490727"/>
                </a:lnTo>
                <a:lnTo>
                  <a:pt x="12192" y="490727"/>
                </a:lnTo>
                <a:close/>
              </a:path>
              <a:path w="6231255" h="504189">
                <a:moveTo>
                  <a:pt x="6224765" y="490727"/>
                </a:moveTo>
                <a:lnTo>
                  <a:pt x="6096" y="490727"/>
                </a:lnTo>
                <a:lnTo>
                  <a:pt x="12192" y="497586"/>
                </a:lnTo>
                <a:lnTo>
                  <a:pt x="12191" y="503681"/>
                </a:lnTo>
                <a:lnTo>
                  <a:pt x="6217919" y="503681"/>
                </a:lnTo>
                <a:lnTo>
                  <a:pt x="6217919" y="497586"/>
                </a:lnTo>
                <a:lnTo>
                  <a:pt x="6224765" y="490727"/>
                </a:lnTo>
                <a:close/>
              </a:path>
              <a:path w="6231255" h="504189">
                <a:moveTo>
                  <a:pt x="12191" y="503681"/>
                </a:moveTo>
                <a:lnTo>
                  <a:pt x="12192" y="497586"/>
                </a:lnTo>
                <a:lnTo>
                  <a:pt x="6096" y="490727"/>
                </a:lnTo>
                <a:lnTo>
                  <a:pt x="6096" y="503681"/>
                </a:lnTo>
                <a:lnTo>
                  <a:pt x="12191" y="503681"/>
                </a:lnTo>
                <a:close/>
              </a:path>
              <a:path w="6231255" h="504189">
                <a:moveTo>
                  <a:pt x="6230874" y="503681"/>
                </a:moveTo>
                <a:lnTo>
                  <a:pt x="6230874" y="0"/>
                </a:lnTo>
                <a:lnTo>
                  <a:pt x="6217919" y="0"/>
                </a:lnTo>
                <a:lnTo>
                  <a:pt x="6217919" y="490727"/>
                </a:lnTo>
                <a:lnTo>
                  <a:pt x="6224765" y="490727"/>
                </a:lnTo>
                <a:lnTo>
                  <a:pt x="6224765" y="503681"/>
                </a:lnTo>
                <a:lnTo>
                  <a:pt x="6230874" y="503681"/>
                </a:lnTo>
                <a:close/>
              </a:path>
              <a:path w="6231255" h="504189">
                <a:moveTo>
                  <a:pt x="6224765" y="503681"/>
                </a:moveTo>
                <a:lnTo>
                  <a:pt x="6224765" y="490727"/>
                </a:lnTo>
                <a:lnTo>
                  <a:pt x="6217919" y="497586"/>
                </a:lnTo>
                <a:lnTo>
                  <a:pt x="6217919" y="503681"/>
                </a:lnTo>
                <a:lnTo>
                  <a:pt x="6224765" y="5036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76114" y="2979671"/>
            <a:ext cx="7239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33217" y="3180835"/>
            <a:ext cx="7239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95920" y="2427980"/>
            <a:ext cx="208661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400" i="1" spc="-5" dirty="0">
                <a:solidFill>
                  <a:srgbClr val="0000CC"/>
                </a:solidFill>
                <a:latin typeface="Arial"/>
                <a:cs typeface="Arial"/>
              </a:rPr>
              <a:t>(Bunun için  </a:t>
            </a:r>
            <a:r>
              <a:rPr sz="1400" i="1" spc="-10" dirty="0">
                <a:solidFill>
                  <a:srgbClr val="0000CC"/>
                </a:solidFill>
                <a:latin typeface="Arial"/>
                <a:cs typeface="Arial"/>
              </a:rPr>
              <a:t>java.awt.Canvas </a:t>
            </a:r>
            <a:r>
              <a:rPr sz="1400" i="1" dirty="0">
                <a:solidFill>
                  <a:srgbClr val="0000CC"/>
                </a:solidFill>
                <a:latin typeface="Arial"/>
                <a:cs typeface="Arial"/>
              </a:rPr>
              <a:t>sınıfını  </a:t>
            </a:r>
            <a:r>
              <a:rPr sz="1400" i="1" spc="-5" dirty="0">
                <a:solidFill>
                  <a:srgbClr val="0000CC"/>
                </a:solidFill>
                <a:latin typeface="Arial"/>
                <a:cs typeface="Arial"/>
              </a:rPr>
              <a:t>kullanmalıyız; ancak</a:t>
            </a:r>
            <a:r>
              <a:rPr sz="1400" i="1" spc="-5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0000CC"/>
                </a:solidFill>
                <a:latin typeface="Arial"/>
                <a:cs typeface="Arial"/>
              </a:rPr>
              <a:t>çoklu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95921" y="3068062"/>
            <a:ext cx="156591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i="1" spc="-5" dirty="0">
                <a:solidFill>
                  <a:srgbClr val="0000CC"/>
                </a:solidFill>
                <a:latin typeface="Arial"/>
                <a:cs typeface="Arial"/>
              </a:rPr>
              <a:t>kalıtım</a:t>
            </a:r>
            <a:r>
              <a:rPr sz="1400" i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0000CC"/>
                </a:solidFill>
                <a:latin typeface="Arial"/>
                <a:cs typeface="Arial"/>
              </a:rPr>
              <a:t>yapamayız.)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79627" y="3490721"/>
            <a:ext cx="6193790" cy="287655"/>
          </a:xfrm>
          <a:custGeom>
            <a:avLst/>
            <a:gdLst/>
            <a:ahLst/>
            <a:cxnLst/>
            <a:rect l="l" t="t" r="r" b="b"/>
            <a:pathLst>
              <a:path w="6193790" h="287654">
                <a:moveTo>
                  <a:pt x="6193536" y="0"/>
                </a:moveTo>
                <a:lnTo>
                  <a:pt x="0" y="0"/>
                </a:lnTo>
                <a:lnTo>
                  <a:pt x="2059051" y="287274"/>
                </a:lnTo>
                <a:lnTo>
                  <a:pt x="4134484" y="287274"/>
                </a:lnTo>
                <a:lnTo>
                  <a:pt x="6193536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9347" y="3484626"/>
            <a:ext cx="6294120" cy="293370"/>
          </a:xfrm>
          <a:custGeom>
            <a:avLst/>
            <a:gdLst/>
            <a:ahLst/>
            <a:cxnLst/>
            <a:rect l="l" t="t" r="r" b="b"/>
            <a:pathLst>
              <a:path w="6294120" h="293370">
                <a:moveTo>
                  <a:pt x="51816" y="0"/>
                </a:moveTo>
                <a:lnTo>
                  <a:pt x="0" y="0"/>
                </a:lnTo>
                <a:lnTo>
                  <a:pt x="0" y="6096"/>
                </a:lnTo>
                <a:lnTo>
                  <a:pt x="50292" y="13097"/>
                </a:lnTo>
                <a:lnTo>
                  <a:pt x="50292" y="12954"/>
                </a:lnTo>
                <a:lnTo>
                  <a:pt x="51816" y="0"/>
                </a:lnTo>
                <a:close/>
              </a:path>
              <a:path w="6294120" h="293370">
                <a:moveTo>
                  <a:pt x="144641" y="12954"/>
                </a:moveTo>
                <a:lnTo>
                  <a:pt x="51816" y="0"/>
                </a:lnTo>
                <a:lnTo>
                  <a:pt x="50292" y="12954"/>
                </a:lnTo>
                <a:lnTo>
                  <a:pt x="144641" y="12954"/>
                </a:lnTo>
                <a:close/>
              </a:path>
              <a:path w="6294120" h="293370">
                <a:moveTo>
                  <a:pt x="2154041" y="293369"/>
                </a:moveTo>
                <a:lnTo>
                  <a:pt x="144641" y="12954"/>
                </a:lnTo>
                <a:lnTo>
                  <a:pt x="50292" y="12954"/>
                </a:lnTo>
                <a:lnTo>
                  <a:pt x="50292" y="13097"/>
                </a:lnTo>
                <a:lnTo>
                  <a:pt x="2063376" y="293369"/>
                </a:lnTo>
                <a:lnTo>
                  <a:pt x="2154041" y="293369"/>
                </a:lnTo>
                <a:close/>
              </a:path>
              <a:path w="6294120" h="293370">
                <a:moveTo>
                  <a:pt x="6242304" y="0"/>
                </a:moveTo>
                <a:lnTo>
                  <a:pt x="51816" y="0"/>
                </a:lnTo>
                <a:lnTo>
                  <a:pt x="144641" y="12954"/>
                </a:lnTo>
                <a:lnTo>
                  <a:pt x="6149478" y="12954"/>
                </a:lnTo>
                <a:lnTo>
                  <a:pt x="6242304" y="0"/>
                </a:lnTo>
                <a:close/>
              </a:path>
              <a:path w="6294120" h="293370">
                <a:moveTo>
                  <a:pt x="6243828" y="13097"/>
                </a:moveTo>
                <a:lnTo>
                  <a:pt x="6243828" y="12954"/>
                </a:lnTo>
                <a:lnTo>
                  <a:pt x="6149478" y="12953"/>
                </a:lnTo>
                <a:lnTo>
                  <a:pt x="4140078" y="293369"/>
                </a:lnTo>
                <a:lnTo>
                  <a:pt x="4230743" y="293369"/>
                </a:lnTo>
                <a:lnTo>
                  <a:pt x="6243828" y="13097"/>
                </a:lnTo>
                <a:close/>
              </a:path>
              <a:path w="6294120" h="293370">
                <a:moveTo>
                  <a:pt x="6243828" y="12954"/>
                </a:moveTo>
                <a:lnTo>
                  <a:pt x="6242304" y="0"/>
                </a:lnTo>
                <a:lnTo>
                  <a:pt x="6149478" y="12953"/>
                </a:lnTo>
                <a:lnTo>
                  <a:pt x="6243828" y="12954"/>
                </a:lnTo>
                <a:close/>
              </a:path>
              <a:path w="6294120" h="293370">
                <a:moveTo>
                  <a:pt x="6294120" y="6096"/>
                </a:moveTo>
                <a:lnTo>
                  <a:pt x="6294120" y="0"/>
                </a:lnTo>
                <a:lnTo>
                  <a:pt x="6242304" y="0"/>
                </a:lnTo>
                <a:lnTo>
                  <a:pt x="6243828" y="12954"/>
                </a:lnTo>
                <a:lnTo>
                  <a:pt x="6243828" y="13097"/>
                </a:lnTo>
                <a:lnTo>
                  <a:pt x="629412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73543" y="3987546"/>
            <a:ext cx="2173605" cy="647700"/>
          </a:xfrm>
          <a:custGeom>
            <a:avLst/>
            <a:gdLst/>
            <a:ahLst/>
            <a:cxnLst/>
            <a:rect l="l" t="t" r="r" b="b"/>
            <a:pathLst>
              <a:path w="2173605" h="647700">
                <a:moveTo>
                  <a:pt x="2173224" y="647700"/>
                </a:moveTo>
                <a:lnTo>
                  <a:pt x="2173224" y="0"/>
                </a:lnTo>
                <a:lnTo>
                  <a:pt x="0" y="0"/>
                </a:lnTo>
                <a:lnTo>
                  <a:pt x="0" y="647700"/>
                </a:lnTo>
                <a:lnTo>
                  <a:pt x="6096" y="647700"/>
                </a:lnTo>
                <a:lnTo>
                  <a:pt x="6095" y="12953"/>
                </a:lnTo>
                <a:lnTo>
                  <a:pt x="12953" y="6857"/>
                </a:lnTo>
                <a:lnTo>
                  <a:pt x="12953" y="12953"/>
                </a:lnTo>
                <a:lnTo>
                  <a:pt x="2161032" y="12953"/>
                </a:lnTo>
                <a:lnTo>
                  <a:pt x="2161032" y="6857"/>
                </a:lnTo>
                <a:lnTo>
                  <a:pt x="2167128" y="12953"/>
                </a:lnTo>
                <a:lnTo>
                  <a:pt x="2167128" y="647700"/>
                </a:lnTo>
                <a:lnTo>
                  <a:pt x="2173224" y="647700"/>
                </a:lnTo>
                <a:close/>
              </a:path>
              <a:path w="2173605" h="647700">
                <a:moveTo>
                  <a:pt x="12953" y="12953"/>
                </a:moveTo>
                <a:lnTo>
                  <a:pt x="12953" y="6857"/>
                </a:lnTo>
                <a:lnTo>
                  <a:pt x="6095" y="12953"/>
                </a:lnTo>
                <a:lnTo>
                  <a:pt x="12953" y="12953"/>
                </a:lnTo>
                <a:close/>
              </a:path>
              <a:path w="2173605" h="647700">
                <a:moveTo>
                  <a:pt x="12953" y="647700"/>
                </a:moveTo>
                <a:lnTo>
                  <a:pt x="12953" y="12953"/>
                </a:lnTo>
                <a:lnTo>
                  <a:pt x="6095" y="12953"/>
                </a:lnTo>
                <a:lnTo>
                  <a:pt x="6096" y="647700"/>
                </a:lnTo>
                <a:lnTo>
                  <a:pt x="12953" y="647700"/>
                </a:lnTo>
                <a:close/>
              </a:path>
              <a:path w="2173605" h="647700">
                <a:moveTo>
                  <a:pt x="2167128" y="12953"/>
                </a:moveTo>
                <a:lnTo>
                  <a:pt x="2161032" y="6857"/>
                </a:lnTo>
                <a:lnTo>
                  <a:pt x="2161032" y="12953"/>
                </a:lnTo>
                <a:lnTo>
                  <a:pt x="2167128" y="12953"/>
                </a:lnTo>
                <a:close/>
              </a:path>
              <a:path w="2173605" h="647700">
                <a:moveTo>
                  <a:pt x="2167128" y="647700"/>
                </a:moveTo>
                <a:lnTo>
                  <a:pt x="2167128" y="12953"/>
                </a:lnTo>
                <a:lnTo>
                  <a:pt x="2161032" y="12953"/>
                </a:lnTo>
                <a:lnTo>
                  <a:pt x="2161032" y="647700"/>
                </a:lnTo>
                <a:lnTo>
                  <a:pt x="2167128" y="647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58373" y="4022089"/>
            <a:ext cx="176974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7340" marR="5080" indent="-295275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public interface Arac {  public void print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();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}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378593" y="3987546"/>
            <a:ext cx="6061075" cy="647700"/>
          </a:xfrm>
          <a:custGeom>
            <a:avLst/>
            <a:gdLst/>
            <a:ahLst/>
            <a:cxnLst/>
            <a:rect l="l" t="t" r="r" b="b"/>
            <a:pathLst>
              <a:path w="6061075" h="647700">
                <a:moveTo>
                  <a:pt x="6060947" y="647700"/>
                </a:moveTo>
                <a:lnTo>
                  <a:pt x="6060947" y="0"/>
                </a:lnTo>
                <a:lnTo>
                  <a:pt x="0" y="0"/>
                </a:lnTo>
                <a:lnTo>
                  <a:pt x="0" y="647700"/>
                </a:lnTo>
                <a:lnTo>
                  <a:pt x="6096" y="647700"/>
                </a:lnTo>
                <a:lnTo>
                  <a:pt x="6096" y="12954"/>
                </a:lnTo>
                <a:lnTo>
                  <a:pt x="12953" y="6858"/>
                </a:lnTo>
                <a:lnTo>
                  <a:pt x="12953" y="12954"/>
                </a:lnTo>
                <a:lnTo>
                  <a:pt x="6048756" y="12953"/>
                </a:lnTo>
                <a:lnTo>
                  <a:pt x="6048756" y="6857"/>
                </a:lnTo>
                <a:lnTo>
                  <a:pt x="6054852" y="12953"/>
                </a:lnTo>
                <a:lnTo>
                  <a:pt x="6054852" y="647700"/>
                </a:lnTo>
                <a:lnTo>
                  <a:pt x="6060947" y="647700"/>
                </a:lnTo>
                <a:close/>
              </a:path>
              <a:path w="6061075" h="647700">
                <a:moveTo>
                  <a:pt x="12953" y="12954"/>
                </a:moveTo>
                <a:lnTo>
                  <a:pt x="12953" y="6858"/>
                </a:lnTo>
                <a:lnTo>
                  <a:pt x="6096" y="12954"/>
                </a:lnTo>
                <a:lnTo>
                  <a:pt x="12953" y="12954"/>
                </a:lnTo>
                <a:close/>
              </a:path>
              <a:path w="6061075" h="647700">
                <a:moveTo>
                  <a:pt x="12953" y="647700"/>
                </a:moveTo>
                <a:lnTo>
                  <a:pt x="12953" y="12954"/>
                </a:lnTo>
                <a:lnTo>
                  <a:pt x="6096" y="12954"/>
                </a:lnTo>
                <a:lnTo>
                  <a:pt x="6096" y="647700"/>
                </a:lnTo>
                <a:lnTo>
                  <a:pt x="12953" y="647700"/>
                </a:lnTo>
                <a:close/>
              </a:path>
              <a:path w="6061075" h="647700">
                <a:moveTo>
                  <a:pt x="6054852" y="12953"/>
                </a:moveTo>
                <a:lnTo>
                  <a:pt x="6048756" y="6857"/>
                </a:lnTo>
                <a:lnTo>
                  <a:pt x="6048756" y="12953"/>
                </a:lnTo>
                <a:lnTo>
                  <a:pt x="6054852" y="12953"/>
                </a:lnTo>
                <a:close/>
              </a:path>
              <a:path w="6061075" h="647700">
                <a:moveTo>
                  <a:pt x="6054852" y="647700"/>
                </a:moveTo>
                <a:lnTo>
                  <a:pt x="6054852" y="12953"/>
                </a:lnTo>
                <a:lnTo>
                  <a:pt x="6048756" y="12953"/>
                </a:lnTo>
                <a:lnTo>
                  <a:pt x="6048756" y="647700"/>
                </a:lnTo>
                <a:lnTo>
                  <a:pt x="6054852" y="647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463416" y="4022089"/>
            <a:ext cx="434276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7340" marR="5080" indent="-295275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public class Bisiklet extends Canvas implements Arac {  int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vitesSayisi;</a:t>
            </a:r>
            <a:endParaRPr sz="1400" dirty="0">
              <a:latin typeface="Arial"/>
              <a:cs typeface="Arial"/>
            </a:endParaRPr>
          </a:p>
          <a:p>
            <a:pPr marL="30734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public Bisiklet (int v)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{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38678" y="3777996"/>
            <a:ext cx="2075814" cy="144780"/>
          </a:xfrm>
          <a:custGeom>
            <a:avLst/>
            <a:gdLst/>
            <a:ahLst/>
            <a:cxnLst/>
            <a:rect l="l" t="t" r="r" b="b"/>
            <a:pathLst>
              <a:path w="2075814" h="144779">
                <a:moveTo>
                  <a:pt x="2075432" y="0"/>
                </a:moveTo>
                <a:lnTo>
                  <a:pt x="0" y="0"/>
                </a:lnTo>
                <a:lnTo>
                  <a:pt x="1037716" y="144779"/>
                </a:lnTo>
                <a:lnTo>
                  <a:pt x="2075432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92724" y="3777995"/>
            <a:ext cx="2167890" cy="151130"/>
          </a:xfrm>
          <a:custGeom>
            <a:avLst/>
            <a:gdLst/>
            <a:ahLst/>
            <a:cxnLst/>
            <a:rect l="l" t="t" r="r" b="b"/>
            <a:pathLst>
              <a:path w="2167890" h="151129">
                <a:moveTo>
                  <a:pt x="1084445" y="150769"/>
                </a:moveTo>
                <a:lnTo>
                  <a:pt x="1084445" y="138684"/>
                </a:lnTo>
                <a:lnTo>
                  <a:pt x="1082921" y="138684"/>
                </a:lnTo>
                <a:lnTo>
                  <a:pt x="1082921" y="138471"/>
                </a:lnTo>
                <a:lnTo>
                  <a:pt x="90665" y="0"/>
                </a:lnTo>
                <a:lnTo>
                  <a:pt x="0" y="0"/>
                </a:lnTo>
                <a:lnTo>
                  <a:pt x="1082921" y="150769"/>
                </a:lnTo>
                <a:lnTo>
                  <a:pt x="1082921" y="138684"/>
                </a:lnTo>
                <a:lnTo>
                  <a:pt x="1083683" y="138577"/>
                </a:lnTo>
                <a:lnTo>
                  <a:pt x="1083683" y="150876"/>
                </a:lnTo>
                <a:lnTo>
                  <a:pt x="1084445" y="150769"/>
                </a:lnTo>
                <a:close/>
              </a:path>
              <a:path w="2167890" h="151129">
                <a:moveTo>
                  <a:pt x="2167367" y="0"/>
                </a:moveTo>
                <a:lnTo>
                  <a:pt x="2076701" y="0"/>
                </a:lnTo>
                <a:lnTo>
                  <a:pt x="1083683" y="138577"/>
                </a:lnTo>
                <a:lnTo>
                  <a:pt x="1084445" y="138684"/>
                </a:lnTo>
                <a:lnTo>
                  <a:pt x="1084445" y="150769"/>
                </a:lnTo>
                <a:lnTo>
                  <a:pt x="21673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4839" y="4634865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73543" y="4635246"/>
            <a:ext cx="2173605" cy="105410"/>
          </a:xfrm>
          <a:custGeom>
            <a:avLst/>
            <a:gdLst/>
            <a:ahLst/>
            <a:cxnLst/>
            <a:rect l="l" t="t" r="r" b="b"/>
            <a:pathLst>
              <a:path w="2173605" h="105410">
                <a:moveTo>
                  <a:pt x="12953" y="92201"/>
                </a:moveTo>
                <a:lnTo>
                  <a:pt x="12953" y="0"/>
                </a:lnTo>
                <a:lnTo>
                  <a:pt x="0" y="0"/>
                </a:lnTo>
                <a:lnTo>
                  <a:pt x="0" y="105155"/>
                </a:lnTo>
                <a:lnTo>
                  <a:pt x="6096" y="105155"/>
                </a:lnTo>
                <a:lnTo>
                  <a:pt x="6095" y="92201"/>
                </a:lnTo>
                <a:lnTo>
                  <a:pt x="12953" y="92201"/>
                </a:lnTo>
                <a:close/>
              </a:path>
              <a:path w="2173605" h="105410">
                <a:moveTo>
                  <a:pt x="2167128" y="92201"/>
                </a:moveTo>
                <a:lnTo>
                  <a:pt x="6095" y="92201"/>
                </a:lnTo>
                <a:lnTo>
                  <a:pt x="12953" y="99059"/>
                </a:lnTo>
                <a:lnTo>
                  <a:pt x="12953" y="105155"/>
                </a:lnTo>
                <a:lnTo>
                  <a:pt x="2161032" y="105155"/>
                </a:lnTo>
                <a:lnTo>
                  <a:pt x="2161032" y="99059"/>
                </a:lnTo>
                <a:lnTo>
                  <a:pt x="2167128" y="92201"/>
                </a:lnTo>
                <a:close/>
              </a:path>
              <a:path w="2173605" h="105410">
                <a:moveTo>
                  <a:pt x="12953" y="105155"/>
                </a:moveTo>
                <a:lnTo>
                  <a:pt x="12953" y="99059"/>
                </a:lnTo>
                <a:lnTo>
                  <a:pt x="6095" y="92201"/>
                </a:lnTo>
                <a:lnTo>
                  <a:pt x="6096" y="105155"/>
                </a:lnTo>
                <a:lnTo>
                  <a:pt x="12953" y="105155"/>
                </a:lnTo>
                <a:close/>
              </a:path>
              <a:path w="2173605" h="105410">
                <a:moveTo>
                  <a:pt x="2173224" y="105155"/>
                </a:moveTo>
                <a:lnTo>
                  <a:pt x="2173224" y="0"/>
                </a:lnTo>
                <a:lnTo>
                  <a:pt x="2161032" y="0"/>
                </a:lnTo>
                <a:lnTo>
                  <a:pt x="2161032" y="92201"/>
                </a:lnTo>
                <a:lnTo>
                  <a:pt x="2167128" y="92201"/>
                </a:lnTo>
                <a:lnTo>
                  <a:pt x="2167128" y="105155"/>
                </a:lnTo>
                <a:lnTo>
                  <a:pt x="2173224" y="105155"/>
                </a:lnTo>
                <a:close/>
              </a:path>
              <a:path w="2173605" h="105410">
                <a:moveTo>
                  <a:pt x="2167128" y="105155"/>
                </a:moveTo>
                <a:lnTo>
                  <a:pt x="2167128" y="92201"/>
                </a:lnTo>
                <a:lnTo>
                  <a:pt x="2161032" y="99059"/>
                </a:lnTo>
                <a:lnTo>
                  <a:pt x="2161032" y="105155"/>
                </a:lnTo>
                <a:lnTo>
                  <a:pt x="2167128" y="105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85070" y="4635246"/>
            <a:ext cx="0" cy="857250"/>
          </a:xfrm>
          <a:custGeom>
            <a:avLst/>
            <a:gdLst/>
            <a:ahLst/>
            <a:cxnLst/>
            <a:rect l="l" t="t" r="r" b="b"/>
            <a:pathLst>
              <a:path h="857250">
                <a:moveTo>
                  <a:pt x="0" y="0"/>
                </a:moveTo>
                <a:lnTo>
                  <a:pt x="0" y="857250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433445" y="4635246"/>
            <a:ext cx="0" cy="857250"/>
          </a:xfrm>
          <a:custGeom>
            <a:avLst/>
            <a:gdLst/>
            <a:ahLst/>
            <a:cxnLst/>
            <a:rect l="l" t="t" r="r" b="b"/>
            <a:pathLst>
              <a:path h="857250">
                <a:moveTo>
                  <a:pt x="0" y="0"/>
                </a:moveTo>
                <a:lnTo>
                  <a:pt x="0" y="85725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4839" y="5492115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3999" y="858012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85070" y="5492496"/>
            <a:ext cx="0" cy="857250"/>
          </a:xfrm>
          <a:custGeom>
            <a:avLst/>
            <a:gdLst/>
            <a:ahLst/>
            <a:cxnLst/>
            <a:rect l="l" t="t" r="r" b="b"/>
            <a:pathLst>
              <a:path h="857250">
                <a:moveTo>
                  <a:pt x="0" y="0"/>
                </a:moveTo>
                <a:lnTo>
                  <a:pt x="0" y="85725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433445" y="5492496"/>
            <a:ext cx="0" cy="857250"/>
          </a:xfrm>
          <a:custGeom>
            <a:avLst/>
            <a:gdLst/>
            <a:ahLst/>
            <a:cxnLst/>
            <a:rect l="l" t="t" r="r" b="b"/>
            <a:pathLst>
              <a:path h="857250">
                <a:moveTo>
                  <a:pt x="0" y="0"/>
                </a:moveTo>
                <a:lnTo>
                  <a:pt x="0" y="85725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74839" y="6349365"/>
            <a:ext cx="9144000" cy="359410"/>
          </a:xfrm>
          <a:custGeom>
            <a:avLst/>
            <a:gdLst/>
            <a:ahLst/>
            <a:cxnLst/>
            <a:rect l="l" t="t" r="r" b="b"/>
            <a:pathLst>
              <a:path w="9144000" h="359409">
                <a:moveTo>
                  <a:pt x="0" y="359283"/>
                </a:moveTo>
                <a:lnTo>
                  <a:pt x="9143999" y="359283"/>
                </a:lnTo>
                <a:lnTo>
                  <a:pt x="9143999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78593" y="6349746"/>
            <a:ext cx="6061075" cy="304800"/>
          </a:xfrm>
          <a:custGeom>
            <a:avLst/>
            <a:gdLst/>
            <a:ahLst/>
            <a:cxnLst/>
            <a:rect l="l" t="t" r="r" b="b"/>
            <a:pathLst>
              <a:path w="6061075" h="304800">
                <a:moveTo>
                  <a:pt x="12953" y="292608"/>
                </a:moveTo>
                <a:lnTo>
                  <a:pt x="12953" y="0"/>
                </a:lnTo>
                <a:lnTo>
                  <a:pt x="0" y="0"/>
                </a:lnTo>
                <a:lnTo>
                  <a:pt x="0" y="304800"/>
                </a:lnTo>
                <a:lnTo>
                  <a:pt x="6096" y="304800"/>
                </a:lnTo>
                <a:lnTo>
                  <a:pt x="6096" y="292608"/>
                </a:lnTo>
                <a:lnTo>
                  <a:pt x="12953" y="292608"/>
                </a:lnTo>
                <a:close/>
              </a:path>
              <a:path w="6061075" h="304800">
                <a:moveTo>
                  <a:pt x="6054852" y="292608"/>
                </a:moveTo>
                <a:lnTo>
                  <a:pt x="6096" y="292608"/>
                </a:lnTo>
                <a:lnTo>
                  <a:pt x="12953" y="298704"/>
                </a:lnTo>
                <a:lnTo>
                  <a:pt x="12954" y="304800"/>
                </a:lnTo>
                <a:lnTo>
                  <a:pt x="6048756" y="304800"/>
                </a:lnTo>
                <a:lnTo>
                  <a:pt x="6048756" y="298704"/>
                </a:lnTo>
                <a:lnTo>
                  <a:pt x="6054852" y="292608"/>
                </a:lnTo>
                <a:close/>
              </a:path>
              <a:path w="6061075" h="304800">
                <a:moveTo>
                  <a:pt x="12954" y="304800"/>
                </a:moveTo>
                <a:lnTo>
                  <a:pt x="12953" y="298704"/>
                </a:lnTo>
                <a:lnTo>
                  <a:pt x="6096" y="292608"/>
                </a:lnTo>
                <a:lnTo>
                  <a:pt x="6096" y="304800"/>
                </a:lnTo>
                <a:lnTo>
                  <a:pt x="12954" y="304800"/>
                </a:lnTo>
                <a:close/>
              </a:path>
              <a:path w="6061075" h="304800">
                <a:moveTo>
                  <a:pt x="6060947" y="304800"/>
                </a:moveTo>
                <a:lnTo>
                  <a:pt x="6060947" y="0"/>
                </a:lnTo>
                <a:lnTo>
                  <a:pt x="6048756" y="0"/>
                </a:lnTo>
                <a:lnTo>
                  <a:pt x="6048756" y="292608"/>
                </a:lnTo>
                <a:lnTo>
                  <a:pt x="6054852" y="292608"/>
                </a:lnTo>
                <a:lnTo>
                  <a:pt x="6054852" y="304800"/>
                </a:lnTo>
                <a:lnTo>
                  <a:pt x="6060947" y="304800"/>
                </a:lnTo>
                <a:close/>
              </a:path>
              <a:path w="6061075" h="304800">
                <a:moveTo>
                  <a:pt x="6054852" y="304800"/>
                </a:moveTo>
                <a:lnTo>
                  <a:pt x="6054852" y="292608"/>
                </a:lnTo>
                <a:lnTo>
                  <a:pt x="6048756" y="298704"/>
                </a:lnTo>
                <a:lnTo>
                  <a:pt x="6048756" y="304800"/>
                </a:lnTo>
                <a:lnTo>
                  <a:pt x="6054852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463416" y="4662170"/>
            <a:ext cx="5517515" cy="19456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198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vitesSayisi =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v;</a:t>
            </a:r>
            <a:endParaRPr sz="1400" dirty="0">
              <a:latin typeface="Arial"/>
              <a:cs typeface="Arial"/>
            </a:endParaRPr>
          </a:p>
          <a:p>
            <a:pPr marL="30734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}</a:t>
            </a:r>
            <a:endParaRPr sz="1400" dirty="0">
              <a:latin typeface="Arial"/>
              <a:cs typeface="Arial"/>
            </a:endParaRPr>
          </a:p>
          <a:p>
            <a:pPr marL="30734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public void print ()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{</a:t>
            </a:r>
            <a:endParaRPr sz="1400" dirty="0">
              <a:latin typeface="Arial"/>
              <a:cs typeface="Arial"/>
            </a:endParaRPr>
          </a:p>
          <a:p>
            <a:pPr marL="60198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System.out.println (“Bu bisikletin “ + vitesSayisi + “ vitesi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var.”);</a:t>
            </a:r>
            <a:endParaRPr sz="1400" dirty="0">
              <a:latin typeface="Arial"/>
              <a:cs typeface="Arial"/>
            </a:endParaRPr>
          </a:p>
          <a:p>
            <a:pPr marL="30734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}</a:t>
            </a:r>
            <a:endParaRPr sz="1400" dirty="0">
              <a:latin typeface="Arial"/>
              <a:cs typeface="Arial"/>
            </a:endParaRPr>
          </a:p>
          <a:p>
            <a:pPr marL="30734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public void paint ()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{</a:t>
            </a:r>
            <a:endParaRPr sz="1400" dirty="0">
              <a:latin typeface="Arial"/>
              <a:cs typeface="Arial"/>
            </a:endParaRPr>
          </a:p>
          <a:p>
            <a:pPr marL="60198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// bisikleti çizecek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kod</a:t>
            </a:r>
            <a:endParaRPr sz="1400" dirty="0">
              <a:latin typeface="Arial"/>
              <a:cs typeface="Arial"/>
            </a:endParaRPr>
          </a:p>
          <a:p>
            <a:pPr marL="30734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}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}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9" name="Date Placeholder 38">
            <a:extLst>
              <a:ext uri="{FF2B5EF4-FFF2-40B4-BE49-F238E27FC236}">
                <a16:creationId xmlns:a16="http://schemas.microsoft.com/office/drawing/2014/main" id="{19FDFF6D-D93D-4439-8B39-2CB5E84FA52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2BDDEAD-3DEA-43A9-B801-EF8AD51C57E6}" type="datetime1">
              <a:rPr lang="en-US" smtClean="0"/>
              <a:t>04/01/2019</a:t>
            </a:fld>
            <a:endParaRPr lang="en-US"/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C928B532-C1DA-4E19-9EC7-D2DDBD18A1E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/>
              <a:t>- </a:t>
            </a:r>
            <a:fld id="{81D60167-4931-47E6-BA6A-407CBD079E47}" type="slidenum">
              <a:rPr smtClean="0"/>
              <a:t>13</a:t>
            </a:fld>
            <a:r>
              <a:rPr spc="-75"/>
              <a:t> </a:t>
            </a:r>
            <a:r>
              <a:t>-</a:t>
            </a:r>
            <a:r>
              <a:rPr spc="-5"/>
              <a:t> </a:t>
            </a:r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839" y="348995"/>
            <a:ext cx="9144000" cy="999490"/>
          </a:xfrm>
          <a:prstGeom prst="rect">
            <a:avLst/>
          </a:prstGeom>
          <a:solidFill>
            <a:srgbClr val="AACEF2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3250">
              <a:latin typeface="Times New Roman"/>
              <a:cs typeface="Times New Roman"/>
            </a:endParaRPr>
          </a:p>
          <a:p>
            <a:pPr marL="3671570">
              <a:lnSpc>
                <a:spcPct val="100000"/>
              </a:lnSpc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Arayüz (“Interface”): Örnek –</a:t>
            </a:r>
            <a:r>
              <a:rPr sz="28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839" y="1347977"/>
            <a:ext cx="9144000" cy="716280"/>
          </a:xfrm>
          <a:custGeom>
            <a:avLst/>
            <a:gdLst/>
            <a:ahLst/>
            <a:cxnLst/>
            <a:rect l="l" t="t" r="r" b="b"/>
            <a:pathLst>
              <a:path w="9144000" h="716280">
                <a:moveTo>
                  <a:pt x="0" y="715899"/>
                </a:moveTo>
                <a:lnTo>
                  <a:pt x="9144000" y="715899"/>
                </a:lnTo>
                <a:lnTo>
                  <a:pt x="9144000" y="0"/>
                </a:lnTo>
                <a:lnTo>
                  <a:pt x="0" y="0"/>
                </a:lnTo>
                <a:lnTo>
                  <a:pt x="0" y="715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07497" y="1601977"/>
            <a:ext cx="801624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B0A18D"/>
                </a:solidFill>
                <a:latin typeface="Webdings"/>
                <a:cs typeface="Webdings"/>
              </a:rPr>
              <a:t></a:t>
            </a:r>
            <a:r>
              <a:rPr sz="2000" spc="-5" dirty="0">
                <a:solidFill>
                  <a:srgbClr val="B0A18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Aşağıdaki “EsUcgen” sınıfından oluşturulan </a:t>
            </a:r>
            <a:r>
              <a:rPr sz="2000" spc="-10" dirty="0">
                <a:latin typeface="Arial"/>
                <a:cs typeface="Arial"/>
              </a:rPr>
              <a:t>nesnelerin </a:t>
            </a:r>
            <a:r>
              <a:rPr sz="2000" spc="-5" dirty="0">
                <a:latin typeface="Arial"/>
                <a:cs typeface="Arial"/>
              </a:rPr>
              <a:t>şekil  değiştirebileceğini varsayalım. Ancak bu yetenek tüm şekillere değil,  sadece “EsUcgen” sınıfına özgü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olsun.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68865" y="3078479"/>
            <a:ext cx="1484630" cy="700405"/>
          </a:xfrm>
          <a:custGeom>
            <a:avLst/>
            <a:gdLst/>
            <a:ahLst/>
            <a:cxnLst/>
            <a:rect l="l" t="t" r="r" b="b"/>
            <a:pathLst>
              <a:path w="1484629" h="700404">
                <a:moveTo>
                  <a:pt x="0" y="0"/>
                </a:moveTo>
                <a:lnTo>
                  <a:pt x="0" y="699897"/>
                </a:lnTo>
                <a:lnTo>
                  <a:pt x="1484376" y="699897"/>
                </a:lnTo>
                <a:lnTo>
                  <a:pt x="14843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62769" y="3071622"/>
            <a:ext cx="1497330" cy="706755"/>
          </a:xfrm>
          <a:custGeom>
            <a:avLst/>
            <a:gdLst/>
            <a:ahLst/>
            <a:cxnLst/>
            <a:rect l="l" t="t" r="r" b="b"/>
            <a:pathLst>
              <a:path w="1497329" h="706754">
                <a:moveTo>
                  <a:pt x="1497330" y="706374"/>
                </a:moveTo>
                <a:lnTo>
                  <a:pt x="1497330" y="0"/>
                </a:lnTo>
                <a:lnTo>
                  <a:pt x="0" y="0"/>
                </a:lnTo>
                <a:lnTo>
                  <a:pt x="0" y="706374"/>
                </a:lnTo>
                <a:lnTo>
                  <a:pt x="6096" y="706374"/>
                </a:lnTo>
                <a:lnTo>
                  <a:pt x="6096" y="12953"/>
                </a:lnTo>
                <a:lnTo>
                  <a:pt x="12953" y="6857"/>
                </a:lnTo>
                <a:lnTo>
                  <a:pt x="12953" y="12953"/>
                </a:lnTo>
                <a:lnTo>
                  <a:pt x="1484376" y="12953"/>
                </a:lnTo>
                <a:lnTo>
                  <a:pt x="1484376" y="6857"/>
                </a:lnTo>
                <a:lnTo>
                  <a:pt x="1490472" y="12953"/>
                </a:lnTo>
                <a:lnTo>
                  <a:pt x="1490472" y="706374"/>
                </a:lnTo>
                <a:lnTo>
                  <a:pt x="1497330" y="706374"/>
                </a:lnTo>
                <a:close/>
              </a:path>
              <a:path w="1497329" h="706754">
                <a:moveTo>
                  <a:pt x="12953" y="12953"/>
                </a:moveTo>
                <a:lnTo>
                  <a:pt x="12953" y="6857"/>
                </a:lnTo>
                <a:lnTo>
                  <a:pt x="6096" y="12953"/>
                </a:lnTo>
                <a:lnTo>
                  <a:pt x="12953" y="12953"/>
                </a:lnTo>
                <a:close/>
              </a:path>
              <a:path w="1497329" h="706754">
                <a:moveTo>
                  <a:pt x="12953" y="706374"/>
                </a:moveTo>
                <a:lnTo>
                  <a:pt x="12953" y="12953"/>
                </a:lnTo>
                <a:lnTo>
                  <a:pt x="6096" y="12953"/>
                </a:lnTo>
                <a:lnTo>
                  <a:pt x="6096" y="706374"/>
                </a:lnTo>
                <a:lnTo>
                  <a:pt x="12953" y="706374"/>
                </a:lnTo>
                <a:close/>
              </a:path>
              <a:path w="1497329" h="706754">
                <a:moveTo>
                  <a:pt x="1490472" y="12953"/>
                </a:moveTo>
                <a:lnTo>
                  <a:pt x="1484376" y="6857"/>
                </a:lnTo>
                <a:lnTo>
                  <a:pt x="1484376" y="12953"/>
                </a:lnTo>
                <a:lnTo>
                  <a:pt x="1490472" y="12953"/>
                </a:lnTo>
                <a:close/>
              </a:path>
              <a:path w="1497329" h="706754">
                <a:moveTo>
                  <a:pt x="1490472" y="706374"/>
                </a:moveTo>
                <a:lnTo>
                  <a:pt x="1490472" y="12953"/>
                </a:lnTo>
                <a:lnTo>
                  <a:pt x="1484376" y="12953"/>
                </a:lnTo>
                <a:lnTo>
                  <a:pt x="1484376" y="706374"/>
                </a:lnTo>
                <a:lnTo>
                  <a:pt x="1490472" y="706374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62769" y="3351276"/>
            <a:ext cx="1497330" cy="426720"/>
          </a:xfrm>
          <a:custGeom>
            <a:avLst/>
            <a:gdLst/>
            <a:ahLst/>
            <a:cxnLst/>
            <a:rect l="l" t="t" r="r" b="b"/>
            <a:pathLst>
              <a:path w="1497329" h="426720">
                <a:moveTo>
                  <a:pt x="1497330" y="426720"/>
                </a:moveTo>
                <a:lnTo>
                  <a:pt x="1497330" y="0"/>
                </a:lnTo>
                <a:lnTo>
                  <a:pt x="0" y="0"/>
                </a:lnTo>
                <a:lnTo>
                  <a:pt x="0" y="426720"/>
                </a:lnTo>
                <a:lnTo>
                  <a:pt x="6096" y="426720"/>
                </a:lnTo>
                <a:lnTo>
                  <a:pt x="6096" y="12953"/>
                </a:lnTo>
                <a:lnTo>
                  <a:pt x="12953" y="6096"/>
                </a:lnTo>
                <a:lnTo>
                  <a:pt x="12953" y="12953"/>
                </a:lnTo>
                <a:lnTo>
                  <a:pt x="1484376" y="12953"/>
                </a:lnTo>
                <a:lnTo>
                  <a:pt x="1484376" y="6096"/>
                </a:lnTo>
                <a:lnTo>
                  <a:pt x="1490472" y="12953"/>
                </a:lnTo>
                <a:lnTo>
                  <a:pt x="1490472" y="426720"/>
                </a:lnTo>
                <a:lnTo>
                  <a:pt x="1497330" y="426720"/>
                </a:lnTo>
                <a:close/>
              </a:path>
              <a:path w="1497329" h="426720">
                <a:moveTo>
                  <a:pt x="12953" y="12953"/>
                </a:moveTo>
                <a:lnTo>
                  <a:pt x="12953" y="6096"/>
                </a:lnTo>
                <a:lnTo>
                  <a:pt x="6096" y="12953"/>
                </a:lnTo>
                <a:lnTo>
                  <a:pt x="12953" y="12953"/>
                </a:lnTo>
                <a:close/>
              </a:path>
              <a:path w="1497329" h="426720">
                <a:moveTo>
                  <a:pt x="12953" y="426720"/>
                </a:moveTo>
                <a:lnTo>
                  <a:pt x="12953" y="12953"/>
                </a:lnTo>
                <a:lnTo>
                  <a:pt x="6096" y="12953"/>
                </a:lnTo>
                <a:lnTo>
                  <a:pt x="6096" y="426720"/>
                </a:lnTo>
                <a:lnTo>
                  <a:pt x="12953" y="426720"/>
                </a:lnTo>
                <a:close/>
              </a:path>
              <a:path w="1497329" h="426720">
                <a:moveTo>
                  <a:pt x="1490472" y="12953"/>
                </a:moveTo>
                <a:lnTo>
                  <a:pt x="1484376" y="6096"/>
                </a:lnTo>
                <a:lnTo>
                  <a:pt x="1484376" y="12953"/>
                </a:lnTo>
                <a:lnTo>
                  <a:pt x="1490472" y="12953"/>
                </a:lnTo>
                <a:close/>
              </a:path>
              <a:path w="1497329" h="426720">
                <a:moveTo>
                  <a:pt x="1490472" y="426720"/>
                </a:moveTo>
                <a:lnTo>
                  <a:pt x="1490472" y="12953"/>
                </a:lnTo>
                <a:lnTo>
                  <a:pt x="1484376" y="12953"/>
                </a:lnTo>
                <a:lnTo>
                  <a:pt x="1484376" y="426720"/>
                </a:lnTo>
                <a:lnTo>
                  <a:pt x="1490472" y="426720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62769" y="3459479"/>
            <a:ext cx="1497330" cy="318770"/>
          </a:xfrm>
          <a:custGeom>
            <a:avLst/>
            <a:gdLst/>
            <a:ahLst/>
            <a:cxnLst/>
            <a:rect l="l" t="t" r="r" b="b"/>
            <a:pathLst>
              <a:path w="1497329" h="318770">
                <a:moveTo>
                  <a:pt x="1497330" y="318516"/>
                </a:moveTo>
                <a:lnTo>
                  <a:pt x="1497330" y="0"/>
                </a:lnTo>
                <a:lnTo>
                  <a:pt x="0" y="0"/>
                </a:lnTo>
                <a:lnTo>
                  <a:pt x="0" y="318516"/>
                </a:lnTo>
                <a:lnTo>
                  <a:pt x="6096" y="318516"/>
                </a:lnTo>
                <a:lnTo>
                  <a:pt x="6096" y="12192"/>
                </a:lnTo>
                <a:lnTo>
                  <a:pt x="12953" y="6096"/>
                </a:lnTo>
                <a:lnTo>
                  <a:pt x="12953" y="12192"/>
                </a:lnTo>
                <a:lnTo>
                  <a:pt x="1484376" y="12192"/>
                </a:lnTo>
                <a:lnTo>
                  <a:pt x="1484376" y="6096"/>
                </a:lnTo>
                <a:lnTo>
                  <a:pt x="1490472" y="12192"/>
                </a:lnTo>
                <a:lnTo>
                  <a:pt x="1490472" y="318516"/>
                </a:lnTo>
                <a:lnTo>
                  <a:pt x="1497330" y="318516"/>
                </a:lnTo>
                <a:close/>
              </a:path>
              <a:path w="1497329" h="318770">
                <a:moveTo>
                  <a:pt x="12953" y="12192"/>
                </a:moveTo>
                <a:lnTo>
                  <a:pt x="12953" y="6096"/>
                </a:lnTo>
                <a:lnTo>
                  <a:pt x="6096" y="12192"/>
                </a:lnTo>
                <a:lnTo>
                  <a:pt x="12953" y="12192"/>
                </a:lnTo>
                <a:close/>
              </a:path>
              <a:path w="1497329" h="318770">
                <a:moveTo>
                  <a:pt x="12953" y="318516"/>
                </a:moveTo>
                <a:lnTo>
                  <a:pt x="12953" y="12192"/>
                </a:lnTo>
                <a:lnTo>
                  <a:pt x="6096" y="12192"/>
                </a:lnTo>
                <a:lnTo>
                  <a:pt x="6096" y="318516"/>
                </a:lnTo>
                <a:lnTo>
                  <a:pt x="12953" y="318516"/>
                </a:lnTo>
                <a:close/>
              </a:path>
              <a:path w="1497329" h="318770">
                <a:moveTo>
                  <a:pt x="1490472" y="12192"/>
                </a:moveTo>
                <a:lnTo>
                  <a:pt x="1484376" y="6096"/>
                </a:lnTo>
                <a:lnTo>
                  <a:pt x="1484376" y="12192"/>
                </a:lnTo>
                <a:lnTo>
                  <a:pt x="1490472" y="12192"/>
                </a:lnTo>
                <a:close/>
              </a:path>
              <a:path w="1497329" h="318770">
                <a:moveTo>
                  <a:pt x="1490472" y="318516"/>
                </a:moveTo>
                <a:lnTo>
                  <a:pt x="1490472" y="12192"/>
                </a:lnTo>
                <a:lnTo>
                  <a:pt x="1484376" y="12192"/>
                </a:lnTo>
                <a:lnTo>
                  <a:pt x="1484376" y="318516"/>
                </a:lnTo>
                <a:lnTo>
                  <a:pt x="1490472" y="318516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10775" y="3598926"/>
            <a:ext cx="212598" cy="1790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4839" y="3777615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68865" y="3777615"/>
            <a:ext cx="1484630" cy="315595"/>
          </a:xfrm>
          <a:custGeom>
            <a:avLst/>
            <a:gdLst/>
            <a:ahLst/>
            <a:cxnLst/>
            <a:rect l="l" t="t" r="r" b="b"/>
            <a:pathLst>
              <a:path w="1484629" h="315595">
                <a:moveTo>
                  <a:pt x="0" y="0"/>
                </a:moveTo>
                <a:lnTo>
                  <a:pt x="0" y="315087"/>
                </a:lnTo>
                <a:lnTo>
                  <a:pt x="1484376" y="315087"/>
                </a:lnTo>
                <a:lnTo>
                  <a:pt x="14843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62769" y="3777996"/>
            <a:ext cx="1497330" cy="321310"/>
          </a:xfrm>
          <a:custGeom>
            <a:avLst/>
            <a:gdLst/>
            <a:ahLst/>
            <a:cxnLst/>
            <a:rect l="l" t="t" r="r" b="b"/>
            <a:pathLst>
              <a:path w="1497329" h="321310">
                <a:moveTo>
                  <a:pt x="12953" y="308609"/>
                </a:moveTo>
                <a:lnTo>
                  <a:pt x="12953" y="0"/>
                </a:lnTo>
                <a:lnTo>
                  <a:pt x="0" y="0"/>
                </a:lnTo>
                <a:lnTo>
                  <a:pt x="0" y="320801"/>
                </a:lnTo>
                <a:lnTo>
                  <a:pt x="6096" y="320801"/>
                </a:lnTo>
                <a:lnTo>
                  <a:pt x="6096" y="308609"/>
                </a:lnTo>
                <a:lnTo>
                  <a:pt x="12953" y="308609"/>
                </a:lnTo>
                <a:close/>
              </a:path>
              <a:path w="1497329" h="321310">
                <a:moveTo>
                  <a:pt x="1490472" y="308609"/>
                </a:moveTo>
                <a:lnTo>
                  <a:pt x="6096" y="308609"/>
                </a:lnTo>
                <a:lnTo>
                  <a:pt x="12953" y="314705"/>
                </a:lnTo>
                <a:lnTo>
                  <a:pt x="12953" y="320801"/>
                </a:lnTo>
                <a:lnTo>
                  <a:pt x="1484376" y="320801"/>
                </a:lnTo>
                <a:lnTo>
                  <a:pt x="1484376" y="314705"/>
                </a:lnTo>
                <a:lnTo>
                  <a:pt x="1490472" y="308609"/>
                </a:lnTo>
                <a:close/>
              </a:path>
              <a:path w="1497329" h="321310">
                <a:moveTo>
                  <a:pt x="12953" y="320801"/>
                </a:moveTo>
                <a:lnTo>
                  <a:pt x="12953" y="314705"/>
                </a:lnTo>
                <a:lnTo>
                  <a:pt x="6096" y="308609"/>
                </a:lnTo>
                <a:lnTo>
                  <a:pt x="6096" y="320801"/>
                </a:lnTo>
                <a:lnTo>
                  <a:pt x="12953" y="320801"/>
                </a:lnTo>
                <a:close/>
              </a:path>
              <a:path w="1497329" h="321310">
                <a:moveTo>
                  <a:pt x="1497330" y="320801"/>
                </a:moveTo>
                <a:lnTo>
                  <a:pt x="1497330" y="0"/>
                </a:lnTo>
                <a:lnTo>
                  <a:pt x="1484376" y="0"/>
                </a:lnTo>
                <a:lnTo>
                  <a:pt x="1484376" y="308609"/>
                </a:lnTo>
                <a:lnTo>
                  <a:pt x="1490472" y="308609"/>
                </a:lnTo>
                <a:lnTo>
                  <a:pt x="1490472" y="320801"/>
                </a:lnTo>
                <a:lnTo>
                  <a:pt x="1497330" y="320801"/>
                </a:lnTo>
                <a:close/>
              </a:path>
              <a:path w="1497329" h="321310">
                <a:moveTo>
                  <a:pt x="1490472" y="320801"/>
                </a:moveTo>
                <a:lnTo>
                  <a:pt x="1490472" y="308609"/>
                </a:lnTo>
                <a:lnTo>
                  <a:pt x="1484376" y="314705"/>
                </a:lnTo>
                <a:lnTo>
                  <a:pt x="1484376" y="320801"/>
                </a:lnTo>
                <a:lnTo>
                  <a:pt x="1490472" y="320801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62769" y="3777996"/>
            <a:ext cx="1497330" cy="321310"/>
          </a:xfrm>
          <a:custGeom>
            <a:avLst/>
            <a:gdLst/>
            <a:ahLst/>
            <a:cxnLst/>
            <a:rect l="l" t="t" r="r" b="b"/>
            <a:pathLst>
              <a:path w="1497329" h="321310">
                <a:moveTo>
                  <a:pt x="12953" y="308609"/>
                </a:moveTo>
                <a:lnTo>
                  <a:pt x="12953" y="0"/>
                </a:lnTo>
                <a:lnTo>
                  <a:pt x="0" y="0"/>
                </a:lnTo>
                <a:lnTo>
                  <a:pt x="0" y="320801"/>
                </a:lnTo>
                <a:lnTo>
                  <a:pt x="6096" y="320801"/>
                </a:lnTo>
                <a:lnTo>
                  <a:pt x="6096" y="308609"/>
                </a:lnTo>
                <a:lnTo>
                  <a:pt x="12953" y="308609"/>
                </a:lnTo>
                <a:close/>
              </a:path>
              <a:path w="1497329" h="321310">
                <a:moveTo>
                  <a:pt x="1490472" y="308609"/>
                </a:moveTo>
                <a:lnTo>
                  <a:pt x="6096" y="308609"/>
                </a:lnTo>
                <a:lnTo>
                  <a:pt x="12953" y="314705"/>
                </a:lnTo>
                <a:lnTo>
                  <a:pt x="12953" y="320801"/>
                </a:lnTo>
                <a:lnTo>
                  <a:pt x="1484376" y="320801"/>
                </a:lnTo>
                <a:lnTo>
                  <a:pt x="1484376" y="314705"/>
                </a:lnTo>
                <a:lnTo>
                  <a:pt x="1490472" y="308609"/>
                </a:lnTo>
                <a:close/>
              </a:path>
              <a:path w="1497329" h="321310">
                <a:moveTo>
                  <a:pt x="12953" y="320801"/>
                </a:moveTo>
                <a:lnTo>
                  <a:pt x="12953" y="314705"/>
                </a:lnTo>
                <a:lnTo>
                  <a:pt x="6096" y="308609"/>
                </a:lnTo>
                <a:lnTo>
                  <a:pt x="6096" y="320801"/>
                </a:lnTo>
                <a:lnTo>
                  <a:pt x="12953" y="320801"/>
                </a:lnTo>
                <a:close/>
              </a:path>
              <a:path w="1497329" h="321310">
                <a:moveTo>
                  <a:pt x="1497330" y="320801"/>
                </a:moveTo>
                <a:lnTo>
                  <a:pt x="1497330" y="0"/>
                </a:lnTo>
                <a:lnTo>
                  <a:pt x="1484376" y="0"/>
                </a:lnTo>
                <a:lnTo>
                  <a:pt x="1484376" y="308609"/>
                </a:lnTo>
                <a:lnTo>
                  <a:pt x="1490472" y="308609"/>
                </a:lnTo>
                <a:lnTo>
                  <a:pt x="1490472" y="320801"/>
                </a:lnTo>
                <a:lnTo>
                  <a:pt x="1497330" y="320801"/>
                </a:lnTo>
                <a:close/>
              </a:path>
              <a:path w="1497329" h="321310">
                <a:moveTo>
                  <a:pt x="1490472" y="320801"/>
                </a:moveTo>
                <a:lnTo>
                  <a:pt x="1490472" y="308609"/>
                </a:lnTo>
                <a:lnTo>
                  <a:pt x="1484376" y="314705"/>
                </a:lnTo>
                <a:lnTo>
                  <a:pt x="1484376" y="320801"/>
                </a:lnTo>
                <a:lnTo>
                  <a:pt x="1490472" y="320801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62769" y="3777996"/>
            <a:ext cx="1497330" cy="321310"/>
          </a:xfrm>
          <a:custGeom>
            <a:avLst/>
            <a:gdLst/>
            <a:ahLst/>
            <a:cxnLst/>
            <a:rect l="l" t="t" r="r" b="b"/>
            <a:pathLst>
              <a:path w="1497329" h="321310">
                <a:moveTo>
                  <a:pt x="12953" y="308609"/>
                </a:moveTo>
                <a:lnTo>
                  <a:pt x="12953" y="0"/>
                </a:lnTo>
                <a:lnTo>
                  <a:pt x="0" y="0"/>
                </a:lnTo>
                <a:lnTo>
                  <a:pt x="0" y="320801"/>
                </a:lnTo>
                <a:lnTo>
                  <a:pt x="6096" y="320801"/>
                </a:lnTo>
                <a:lnTo>
                  <a:pt x="6096" y="308609"/>
                </a:lnTo>
                <a:lnTo>
                  <a:pt x="12953" y="308609"/>
                </a:lnTo>
                <a:close/>
              </a:path>
              <a:path w="1497329" h="321310">
                <a:moveTo>
                  <a:pt x="1490472" y="308609"/>
                </a:moveTo>
                <a:lnTo>
                  <a:pt x="6096" y="308609"/>
                </a:lnTo>
                <a:lnTo>
                  <a:pt x="12953" y="314705"/>
                </a:lnTo>
                <a:lnTo>
                  <a:pt x="12953" y="320801"/>
                </a:lnTo>
                <a:lnTo>
                  <a:pt x="1484376" y="320801"/>
                </a:lnTo>
                <a:lnTo>
                  <a:pt x="1484376" y="314705"/>
                </a:lnTo>
                <a:lnTo>
                  <a:pt x="1490472" y="308609"/>
                </a:lnTo>
                <a:close/>
              </a:path>
              <a:path w="1497329" h="321310">
                <a:moveTo>
                  <a:pt x="12953" y="320801"/>
                </a:moveTo>
                <a:lnTo>
                  <a:pt x="12953" y="314705"/>
                </a:lnTo>
                <a:lnTo>
                  <a:pt x="6096" y="308609"/>
                </a:lnTo>
                <a:lnTo>
                  <a:pt x="6096" y="320801"/>
                </a:lnTo>
                <a:lnTo>
                  <a:pt x="12953" y="320801"/>
                </a:lnTo>
                <a:close/>
              </a:path>
              <a:path w="1497329" h="321310">
                <a:moveTo>
                  <a:pt x="1497330" y="320801"/>
                </a:moveTo>
                <a:lnTo>
                  <a:pt x="1497330" y="0"/>
                </a:lnTo>
                <a:lnTo>
                  <a:pt x="1484376" y="0"/>
                </a:lnTo>
                <a:lnTo>
                  <a:pt x="1484376" y="308609"/>
                </a:lnTo>
                <a:lnTo>
                  <a:pt x="1490472" y="308609"/>
                </a:lnTo>
                <a:lnTo>
                  <a:pt x="1490472" y="320801"/>
                </a:lnTo>
                <a:lnTo>
                  <a:pt x="1497330" y="320801"/>
                </a:lnTo>
                <a:close/>
              </a:path>
              <a:path w="1497329" h="321310">
                <a:moveTo>
                  <a:pt x="1490472" y="320801"/>
                </a:moveTo>
                <a:lnTo>
                  <a:pt x="1490472" y="308609"/>
                </a:lnTo>
                <a:lnTo>
                  <a:pt x="1484376" y="314705"/>
                </a:lnTo>
                <a:lnTo>
                  <a:pt x="1484376" y="320801"/>
                </a:lnTo>
                <a:lnTo>
                  <a:pt x="1490472" y="320801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10775" y="3777996"/>
            <a:ext cx="212598" cy="21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10775" y="3811523"/>
            <a:ext cx="212598" cy="2019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268865" y="3113024"/>
            <a:ext cx="1484630" cy="920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4665">
              <a:lnSpc>
                <a:spcPct val="100000"/>
              </a:lnSpc>
              <a:spcBef>
                <a:spcPts val="95"/>
              </a:spcBef>
            </a:pPr>
            <a:r>
              <a:rPr sz="1400" i="1" spc="-5" dirty="0">
                <a:latin typeface="Arial"/>
                <a:cs typeface="Arial"/>
              </a:rPr>
              <a:t>Sekil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marL="253365" marR="669290">
              <a:lnSpc>
                <a:spcPct val="100000"/>
              </a:lnSpc>
            </a:pPr>
            <a:r>
              <a:rPr sz="1400" i="1" spc="-5" dirty="0">
                <a:latin typeface="Arial"/>
                <a:cs typeface="Arial"/>
              </a:rPr>
              <a:t>cevre</a:t>
            </a:r>
            <a:r>
              <a:rPr sz="1400" i="1" spc="-10" dirty="0">
                <a:latin typeface="Arial"/>
                <a:cs typeface="Arial"/>
              </a:rPr>
              <a:t>()  </a:t>
            </a:r>
            <a:r>
              <a:rPr sz="1400" i="1" spc="-5" dirty="0">
                <a:latin typeface="Arial"/>
                <a:cs typeface="Arial"/>
              </a:rPr>
              <a:t>alan()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21871" y="4533900"/>
            <a:ext cx="1123950" cy="102235"/>
          </a:xfrm>
          <a:custGeom>
            <a:avLst/>
            <a:gdLst/>
            <a:ahLst/>
            <a:cxnLst/>
            <a:rect l="l" t="t" r="r" b="b"/>
            <a:pathLst>
              <a:path w="1123950" h="102235">
                <a:moveTo>
                  <a:pt x="0" y="0"/>
                </a:moveTo>
                <a:lnTo>
                  <a:pt x="0" y="101727"/>
                </a:lnTo>
                <a:lnTo>
                  <a:pt x="1123950" y="101726"/>
                </a:lnTo>
                <a:lnTo>
                  <a:pt x="11239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15775" y="4527803"/>
            <a:ext cx="1136650" cy="107950"/>
          </a:xfrm>
          <a:custGeom>
            <a:avLst/>
            <a:gdLst/>
            <a:ahLst/>
            <a:cxnLst/>
            <a:rect l="l" t="t" r="r" b="b"/>
            <a:pathLst>
              <a:path w="1136650" h="107950">
                <a:moveTo>
                  <a:pt x="1136141" y="107442"/>
                </a:moveTo>
                <a:lnTo>
                  <a:pt x="1136141" y="0"/>
                </a:lnTo>
                <a:lnTo>
                  <a:pt x="0" y="0"/>
                </a:lnTo>
                <a:lnTo>
                  <a:pt x="0" y="107442"/>
                </a:lnTo>
                <a:lnTo>
                  <a:pt x="6096" y="107442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1123937" y="12192"/>
                </a:lnTo>
                <a:lnTo>
                  <a:pt x="1123937" y="6096"/>
                </a:lnTo>
                <a:lnTo>
                  <a:pt x="1130046" y="12192"/>
                </a:lnTo>
                <a:lnTo>
                  <a:pt x="1130046" y="107442"/>
                </a:lnTo>
                <a:lnTo>
                  <a:pt x="1136141" y="107442"/>
                </a:lnTo>
                <a:close/>
              </a:path>
              <a:path w="1136650" h="107950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1136650" h="107950">
                <a:moveTo>
                  <a:pt x="12192" y="107442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107442"/>
                </a:lnTo>
                <a:lnTo>
                  <a:pt x="12192" y="107442"/>
                </a:lnTo>
                <a:close/>
              </a:path>
              <a:path w="1136650" h="107950">
                <a:moveTo>
                  <a:pt x="1130046" y="12192"/>
                </a:moveTo>
                <a:lnTo>
                  <a:pt x="1123937" y="6096"/>
                </a:lnTo>
                <a:lnTo>
                  <a:pt x="1123937" y="12192"/>
                </a:lnTo>
                <a:lnTo>
                  <a:pt x="1130046" y="12192"/>
                </a:lnTo>
                <a:close/>
              </a:path>
              <a:path w="1136650" h="107950">
                <a:moveTo>
                  <a:pt x="1130046" y="107442"/>
                </a:moveTo>
                <a:lnTo>
                  <a:pt x="1130046" y="12192"/>
                </a:lnTo>
                <a:lnTo>
                  <a:pt x="1123937" y="12192"/>
                </a:lnTo>
                <a:lnTo>
                  <a:pt x="1123937" y="107442"/>
                </a:lnTo>
                <a:lnTo>
                  <a:pt x="1130046" y="10744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05202" y="4088891"/>
            <a:ext cx="476884" cy="546735"/>
          </a:xfrm>
          <a:custGeom>
            <a:avLst/>
            <a:gdLst/>
            <a:ahLst/>
            <a:cxnLst/>
            <a:rect l="l" t="t" r="r" b="b"/>
            <a:pathLst>
              <a:path w="476885" h="546735">
                <a:moveTo>
                  <a:pt x="476845" y="7619"/>
                </a:moveTo>
                <a:lnTo>
                  <a:pt x="466939" y="0"/>
                </a:lnTo>
                <a:lnTo>
                  <a:pt x="0" y="546354"/>
                </a:lnTo>
                <a:lnTo>
                  <a:pt x="16841" y="546354"/>
                </a:lnTo>
                <a:lnTo>
                  <a:pt x="476845" y="7619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35921" y="4092702"/>
            <a:ext cx="241935" cy="254000"/>
          </a:xfrm>
          <a:custGeom>
            <a:avLst/>
            <a:gdLst/>
            <a:ahLst/>
            <a:cxnLst/>
            <a:rect l="l" t="t" r="r" b="b"/>
            <a:pathLst>
              <a:path w="241935" h="254000">
                <a:moveTo>
                  <a:pt x="241553" y="0"/>
                </a:moveTo>
                <a:lnTo>
                  <a:pt x="0" y="133350"/>
                </a:lnTo>
                <a:lnTo>
                  <a:pt x="147827" y="253746"/>
                </a:lnTo>
                <a:lnTo>
                  <a:pt x="2415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29063" y="4085844"/>
            <a:ext cx="255270" cy="267970"/>
          </a:xfrm>
          <a:custGeom>
            <a:avLst/>
            <a:gdLst/>
            <a:ahLst/>
            <a:cxnLst/>
            <a:rect l="l" t="t" r="r" b="b"/>
            <a:pathLst>
              <a:path w="255270" h="267970">
                <a:moveTo>
                  <a:pt x="255269" y="6858"/>
                </a:moveTo>
                <a:lnTo>
                  <a:pt x="254507" y="3810"/>
                </a:lnTo>
                <a:lnTo>
                  <a:pt x="252221" y="2286"/>
                </a:lnTo>
                <a:lnTo>
                  <a:pt x="249935" y="0"/>
                </a:lnTo>
                <a:lnTo>
                  <a:pt x="247649" y="0"/>
                </a:lnTo>
                <a:lnTo>
                  <a:pt x="245363" y="1524"/>
                </a:lnTo>
                <a:lnTo>
                  <a:pt x="3809" y="134874"/>
                </a:lnTo>
                <a:lnTo>
                  <a:pt x="1523" y="135636"/>
                </a:lnTo>
                <a:lnTo>
                  <a:pt x="761" y="137160"/>
                </a:lnTo>
                <a:lnTo>
                  <a:pt x="761" y="139446"/>
                </a:lnTo>
                <a:lnTo>
                  <a:pt x="0" y="141732"/>
                </a:lnTo>
                <a:lnTo>
                  <a:pt x="761" y="144018"/>
                </a:lnTo>
                <a:lnTo>
                  <a:pt x="3047" y="144780"/>
                </a:lnTo>
                <a:lnTo>
                  <a:pt x="9905" y="150429"/>
                </a:lnTo>
                <a:lnTo>
                  <a:pt x="9905" y="145542"/>
                </a:lnTo>
                <a:lnTo>
                  <a:pt x="10667" y="135636"/>
                </a:lnTo>
                <a:lnTo>
                  <a:pt x="17609" y="141289"/>
                </a:lnTo>
                <a:lnTo>
                  <a:pt x="236438" y="20484"/>
                </a:lnTo>
                <a:lnTo>
                  <a:pt x="242315" y="4572"/>
                </a:lnTo>
                <a:lnTo>
                  <a:pt x="251459" y="12192"/>
                </a:lnTo>
                <a:lnTo>
                  <a:pt x="251459" y="15332"/>
                </a:lnTo>
                <a:lnTo>
                  <a:pt x="253745" y="9144"/>
                </a:lnTo>
                <a:lnTo>
                  <a:pt x="255269" y="6858"/>
                </a:lnTo>
                <a:close/>
              </a:path>
              <a:path w="255270" h="267970">
                <a:moveTo>
                  <a:pt x="17609" y="141289"/>
                </a:moveTo>
                <a:lnTo>
                  <a:pt x="10667" y="135636"/>
                </a:lnTo>
                <a:lnTo>
                  <a:pt x="9905" y="145542"/>
                </a:lnTo>
                <a:lnTo>
                  <a:pt x="17609" y="141289"/>
                </a:lnTo>
                <a:close/>
              </a:path>
              <a:path w="255270" h="267970">
                <a:moveTo>
                  <a:pt x="151529" y="250358"/>
                </a:moveTo>
                <a:lnTo>
                  <a:pt x="17609" y="141289"/>
                </a:lnTo>
                <a:lnTo>
                  <a:pt x="9905" y="145542"/>
                </a:lnTo>
                <a:lnTo>
                  <a:pt x="9905" y="150429"/>
                </a:lnTo>
                <a:lnTo>
                  <a:pt x="148589" y="264682"/>
                </a:lnTo>
                <a:lnTo>
                  <a:pt x="148589" y="258318"/>
                </a:lnTo>
                <a:lnTo>
                  <a:pt x="151529" y="250358"/>
                </a:lnTo>
                <a:close/>
              </a:path>
              <a:path w="255270" h="267970">
                <a:moveTo>
                  <a:pt x="158495" y="256032"/>
                </a:moveTo>
                <a:lnTo>
                  <a:pt x="151529" y="250358"/>
                </a:lnTo>
                <a:lnTo>
                  <a:pt x="148589" y="258318"/>
                </a:lnTo>
                <a:lnTo>
                  <a:pt x="158495" y="256032"/>
                </a:lnTo>
                <a:close/>
              </a:path>
              <a:path w="255270" h="267970">
                <a:moveTo>
                  <a:pt x="158495" y="266192"/>
                </a:moveTo>
                <a:lnTo>
                  <a:pt x="158495" y="256032"/>
                </a:lnTo>
                <a:lnTo>
                  <a:pt x="148589" y="258318"/>
                </a:lnTo>
                <a:lnTo>
                  <a:pt x="148589" y="264682"/>
                </a:lnTo>
                <a:lnTo>
                  <a:pt x="150113" y="265938"/>
                </a:lnTo>
                <a:lnTo>
                  <a:pt x="151637" y="266700"/>
                </a:lnTo>
                <a:lnTo>
                  <a:pt x="153923" y="267462"/>
                </a:lnTo>
                <a:lnTo>
                  <a:pt x="156209" y="266700"/>
                </a:lnTo>
                <a:lnTo>
                  <a:pt x="157733" y="266700"/>
                </a:lnTo>
                <a:lnTo>
                  <a:pt x="158495" y="266192"/>
                </a:lnTo>
                <a:close/>
              </a:path>
              <a:path w="255270" h="267970">
                <a:moveTo>
                  <a:pt x="251459" y="15332"/>
                </a:moveTo>
                <a:lnTo>
                  <a:pt x="251459" y="12192"/>
                </a:lnTo>
                <a:lnTo>
                  <a:pt x="236438" y="20484"/>
                </a:lnTo>
                <a:lnTo>
                  <a:pt x="151529" y="250358"/>
                </a:lnTo>
                <a:lnTo>
                  <a:pt x="158495" y="256032"/>
                </a:lnTo>
                <a:lnTo>
                  <a:pt x="158495" y="266192"/>
                </a:lnTo>
                <a:lnTo>
                  <a:pt x="160019" y="265176"/>
                </a:lnTo>
                <a:lnTo>
                  <a:pt x="160019" y="262890"/>
                </a:lnTo>
                <a:lnTo>
                  <a:pt x="251459" y="15332"/>
                </a:lnTo>
                <a:close/>
              </a:path>
              <a:path w="255270" h="267970">
                <a:moveTo>
                  <a:pt x="251459" y="12192"/>
                </a:moveTo>
                <a:lnTo>
                  <a:pt x="242315" y="4572"/>
                </a:lnTo>
                <a:lnTo>
                  <a:pt x="236438" y="20484"/>
                </a:lnTo>
                <a:lnTo>
                  <a:pt x="251459" y="1219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09401" y="4088129"/>
            <a:ext cx="556260" cy="547370"/>
          </a:xfrm>
          <a:custGeom>
            <a:avLst/>
            <a:gdLst/>
            <a:ahLst/>
            <a:cxnLst/>
            <a:rect l="l" t="t" r="r" b="b"/>
            <a:pathLst>
              <a:path w="556260" h="547370">
                <a:moveTo>
                  <a:pt x="556259" y="547115"/>
                </a:moveTo>
                <a:lnTo>
                  <a:pt x="9144" y="0"/>
                </a:lnTo>
                <a:lnTo>
                  <a:pt x="0" y="9143"/>
                </a:lnTo>
                <a:lnTo>
                  <a:pt x="537971" y="547115"/>
                </a:lnTo>
                <a:lnTo>
                  <a:pt x="556259" y="547115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13973" y="4092702"/>
            <a:ext cx="254000" cy="240029"/>
          </a:xfrm>
          <a:custGeom>
            <a:avLst/>
            <a:gdLst/>
            <a:ahLst/>
            <a:cxnLst/>
            <a:rect l="l" t="t" r="r" b="b"/>
            <a:pathLst>
              <a:path w="254000" h="240029">
                <a:moveTo>
                  <a:pt x="253746" y="106679"/>
                </a:moveTo>
                <a:lnTo>
                  <a:pt x="0" y="0"/>
                </a:lnTo>
                <a:lnTo>
                  <a:pt x="120396" y="240029"/>
                </a:lnTo>
                <a:lnTo>
                  <a:pt x="253746" y="1066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07115" y="4085844"/>
            <a:ext cx="267970" cy="253365"/>
          </a:xfrm>
          <a:custGeom>
            <a:avLst/>
            <a:gdLst/>
            <a:ahLst/>
            <a:cxnLst/>
            <a:rect l="l" t="t" r="r" b="b"/>
            <a:pathLst>
              <a:path w="267970" h="253364">
                <a:moveTo>
                  <a:pt x="267462" y="114299"/>
                </a:moveTo>
                <a:lnTo>
                  <a:pt x="266700" y="112013"/>
                </a:lnTo>
                <a:lnTo>
                  <a:pt x="266700" y="109727"/>
                </a:lnTo>
                <a:lnTo>
                  <a:pt x="265176" y="108203"/>
                </a:lnTo>
                <a:lnTo>
                  <a:pt x="262890" y="107441"/>
                </a:lnTo>
                <a:lnTo>
                  <a:pt x="9144" y="761"/>
                </a:lnTo>
                <a:lnTo>
                  <a:pt x="6858" y="0"/>
                </a:lnTo>
                <a:lnTo>
                  <a:pt x="3810" y="761"/>
                </a:lnTo>
                <a:lnTo>
                  <a:pt x="0" y="4571"/>
                </a:lnTo>
                <a:lnTo>
                  <a:pt x="0" y="7619"/>
                </a:lnTo>
                <a:lnTo>
                  <a:pt x="762" y="9905"/>
                </a:lnTo>
                <a:lnTo>
                  <a:pt x="3810" y="15925"/>
                </a:lnTo>
                <a:lnTo>
                  <a:pt x="3810" y="12953"/>
                </a:lnTo>
                <a:lnTo>
                  <a:pt x="12192" y="3809"/>
                </a:lnTo>
                <a:lnTo>
                  <a:pt x="20199" y="19774"/>
                </a:lnTo>
                <a:lnTo>
                  <a:pt x="249708" y="115289"/>
                </a:lnTo>
                <a:lnTo>
                  <a:pt x="256032" y="108965"/>
                </a:lnTo>
                <a:lnTo>
                  <a:pt x="258318" y="118871"/>
                </a:lnTo>
                <a:lnTo>
                  <a:pt x="258318" y="124205"/>
                </a:lnTo>
                <a:lnTo>
                  <a:pt x="266700" y="115823"/>
                </a:lnTo>
                <a:lnTo>
                  <a:pt x="267462" y="114299"/>
                </a:lnTo>
                <a:close/>
              </a:path>
              <a:path w="267970" h="253364">
                <a:moveTo>
                  <a:pt x="20199" y="19774"/>
                </a:moveTo>
                <a:lnTo>
                  <a:pt x="12192" y="3809"/>
                </a:lnTo>
                <a:lnTo>
                  <a:pt x="3810" y="12953"/>
                </a:lnTo>
                <a:lnTo>
                  <a:pt x="20199" y="19774"/>
                </a:lnTo>
                <a:close/>
              </a:path>
              <a:path w="267970" h="253364">
                <a:moveTo>
                  <a:pt x="128769" y="236228"/>
                </a:moveTo>
                <a:lnTo>
                  <a:pt x="20199" y="19774"/>
                </a:lnTo>
                <a:lnTo>
                  <a:pt x="3810" y="12953"/>
                </a:lnTo>
                <a:lnTo>
                  <a:pt x="3810" y="15925"/>
                </a:lnTo>
                <a:lnTo>
                  <a:pt x="121920" y="249173"/>
                </a:lnTo>
                <a:lnTo>
                  <a:pt x="122682" y="251459"/>
                </a:lnTo>
                <a:lnTo>
                  <a:pt x="122682" y="242315"/>
                </a:lnTo>
                <a:lnTo>
                  <a:pt x="128769" y="236228"/>
                </a:lnTo>
                <a:close/>
              </a:path>
              <a:path w="267970" h="253364">
                <a:moveTo>
                  <a:pt x="132588" y="243839"/>
                </a:moveTo>
                <a:lnTo>
                  <a:pt x="128769" y="236228"/>
                </a:lnTo>
                <a:lnTo>
                  <a:pt x="122682" y="242315"/>
                </a:lnTo>
                <a:lnTo>
                  <a:pt x="132588" y="243839"/>
                </a:lnTo>
                <a:close/>
              </a:path>
              <a:path w="267970" h="253364">
                <a:moveTo>
                  <a:pt x="132588" y="249935"/>
                </a:moveTo>
                <a:lnTo>
                  <a:pt x="132588" y="243839"/>
                </a:lnTo>
                <a:lnTo>
                  <a:pt x="122682" y="242315"/>
                </a:lnTo>
                <a:lnTo>
                  <a:pt x="122682" y="251459"/>
                </a:lnTo>
                <a:lnTo>
                  <a:pt x="124206" y="252221"/>
                </a:lnTo>
                <a:lnTo>
                  <a:pt x="126492" y="252983"/>
                </a:lnTo>
                <a:lnTo>
                  <a:pt x="128016" y="252983"/>
                </a:lnTo>
                <a:lnTo>
                  <a:pt x="130302" y="252221"/>
                </a:lnTo>
                <a:lnTo>
                  <a:pt x="132588" y="249935"/>
                </a:lnTo>
                <a:close/>
              </a:path>
              <a:path w="267970" h="253364">
                <a:moveTo>
                  <a:pt x="258318" y="124205"/>
                </a:moveTo>
                <a:lnTo>
                  <a:pt x="258318" y="118871"/>
                </a:lnTo>
                <a:lnTo>
                  <a:pt x="249708" y="115289"/>
                </a:lnTo>
                <a:lnTo>
                  <a:pt x="128769" y="236228"/>
                </a:lnTo>
                <a:lnTo>
                  <a:pt x="132588" y="243839"/>
                </a:lnTo>
                <a:lnTo>
                  <a:pt x="132588" y="249935"/>
                </a:lnTo>
                <a:lnTo>
                  <a:pt x="258318" y="124205"/>
                </a:lnTo>
                <a:close/>
              </a:path>
              <a:path w="267970" h="253364">
                <a:moveTo>
                  <a:pt x="258318" y="118871"/>
                </a:moveTo>
                <a:lnTo>
                  <a:pt x="256032" y="108965"/>
                </a:lnTo>
                <a:lnTo>
                  <a:pt x="249708" y="115289"/>
                </a:lnTo>
                <a:lnTo>
                  <a:pt x="258318" y="118871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18292" y="4092702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12953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24947" y="4092702"/>
            <a:ext cx="187960" cy="254000"/>
          </a:xfrm>
          <a:custGeom>
            <a:avLst/>
            <a:gdLst/>
            <a:ahLst/>
            <a:cxnLst/>
            <a:rect l="l" t="t" r="r" b="b"/>
            <a:pathLst>
              <a:path w="187960" h="254000">
                <a:moveTo>
                  <a:pt x="187451" y="253746"/>
                </a:moveTo>
                <a:lnTo>
                  <a:pt x="93725" y="0"/>
                </a:lnTo>
                <a:lnTo>
                  <a:pt x="0" y="253746"/>
                </a:lnTo>
                <a:lnTo>
                  <a:pt x="187451" y="2537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18089" y="4086605"/>
            <a:ext cx="200660" cy="266700"/>
          </a:xfrm>
          <a:custGeom>
            <a:avLst/>
            <a:gdLst/>
            <a:ahLst/>
            <a:cxnLst/>
            <a:rect l="l" t="t" r="r" b="b"/>
            <a:pathLst>
              <a:path w="200660" h="266700">
                <a:moveTo>
                  <a:pt x="200406" y="262128"/>
                </a:moveTo>
                <a:lnTo>
                  <a:pt x="200406" y="259842"/>
                </a:lnTo>
                <a:lnTo>
                  <a:pt x="199644" y="257556"/>
                </a:lnTo>
                <a:lnTo>
                  <a:pt x="106679" y="3810"/>
                </a:lnTo>
                <a:lnTo>
                  <a:pt x="105155" y="1524"/>
                </a:lnTo>
                <a:lnTo>
                  <a:pt x="102869" y="0"/>
                </a:lnTo>
                <a:lnTo>
                  <a:pt x="97535" y="0"/>
                </a:lnTo>
                <a:lnTo>
                  <a:pt x="95249" y="1524"/>
                </a:lnTo>
                <a:lnTo>
                  <a:pt x="94487" y="3810"/>
                </a:lnTo>
                <a:lnTo>
                  <a:pt x="761" y="257556"/>
                </a:lnTo>
                <a:lnTo>
                  <a:pt x="0" y="259842"/>
                </a:lnTo>
                <a:lnTo>
                  <a:pt x="0" y="262128"/>
                </a:lnTo>
                <a:lnTo>
                  <a:pt x="4571" y="266700"/>
                </a:lnTo>
                <a:lnTo>
                  <a:pt x="6857" y="266700"/>
                </a:lnTo>
                <a:lnTo>
                  <a:pt x="6857" y="253746"/>
                </a:lnTo>
                <a:lnTo>
                  <a:pt x="16050" y="253746"/>
                </a:lnTo>
                <a:lnTo>
                  <a:pt x="94487" y="41389"/>
                </a:lnTo>
                <a:lnTo>
                  <a:pt x="94487" y="8382"/>
                </a:lnTo>
                <a:lnTo>
                  <a:pt x="106679" y="8382"/>
                </a:lnTo>
                <a:lnTo>
                  <a:pt x="106679" y="41389"/>
                </a:lnTo>
                <a:lnTo>
                  <a:pt x="185117" y="253746"/>
                </a:lnTo>
                <a:lnTo>
                  <a:pt x="194310" y="253746"/>
                </a:lnTo>
                <a:lnTo>
                  <a:pt x="194310" y="266700"/>
                </a:lnTo>
                <a:lnTo>
                  <a:pt x="195833" y="266700"/>
                </a:lnTo>
                <a:lnTo>
                  <a:pt x="198120" y="265176"/>
                </a:lnTo>
                <a:lnTo>
                  <a:pt x="198882" y="263652"/>
                </a:lnTo>
                <a:lnTo>
                  <a:pt x="200406" y="262128"/>
                </a:lnTo>
                <a:close/>
              </a:path>
              <a:path w="200660" h="266700">
                <a:moveTo>
                  <a:pt x="16050" y="253746"/>
                </a:moveTo>
                <a:lnTo>
                  <a:pt x="6857" y="253746"/>
                </a:lnTo>
                <a:lnTo>
                  <a:pt x="12953" y="262128"/>
                </a:lnTo>
                <a:lnTo>
                  <a:pt x="16050" y="253746"/>
                </a:lnTo>
                <a:close/>
              </a:path>
              <a:path w="200660" h="266700">
                <a:moveTo>
                  <a:pt x="194310" y="266700"/>
                </a:moveTo>
                <a:lnTo>
                  <a:pt x="194310" y="253746"/>
                </a:lnTo>
                <a:lnTo>
                  <a:pt x="188213" y="262128"/>
                </a:lnTo>
                <a:lnTo>
                  <a:pt x="185117" y="253746"/>
                </a:lnTo>
                <a:lnTo>
                  <a:pt x="16050" y="253746"/>
                </a:lnTo>
                <a:lnTo>
                  <a:pt x="12953" y="262128"/>
                </a:lnTo>
                <a:lnTo>
                  <a:pt x="6857" y="253746"/>
                </a:lnTo>
                <a:lnTo>
                  <a:pt x="6857" y="266700"/>
                </a:lnTo>
                <a:lnTo>
                  <a:pt x="194310" y="266700"/>
                </a:lnTo>
                <a:close/>
              </a:path>
              <a:path w="200660" h="266700">
                <a:moveTo>
                  <a:pt x="106679" y="8382"/>
                </a:moveTo>
                <a:lnTo>
                  <a:pt x="94487" y="8382"/>
                </a:lnTo>
                <a:lnTo>
                  <a:pt x="100583" y="24885"/>
                </a:lnTo>
                <a:lnTo>
                  <a:pt x="106679" y="8382"/>
                </a:lnTo>
                <a:close/>
              </a:path>
              <a:path w="200660" h="266700">
                <a:moveTo>
                  <a:pt x="100583" y="24885"/>
                </a:moveTo>
                <a:lnTo>
                  <a:pt x="94487" y="8382"/>
                </a:lnTo>
                <a:lnTo>
                  <a:pt x="94487" y="41389"/>
                </a:lnTo>
                <a:lnTo>
                  <a:pt x="100583" y="24885"/>
                </a:lnTo>
                <a:close/>
              </a:path>
              <a:path w="200660" h="266700">
                <a:moveTo>
                  <a:pt x="106679" y="41389"/>
                </a:moveTo>
                <a:lnTo>
                  <a:pt x="106679" y="8382"/>
                </a:lnTo>
                <a:lnTo>
                  <a:pt x="100583" y="24885"/>
                </a:lnTo>
                <a:lnTo>
                  <a:pt x="106679" y="41389"/>
                </a:lnTo>
                <a:close/>
              </a:path>
              <a:path w="200660" h="266700">
                <a:moveTo>
                  <a:pt x="194310" y="253746"/>
                </a:moveTo>
                <a:lnTo>
                  <a:pt x="185117" y="253746"/>
                </a:lnTo>
                <a:lnTo>
                  <a:pt x="188213" y="262128"/>
                </a:lnTo>
                <a:lnTo>
                  <a:pt x="194310" y="253746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78215" y="4920996"/>
            <a:ext cx="1110615" cy="572135"/>
          </a:xfrm>
          <a:custGeom>
            <a:avLst/>
            <a:gdLst/>
            <a:ahLst/>
            <a:cxnLst/>
            <a:rect l="l" t="t" r="r" b="b"/>
            <a:pathLst>
              <a:path w="1110614" h="572135">
                <a:moveTo>
                  <a:pt x="0" y="0"/>
                </a:moveTo>
                <a:lnTo>
                  <a:pt x="0" y="571880"/>
                </a:lnTo>
                <a:lnTo>
                  <a:pt x="1110233" y="571880"/>
                </a:lnTo>
                <a:lnTo>
                  <a:pt x="111023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72119" y="4914900"/>
            <a:ext cx="1122680" cy="577850"/>
          </a:xfrm>
          <a:custGeom>
            <a:avLst/>
            <a:gdLst/>
            <a:ahLst/>
            <a:cxnLst/>
            <a:rect l="l" t="t" r="r" b="b"/>
            <a:pathLst>
              <a:path w="1122680" h="577850">
                <a:moveTo>
                  <a:pt x="1122426" y="577596"/>
                </a:moveTo>
                <a:lnTo>
                  <a:pt x="1122426" y="0"/>
                </a:lnTo>
                <a:lnTo>
                  <a:pt x="0" y="0"/>
                </a:lnTo>
                <a:lnTo>
                  <a:pt x="0" y="577596"/>
                </a:lnTo>
                <a:lnTo>
                  <a:pt x="6095" y="577596"/>
                </a:lnTo>
                <a:lnTo>
                  <a:pt x="6095" y="12953"/>
                </a:lnTo>
                <a:lnTo>
                  <a:pt x="12954" y="6096"/>
                </a:lnTo>
                <a:lnTo>
                  <a:pt x="12954" y="12953"/>
                </a:lnTo>
                <a:lnTo>
                  <a:pt x="1109471" y="12953"/>
                </a:lnTo>
                <a:lnTo>
                  <a:pt x="1109471" y="6096"/>
                </a:lnTo>
                <a:lnTo>
                  <a:pt x="1116330" y="12953"/>
                </a:lnTo>
                <a:lnTo>
                  <a:pt x="1116330" y="577596"/>
                </a:lnTo>
                <a:lnTo>
                  <a:pt x="1122426" y="577596"/>
                </a:lnTo>
                <a:close/>
              </a:path>
              <a:path w="1122680" h="577850">
                <a:moveTo>
                  <a:pt x="12954" y="12953"/>
                </a:moveTo>
                <a:lnTo>
                  <a:pt x="12954" y="6096"/>
                </a:lnTo>
                <a:lnTo>
                  <a:pt x="6095" y="12953"/>
                </a:lnTo>
                <a:lnTo>
                  <a:pt x="12954" y="12953"/>
                </a:lnTo>
                <a:close/>
              </a:path>
              <a:path w="1122680" h="577850">
                <a:moveTo>
                  <a:pt x="12954" y="577596"/>
                </a:moveTo>
                <a:lnTo>
                  <a:pt x="12954" y="12953"/>
                </a:lnTo>
                <a:lnTo>
                  <a:pt x="6095" y="12953"/>
                </a:lnTo>
                <a:lnTo>
                  <a:pt x="6095" y="577596"/>
                </a:lnTo>
                <a:lnTo>
                  <a:pt x="12954" y="577596"/>
                </a:lnTo>
                <a:close/>
              </a:path>
              <a:path w="1122680" h="577850">
                <a:moveTo>
                  <a:pt x="1116330" y="12953"/>
                </a:moveTo>
                <a:lnTo>
                  <a:pt x="1109471" y="6096"/>
                </a:lnTo>
                <a:lnTo>
                  <a:pt x="1109471" y="12953"/>
                </a:lnTo>
                <a:lnTo>
                  <a:pt x="1116330" y="12953"/>
                </a:lnTo>
                <a:close/>
              </a:path>
              <a:path w="1122680" h="577850">
                <a:moveTo>
                  <a:pt x="1116330" y="577596"/>
                </a:moveTo>
                <a:lnTo>
                  <a:pt x="1116330" y="12953"/>
                </a:lnTo>
                <a:lnTo>
                  <a:pt x="1109471" y="12953"/>
                </a:lnTo>
                <a:lnTo>
                  <a:pt x="1109471" y="577596"/>
                </a:lnTo>
                <a:lnTo>
                  <a:pt x="1116330" y="577596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72119" y="5194553"/>
            <a:ext cx="1122680" cy="298450"/>
          </a:xfrm>
          <a:custGeom>
            <a:avLst/>
            <a:gdLst/>
            <a:ahLst/>
            <a:cxnLst/>
            <a:rect l="l" t="t" r="r" b="b"/>
            <a:pathLst>
              <a:path w="1122680" h="298450">
                <a:moveTo>
                  <a:pt x="1122426" y="297942"/>
                </a:moveTo>
                <a:lnTo>
                  <a:pt x="1122426" y="0"/>
                </a:lnTo>
                <a:lnTo>
                  <a:pt x="0" y="0"/>
                </a:lnTo>
                <a:lnTo>
                  <a:pt x="0" y="297942"/>
                </a:lnTo>
                <a:lnTo>
                  <a:pt x="6095" y="297942"/>
                </a:lnTo>
                <a:lnTo>
                  <a:pt x="6095" y="12192"/>
                </a:lnTo>
                <a:lnTo>
                  <a:pt x="12953" y="6096"/>
                </a:lnTo>
                <a:lnTo>
                  <a:pt x="12953" y="12192"/>
                </a:lnTo>
                <a:lnTo>
                  <a:pt x="1109471" y="12192"/>
                </a:lnTo>
                <a:lnTo>
                  <a:pt x="1109471" y="6096"/>
                </a:lnTo>
                <a:lnTo>
                  <a:pt x="1116330" y="12192"/>
                </a:lnTo>
                <a:lnTo>
                  <a:pt x="1116330" y="297942"/>
                </a:lnTo>
                <a:lnTo>
                  <a:pt x="1122426" y="297942"/>
                </a:lnTo>
                <a:close/>
              </a:path>
              <a:path w="1122680" h="298450">
                <a:moveTo>
                  <a:pt x="12953" y="12192"/>
                </a:moveTo>
                <a:lnTo>
                  <a:pt x="12953" y="6096"/>
                </a:lnTo>
                <a:lnTo>
                  <a:pt x="6095" y="12192"/>
                </a:lnTo>
                <a:lnTo>
                  <a:pt x="12953" y="12192"/>
                </a:lnTo>
                <a:close/>
              </a:path>
              <a:path w="1122680" h="298450">
                <a:moveTo>
                  <a:pt x="12953" y="297942"/>
                </a:moveTo>
                <a:lnTo>
                  <a:pt x="12953" y="12192"/>
                </a:lnTo>
                <a:lnTo>
                  <a:pt x="6095" y="12192"/>
                </a:lnTo>
                <a:lnTo>
                  <a:pt x="6095" y="297942"/>
                </a:lnTo>
                <a:lnTo>
                  <a:pt x="12953" y="297942"/>
                </a:lnTo>
                <a:close/>
              </a:path>
              <a:path w="1122680" h="298450">
                <a:moveTo>
                  <a:pt x="1116330" y="12192"/>
                </a:moveTo>
                <a:lnTo>
                  <a:pt x="1109471" y="6096"/>
                </a:lnTo>
                <a:lnTo>
                  <a:pt x="1109471" y="12192"/>
                </a:lnTo>
                <a:lnTo>
                  <a:pt x="1116330" y="12192"/>
                </a:lnTo>
                <a:close/>
              </a:path>
              <a:path w="1122680" h="298450">
                <a:moveTo>
                  <a:pt x="1116330" y="297942"/>
                </a:moveTo>
                <a:lnTo>
                  <a:pt x="1116330" y="12192"/>
                </a:lnTo>
                <a:lnTo>
                  <a:pt x="1109471" y="12192"/>
                </a:lnTo>
                <a:lnTo>
                  <a:pt x="1109471" y="297942"/>
                </a:lnTo>
                <a:lnTo>
                  <a:pt x="1116330" y="29794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17839" y="5228082"/>
            <a:ext cx="214883" cy="2644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21871" y="4634865"/>
            <a:ext cx="1123950" cy="858519"/>
          </a:xfrm>
          <a:custGeom>
            <a:avLst/>
            <a:gdLst/>
            <a:ahLst/>
            <a:cxnLst/>
            <a:rect l="l" t="t" r="r" b="b"/>
            <a:pathLst>
              <a:path w="1123950" h="858520">
                <a:moveTo>
                  <a:pt x="0" y="0"/>
                </a:moveTo>
                <a:lnTo>
                  <a:pt x="0" y="858012"/>
                </a:lnTo>
                <a:lnTo>
                  <a:pt x="1123950" y="858012"/>
                </a:lnTo>
                <a:lnTo>
                  <a:pt x="11239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221871" y="4635246"/>
            <a:ext cx="0" cy="857250"/>
          </a:xfrm>
          <a:custGeom>
            <a:avLst/>
            <a:gdLst/>
            <a:ahLst/>
            <a:cxnLst/>
            <a:rect l="l" t="t" r="r" b="b"/>
            <a:pathLst>
              <a:path h="857250">
                <a:moveTo>
                  <a:pt x="0" y="0"/>
                </a:moveTo>
                <a:lnTo>
                  <a:pt x="0" y="857250"/>
                </a:lnTo>
              </a:path>
            </a:pathLst>
          </a:custGeom>
          <a:ln w="12192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45815" y="4635246"/>
            <a:ext cx="0" cy="857250"/>
          </a:xfrm>
          <a:custGeom>
            <a:avLst/>
            <a:gdLst/>
            <a:ahLst/>
            <a:cxnLst/>
            <a:rect l="l" t="t" r="r" b="b"/>
            <a:pathLst>
              <a:path h="857250">
                <a:moveTo>
                  <a:pt x="0" y="0"/>
                </a:moveTo>
                <a:lnTo>
                  <a:pt x="0" y="857250"/>
                </a:lnTo>
              </a:path>
            </a:pathLst>
          </a:custGeom>
          <a:ln w="12204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15775" y="4806696"/>
            <a:ext cx="1136650" cy="685800"/>
          </a:xfrm>
          <a:custGeom>
            <a:avLst/>
            <a:gdLst/>
            <a:ahLst/>
            <a:cxnLst/>
            <a:rect l="l" t="t" r="r" b="b"/>
            <a:pathLst>
              <a:path w="1136650" h="685800">
                <a:moveTo>
                  <a:pt x="1136141" y="685800"/>
                </a:moveTo>
                <a:lnTo>
                  <a:pt x="1136141" y="0"/>
                </a:lnTo>
                <a:lnTo>
                  <a:pt x="0" y="0"/>
                </a:lnTo>
                <a:lnTo>
                  <a:pt x="0" y="685800"/>
                </a:lnTo>
                <a:lnTo>
                  <a:pt x="6096" y="685800"/>
                </a:lnTo>
                <a:lnTo>
                  <a:pt x="6096" y="12954"/>
                </a:lnTo>
                <a:lnTo>
                  <a:pt x="12192" y="6858"/>
                </a:lnTo>
                <a:lnTo>
                  <a:pt x="12192" y="12954"/>
                </a:lnTo>
                <a:lnTo>
                  <a:pt x="1123937" y="12954"/>
                </a:lnTo>
                <a:lnTo>
                  <a:pt x="1123937" y="6858"/>
                </a:lnTo>
                <a:lnTo>
                  <a:pt x="1130046" y="12954"/>
                </a:lnTo>
                <a:lnTo>
                  <a:pt x="1130046" y="685800"/>
                </a:lnTo>
                <a:lnTo>
                  <a:pt x="1136141" y="685800"/>
                </a:lnTo>
                <a:close/>
              </a:path>
              <a:path w="1136650" h="685800">
                <a:moveTo>
                  <a:pt x="12192" y="12954"/>
                </a:moveTo>
                <a:lnTo>
                  <a:pt x="12192" y="6858"/>
                </a:lnTo>
                <a:lnTo>
                  <a:pt x="6096" y="12954"/>
                </a:lnTo>
                <a:lnTo>
                  <a:pt x="12192" y="12954"/>
                </a:lnTo>
                <a:close/>
              </a:path>
              <a:path w="1136650" h="685800">
                <a:moveTo>
                  <a:pt x="12192" y="685800"/>
                </a:moveTo>
                <a:lnTo>
                  <a:pt x="12192" y="12954"/>
                </a:lnTo>
                <a:lnTo>
                  <a:pt x="6096" y="12954"/>
                </a:lnTo>
                <a:lnTo>
                  <a:pt x="6096" y="685800"/>
                </a:lnTo>
                <a:lnTo>
                  <a:pt x="12192" y="685800"/>
                </a:lnTo>
                <a:close/>
              </a:path>
              <a:path w="1136650" h="685800">
                <a:moveTo>
                  <a:pt x="1130046" y="12954"/>
                </a:moveTo>
                <a:lnTo>
                  <a:pt x="1123937" y="6858"/>
                </a:lnTo>
                <a:lnTo>
                  <a:pt x="1123937" y="12954"/>
                </a:lnTo>
                <a:lnTo>
                  <a:pt x="1130046" y="12954"/>
                </a:lnTo>
                <a:close/>
              </a:path>
              <a:path w="1136650" h="685800">
                <a:moveTo>
                  <a:pt x="1130046" y="685800"/>
                </a:moveTo>
                <a:lnTo>
                  <a:pt x="1130046" y="12954"/>
                </a:lnTo>
                <a:lnTo>
                  <a:pt x="1123937" y="12954"/>
                </a:lnTo>
                <a:lnTo>
                  <a:pt x="1123937" y="685800"/>
                </a:lnTo>
                <a:lnTo>
                  <a:pt x="1130046" y="685800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75973" y="4840223"/>
            <a:ext cx="214122" cy="2004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75973" y="5054346"/>
            <a:ext cx="214122" cy="2004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75973" y="5267705"/>
            <a:ext cx="214122" cy="2247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864243" y="4635246"/>
            <a:ext cx="257810" cy="290830"/>
          </a:xfrm>
          <a:custGeom>
            <a:avLst/>
            <a:gdLst/>
            <a:ahLst/>
            <a:cxnLst/>
            <a:rect l="l" t="t" r="r" b="b"/>
            <a:pathLst>
              <a:path w="257810" h="290829">
                <a:moveTo>
                  <a:pt x="257800" y="0"/>
                </a:moveTo>
                <a:lnTo>
                  <a:pt x="240958" y="0"/>
                </a:lnTo>
                <a:lnTo>
                  <a:pt x="0" y="281939"/>
                </a:lnTo>
                <a:lnTo>
                  <a:pt x="9906" y="290321"/>
                </a:lnTo>
                <a:lnTo>
                  <a:pt x="257800" y="0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47373" y="4635246"/>
            <a:ext cx="179070" cy="170180"/>
          </a:xfrm>
          <a:custGeom>
            <a:avLst/>
            <a:gdLst/>
            <a:ahLst/>
            <a:cxnLst/>
            <a:rect l="l" t="t" r="r" b="b"/>
            <a:pathLst>
              <a:path w="179070" h="170179">
                <a:moveTo>
                  <a:pt x="179070" y="160782"/>
                </a:moveTo>
                <a:lnTo>
                  <a:pt x="18287" y="0"/>
                </a:lnTo>
                <a:lnTo>
                  <a:pt x="0" y="0"/>
                </a:lnTo>
                <a:lnTo>
                  <a:pt x="169926" y="169926"/>
                </a:lnTo>
                <a:lnTo>
                  <a:pt x="179070" y="16078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44125" y="5094732"/>
            <a:ext cx="1122045" cy="398145"/>
          </a:xfrm>
          <a:custGeom>
            <a:avLst/>
            <a:gdLst/>
            <a:ahLst/>
            <a:cxnLst/>
            <a:rect l="l" t="t" r="r" b="b"/>
            <a:pathLst>
              <a:path w="1122045" h="398145">
                <a:moveTo>
                  <a:pt x="0" y="0"/>
                </a:moveTo>
                <a:lnTo>
                  <a:pt x="0" y="398145"/>
                </a:lnTo>
                <a:lnTo>
                  <a:pt x="1121664" y="398145"/>
                </a:lnTo>
                <a:lnTo>
                  <a:pt x="11216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37267" y="5087873"/>
            <a:ext cx="1135380" cy="405130"/>
          </a:xfrm>
          <a:custGeom>
            <a:avLst/>
            <a:gdLst/>
            <a:ahLst/>
            <a:cxnLst/>
            <a:rect l="l" t="t" r="r" b="b"/>
            <a:pathLst>
              <a:path w="1135379" h="405129">
                <a:moveTo>
                  <a:pt x="1135380" y="404622"/>
                </a:moveTo>
                <a:lnTo>
                  <a:pt x="1135380" y="0"/>
                </a:lnTo>
                <a:lnTo>
                  <a:pt x="0" y="0"/>
                </a:lnTo>
                <a:lnTo>
                  <a:pt x="0" y="404622"/>
                </a:lnTo>
                <a:lnTo>
                  <a:pt x="6857" y="404622"/>
                </a:lnTo>
                <a:lnTo>
                  <a:pt x="6857" y="12953"/>
                </a:lnTo>
                <a:lnTo>
                  <a:pt x="12953" y="6858"/>
                </a:lnTo>
                <a:lnTo>
                  <a:pt x="12953" y="12953"/>
                </a:lnTo>
                <a:lnTo>
                  <a:pt x="1122426" y="12953"/>
                </a:lnTo>
                <a:lnTo>
                  <a:pt x="1122426" y="6858"/>
                </a:lnTo>
                <a:lnTo>
                  <a:pt x="1128522" y="12953"/>
                </a:lnTo>
                <a:lnTo>
                  <a:pt x="1128522" y="404622"/>
                </a:lnTo>
                <a:lnTo>
                  <a:pt x="1135380" y="404622"/>
                </a:lnTo>
                <a:close/>
              </a:path>
              <a:path w="1135379" h="405129">
                <a:moveTo>
                  <a:pt x="12953" y="12953"/>
                </a:moveTo>
                <a:lnTo>
                  <a:pt x="12953" y="6858"/>
                </a:lnTo>
                <a:lnTo>
                  <a:pt x="6857" y="12953"/>
                </a:lnTo>
                <a:lnTo>
                  <a:pt x="12953" y="12953"/>
                </a:lnTo>
                <a:close/>
              </a:path>
              <a:path w="1135379" h="405129">
                <a:moveTo>
                  <a:pt x="12953" y="404622"/>
                </a:moveTo>
                <a:lnTo>
                  <a:pt x="12953" y="12953"/>
                </a:lnTo>
                <a:lnTo>
                  <a:pt x="6857" y="12953"/>
                </a:lnTo>
                <a:lnTo>
                  <a:pt x="6857" y="404622"/>
                </a:lnTo>
                <a:lnTo>
                  <a:pt x="12953" y="404622"/>
                </a:lnTo>
                <a:close/>
              </a:path>
              <a:path w="1135379" h="405129">
                <a:moveTo>
                  <a:pt x="1128522" y="12953"/>
                </a:moveTo>
                <a:lnTo>
                  <a:pt x="1122426" y="6858"/>
                </a:lnTo>
                <a:lnTo>
                  <a:pt x="1122426" y="12953"/>
                </a:lnTo>
                <a:lnTo>
                  <a:pt x="1128522" y="12953"/>
                </a:lnTo>
                <a:close/>
              </a:path>
              <a:path w="1135379" h="405129">
                <a:moveTo>
                  <a:pt x="1128522" y="404622"/>
                </a:moveTo>
                <a:lnTo>
                  <a:pt x="1128522" y="12953"/>
                </a:lnTo>
                <a:lnTo>
                  <a:pt x="1122426" y="12953"/>
                </a:lnTo>
                <a:lnTo>
                  <a:pt x="1122426" y="404622"/>
                </a:lnTo>
                <a:lnTo>
                  <a:pt x="1128522" y="40462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437267" y="5369052"/>
            <a:ext cx="1135380" cy="123825"/>
          </a:xfrm>
          <a:custGeom>
            <a:avLst/>
            <a:gdLst/>
            <a:ahLst/>
            <a:cxnLst/>
            <a:rect l="l" t="t" r="r" b="b"/>
            <a:pathLst>
              <a:path w="1135379" h="123825">
                <a:moveTo>
                  <a:pt x="1135380" y="123444"/>
                </a:moveTo>
                <a:lnTo>
                  <a:pt x="1135380" y="0"/>
                </a:lnTo>
                <a:lnTo>
                  <a:pt x="0" y="0"/>
                </a:lnTo>
                <a:lnTo>
                  <a:pt x="0" y="123444"/>
                </a:lnTo>
                <a:lnTo>
                  <a:pt x="6857" y="123444"/>
                </a:lnTo>
                <a:lnTo>
                  <a:pt x="6857" y="12953"/>
                </a:lnTo>
                <a:lnTo>
                  <a:pt x="12953" y="6096"/>
                </a:lnTo>
                <a:lnTo>
                  <a:pt x="12953" y="12953"/>
                </a:lnTo>
                <a:lnTo>
                  <a:pt x="1122426" y="12953"/>
                </a:lnTo>
                <a:lnTo>
                  <a:pt x="1122426" y="6096"/>
                </a:lnTo>
                <a:lnTo>
                  <a:pt x="1128522" y="12953"/>
                </a:lnTo>
                <a:lnTo>
                  <a:pt x="1128522" y="123444"/>
                </a:lnTo>
                <a:lnTo>
                  <a:pt x="1135380" y="123444"/>
                </a:lnTo>
                <a:close/>
              </a:path>
              <a:path w="1135379" h="123825">
                <a:moveTo>
                  <a:pt x="12953" y="12953"/>
                </a:moveTo>
                <a:lnTo>
                  <a:pt x="12953" y="6096"/>
                </a:lnTo>
                <a:lnTo>
                  <a:pt x="6857" y="12953"/>
                </a:lnTo>
                <a:lnTo>
                  <a:pt x="12953" y="12953"/>
                </a:lnTo>
                <a:close/>
              </a:path>
              <a:path w="1135379" h="123825">
                <a:moveTo>
                  <a:pt x="12953" y="123444"/>
                </a:moveTo>
                <a:lnTo>
                  <a:pt x="12953" y="12953"/>
                </a:lnTo>
                <a:lnTo>
                  <a:pt x="6857" y="12953"/>
                </a:lnTo>
                <a:lnTo>
                  <a:pt x="6857" y="123444"/>
                </a:lnTo>
                <a:lnTo>
                  <a:pt x="12953" y="123444"/>
                </a:lnTo>
                <a:close/>
              </a:path>
              <a:path w="1135379" h="123825">
                <a:moveTo>
                  <a:pt x="1128522" y="12953"/>
                </a:moveTo>
                <a:lnTo>
                  <a:pt x="1122426" y="6096"/>
                </a:lnTo>
                <a:lnTo>
                  <a:pt x="1122426" y="12953"/>
                </a:lnTo>
                <a:lnTo>
                  <a:pt x="1128522" y="12953"/>
                </a:lnTo>
                <a:close/>
              </a:path>
              <a:path w="1135379" h="123825">
                <a:moveTo>
                  <a:pt x="1128522" y="123444"/>
                </a:moveTo>
                <a:lnTo>
                  <a:pt x="1128522" y="12953"/>
                </a:lnTo>
                <a:lnTo>
                  <a:pt x="1122426" y="12953"/>
                </a:lnTo>
                <a:lnTo>
                  <a:pt x="1122426" y="123444"/>
                </a:lnTo>
                <a:lnTo>
                  <a:pt x="1128522" y="123444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495941" y="5402579"/>
            <a:ext cx="214884" cy="899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018292" y="4634865"/>
            <a:ext cx="0" cy="460375"/>
          </a:xfrm>
          <a:custGeom>
            <a:avLst/>
            <a:gdLst/>
            <a:ahLst/>
            <a:cxnLst/>
            <a:rect l="l" t="t" r="r" b="b"/>
            <a:pathLst>
              <a:path h="460375">
                <a:moveTo>
                  <a:pt x="0" y="0"/>
                </a:moveTo>
                <a:lnTo>
                  <a:pt x="0" y="459866"/>
                </a:lnTo>
              </a:path>
            </a:pathLst>
          </a:custGeom>
          <a:ln w="12953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76045" y="4840223"/>
            <a:ext cx="1471930" cy="652780"/>
          </a:xfrm>
          <a:custGeom>
            <a:avLst/>
            <a:gdLst/>
            <a:ahLst/>
            <a:cxnLst/>
            <a:rect l="l" t="t" r="r" b="b"/>
            <a:pathLst>
              <a:path w="1471929" h="652779">
                <a:moveTo>
                  <a:pt x="0" y="0"/>
                </a:moveTo>
                <a:lnTo>
                  <a:pt x="0" y="652652"/>
                </a:lnTo>
                <a:lnTo>
                  <a:pt x="1471422" y="652652"/>
                </a:lnTo>
                <a:lnTo>
                  <a:pt x="147142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369936" y="4834128"/>
            <a:ext cx="1484630" cy="658495"/>
          </a:xfrm>
          <a:custGeom>
            <a:avLst/>
            <a:gdLst/>
            <a:ahLst/>
            <a:cxnLst/>
            <a:rect l="l" t="t" r="r" b="b"/>
            <a:pathLst>
              <a:path w="1484629" h="658495">
                <a:moveTo>
                  <a:pt x="1484376" y="658367"/>
                </a:moveTo>
                <a:lnTo>
                  <a:pt x="1484376" y="0"/>
                </a:lnTo>
                <a:lnTo>
                  <a:pt x="0" y="0"/>
                </a:lnTo>
                <a:lnTo>
                  <a:pt x="0" y="658367"/>
                </a:lnTo>
                <a:lnTo>
                  <a:pt x="6108" y="658367"/>
                </a:lnTo>
                <a:lnTo>
                  <a:pt x="6108" y="12953"/>
                </a:lnTo>
                <a:lnTo>
                  <a:pt x="12204" y="6095"/>
                </a:lnTo>
                <a:lnTo>
                  <a:pt x="12204" y="12953"/>
                </a:lnTo>
                <a:lnTo>
                  <a:pt x="1471434" y="12953"/>
                </a:lnTo>
                <a:lnTo>
                  <a:pt x="1471434" y="6095"/>
                </a:lnTo>
                <a:lnTo>
                  <a:pt x="1477530" y="12953"/>
                </a:lnTo>
                <a:lnTo>
                  <a:pt x="1477530" y="658367"/>
                </a:lnTo>
                <a:lnTo>
                  <a:pt x="1484376" y="658367"/>
                </a:lnTo>
                <a:close/>
              </a:path>
              <a:path w="1484629" h="658495">
                <a:moveTo>
                  <a:pt x="12204" y="12953"/>
                </a:moveTo>
                <a:lnTo>
                  <a:pt x="12204" y="6095"/>
                </a:lnTo>
                <a:lnTo>
                  <a:pt x="6108" y="12953"/>
                </a:lnTo>
                <a:lnTo>
                  <a:pt x="12204" y="12953"/>
                </a:lnTo>
                <a:close/>
              </a:path>
              <a:path w="1484629" h="658495">
                <a:moveTo>
                  <a:pt x="12204" y="658367"/>
                </a:moveTo>
                <a:lnTo>
                  <a:pt x="12204" y="12953"/>
                </a:lnTo>
                <a:lnTo>
                  <a:pt x="6108" y="12953"/>
                </a:lnTo>
                <a:lnTo>
                  <a:pt x="6108" y="658367"/>
                </a:lnTo>
                <a:lnTo>
                  <a:pt x="12204" y="658367"/>
                </a:lnTo>
                <a:close/>
              </a:path>
              <a:path w="1484629" h="658495">
                <a:moveTo>
                  <a:pt x="1477530" y="12953"/>
                </a:moveTo>
                <a:lnTo>
                  <a:pt x="1471434" y="6095"/>
                </a:lnTo>
                <a:lnTo>
                  <a:pt x="1471434" y="12953"/>
                </a:lnTo>
                <a:lnTo>
                  <a:pt x="1477530" y="12953"/>
                </a:lnTo>
                <a:close/>
              </a:path>
              <a:path w="1484629" h="658495">
                <a:moveTo>
                  <a:pt x="1477530" y="658367"/>
                </a:moveTo>
                <a:lnTo>
                  <a:pt x="1477530" y="12953"/>
                </a:lnTo>
                <a:lnTo>
                  <a:pt x="1471434" y="12953"/>
                </a:lnTo>
                <a:lnTo>
                  <a:pt x="1471434" y="658367"/>
                </a:lnTo>
                <a:lnTo>
                  <a:pt x="1477530" y="658367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369936" y="5329428"/>
            <a:ext cx="1484630" cy="163195"/>
          </a:xfrm>
          <a:custGeom>
            <a:avLst/>
            <a:gdLst/>
            <a:ahLst/>
            <a:cxnLst/>
            <a:rect l="l" t="t" r="r" b="b"/>
            <a:pathLst>
              <a:path w="1484629" h="163195">
                <a:moveTo>
                  <a:pt x="1484376" y="163067"/>
                </a:moveTo>
                <a:lnTo>
                  <a:pt x="1484376" y="0"/>
                </a:lnTo>
                <a:lnTo>
                  <a:pt x="0" y="0"/>
                </a:lnTo>
                <a:lnTo>
                  <a:pt x="0" y="163067"/>
                </a:lnTo>
                <a:lnTo>
                  <a:pt x="6108" y="163067"/>
                </a:lnTo>
                <a:lnTo>
                  <a:pt x="6108" y="12953"/>
                </a:lnTo>
                <a:lnTo>
                  <a:pt x="12204" y="6095"/>
                </a:lnTo>
                <a:lnTo>
                  <a:pt x="12204" y="12953"/>
                </a:lnTo>
                <a:lnTo>
                  <a:pt x="1471434" y="12953"/>
                </a:lnTo>
                <a:lnTo>
                  <a:pt x="1471434" y="6095"/>
                </a:lnTo>
                <a:lnTo>
                  <a:pt x="1477530" y="12953"/>
                </a:lnTo>
                <a:lnTo>
                  <a:pt x="1477530" y="163067"/>
                </a:lnTo>
                <a:lnTo>
                  <a:pt x="1484376" y="163067"/>
                </a:lnTo>
                <a:close/>
              </a:path>
              <a:path w="1484629" h="163195">
                <a:moveTo>
                  <a:pt x="12204" y="12953"/>
                </a:moveTo>
                <a:lnTo>
                  <a:pt x="12204" y="6095"/>
                </a:lnTo>
                <a:lnTo>
                  <a:pt x="6108" y="12953"/>
                </a:lnTo>
                <a:lnTo>
                  <a:pt x="12204" y="12953"/>
                </a:lnTo>
                <a:close/>
              </a:path>
              <a:path w="1484629" h="163195">
                <a:moveTo>
                  <a:pt x="12204" y="163067"/>
                </a:moveTo>
                <a:lnTo>
                  <a:pt x="12204" y="12953"/>
                </a:lnTo>
                <a:lnTo>
                  <a:pt x="6108" y="12953"/>
                </a:lnTo>
                <a:lnTo>
                  <a:pt x="6108" y="163067"/>
                </a:lnTo>
                <a:lnTo>
                  <a:pt x="12204" y="163067"/>
                </a:lnTo>
                <a:close/>
              </a:path>
              <a:path w="1484629" h="163195">
                <a:moveTo>
                  <a:pt x="1477530" y="12953"/>
                </a:moveTo>
                <a:lnTo>
                  <a:pt x="1471434" y="6095"/>
                </a:lnTo>
                <a:lnTo>
                  <a:pt x="1471434" y="12953"/>
                </a:lnTo>
                <a:lnTo>
                  <a:pt x="1477530" y="12953"/>
                </a:lnTo>
                <a:close/>
              </a:path>
              <a:path w="1484629" h="163195">
                <a:moveTo>
                  <a:pt x="1477530" y="163067"/>
                </a:moveTo>
                <a:lnTo>
                  <a:pt x="1477530" y="12953"/>
                </a:lnTo>
                <a:lnTo>
                  <a:pt x="1471434" y="12953"/>
                </a:lnTo>
                <a:lnTo>
                  <a:pt x="1471434" y="163067"/>
                </a:lnTo>
                <a:lnTo>
                  <a:pt x="1477530" y="163067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69936" y="5435346"/>
            <a:ext cx="1484630" cy="57150"/>
          </a:xfrm>
          <a:custGeom>
            <a:avLst/>
            <a:gdLst/>
            <a:ahLst/>
            <a:cxnLst/>
            <a:rect l="l" t="t" r="r" b="b"/>
            <a:pathLst>
              <a:path w="1484629" h="57150">
                <a:moveTo>
                  <a:pt x="1484376" y="57150"/>
                </a:moveTo>
                <a:lnTo>
                  <a:pt x="1484376" y="0"/>
                </a:lnTo>
                <a:lnTo>
                  <a:pt x="0" y="0"/>
                </a:lnTo>
                <a:lnTo>
                  <a:pt x="0" y="57150"/>
                </a:lnTo>
                <a:lnTo>
                  <a:pt x="6108" y="57150"/>
                </a:lnTo>
                <a:lnTo>
                  <a:pt x="6108" y="12953"/>
                </a:lnTo>
                <a:lnTo>
                  <a:pt x="12204" y="6857"/>
                </a:lnTo>
                <a:lnTo>
                  <a:pt x="12204" y="12953"/>
                </a:lnTo>
                <a:lnTo>
                  <a:pt x="1471434" y="12953"/>
                </a:lnTo>
                <a:lnTo>
                  <a:pt x="1471434" y="6857"/>
                </a:lnTo>
                <a:lnTo>
                  <a:pt x="1477530" y="12953"/>
                </a:lnTo>
                <a:lnTo>
                  <a:pt x="1477530" y="57150"/>
                </a:lnTo>
                <a:lnTo>
                  <a:pt x="1484376" y="57150"/>
                </a:lnTo>
                <a:close/>
              </a:path>
              <a:path w="1484629" h="57150">
                <a:moveTo>
                  <a:pt x="12204" y="12953"/>
                </a:moveTo>
                <a:lnTo>
                  <a:pt x="12204" y="6857"/>
                </a:lnTo>
                <a:lnTo>
                  <a:pt x="6108" y="12953"/>
                </a:lnTo>
                <a:lnTo>
                  <a:pt x="12204" y="12953"/>
                </a:lnTo>
                <a:close/>
              </a:path>
              <a:path w="1484629" h="57150">
                <a:moveTo>
                  <a:pt x="12204" y="57150"/>
                </a:moveTo>
                <a:lnTo>
                  <a:pt x="12204" y="12953"/>
                </a:lnTo>
                <a:lnTo>
                  <a:pt x="6108" y="12953"/>
                </a:lnTo>
                <a:lnTo>
                  <a:pt x="6108" y="57150"/>
                </a:lnTo>
                <a:lnTo>
                  <a:pt x="12204" y="57150"/>
                </a:lnTo>
                <a:close/>
              </a:path>
              <a:path w="1484629" h="57150">
                <a:moveTo>
                  <a:pt x="1477530" y="12953"/>
                </a:moveTo>
                <a:lnTo>
                  <a:pt x="1471434" y="6857"/>
                </a:lnTo>
                <a:lnTo>
                  <a:pt x="1471434" y="12953"/>
                </a:lnTo>
                <a:lnTo>
                  <a:pt x="1477530" y="12953"/>
                </a:lnTo>
                <a:close/>
              </a:path>
              <a:path w="1484629" h="57150">
                <a:moveTo>
                  <a:pt x="1477530" y="57150"/>
                </a:moveTo>
                <a:lnTo>
                  <a:pt x="1477530" y="12953"/>
                </a:lnTo>
                <a:lnTo>
                  <a:pt x="1471434" y="12953"/>
                </a:lnTo>
                <a:lnTo>
                  <a:pt x="1471434" y="57150"/>
                </a:lnTo>
                <a:lnTo>
                  <a:pt x="1477530" y="57150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496441" y="4877053"/>
            <a:ext cx="124968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7874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/>
                <a:cs typeface="Arial"/>
              </a:rPr>
              <a:t>&lt;&lt;Interface&gt;&gt;  </a:t>
            </a:r>
            <a:r>
              <a:rPr sz="1400" spc="-5" dirty="0">
                <a:latin typeface="Arial"/>
                <a:cs typeface="Arial"/>
              </a:rPr>
              <a:t>FizikselDegisim</a:t>
            </a:r>
            <a:endParaRPr sz="14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358763" y="5354573"/>
            <a:ext cx="38100" cy="13335"/>
          </a:xfrm>
          <a:custGeom>
            <a:avLst/>
            <a:gdLst/>
            <a:ahLst/>
            <a:cxnLst/>
            <a:rect l="l" t="t" r="r" b="b"/>
            <a:pathLst>
              <a:path w="38100" h="13335">
                <a:moveTo>
                  <a:pt x="38100" y="12953"/>
                </a:moveTo>
                <a:lnTo>
                  <a:pt x="38100" y="0"/>
                </a:lnTo>
                <a:lnTo>
                  <a:pt x="0" y="0"/>
                </a:lnTo>
                <a:lnTo>
                  <a:pt x="0" y="12953"/>
                </a:lnTo>
                <a:lnTo>
                  <a:pt x="38100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409067" y="5354573"/>
            <a:ext cx="38100" cy="13335"/>
          </a:xfrm>
          <a:custGeom>
            <a:avLst/>
            <a:gdLst/>
            <a:ahLst/>
            <a:cxnLst/>
            <a:rect l="l" t="t" r="r" b="b"/>
            <a:pathLst>
              <a:path w="38100" h="13335">
                <a:moveTo>
                  <a:pt x="38100" y="12953"/>
                </a:moveTo>
                <a:lnTo>
                  <a:pt x="38100" y="0"/>
                </a:lnTo>
                <a:lnTo>
                  <a:pt x="0" y="0"/>
                </a:lnTo>
                <a:lnTo>
                  <a:pt x="0" y="12953"/>
                </a:lnTo>
                <a:lnTo>
                  <a:pt x="38100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460121" y="5354573"/>
            <a:ext cx="38100" cy="13335"/>
          </a:xfrm>
          <a:custGeom>
            <a:avLst/>
            <a:gdLst/>
            <a:ahLst/>
            <a:cxnLst/>
            <a:rect l="l" t="t" r="r" b="b"/>
            <a:pathLst>
              <a:path w="38100" h="13335">
                <a:moveTo>
                  <a:pt x="38100" y="12953"/>
                </a:moveTo>
                <a:lnTo>
                  <a:pt x="38100" y="0"/>
                </a:lnTo>
                <a:lnTo>
                  <a:pt x="0" y="0"/>
                </a:lnTo>
                <a:lnTo>
                  <a:pt x="0" y="12953"/>
                </a:lnTo>
                <a:lnTo>
                  <a:pt x="38100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511163" y="5354573"/>
            <a:ext cx="38100" cy="13335"/>
          </a:xfrm>
          <a:custGeom>
            <a:avLst/>
            <a:gdLst/>
            <a:ahLst/>
            <a:cxnLst/>
            <a:rect l="l" t="t" r="r" b="b"/>
            <a:pathLst>
              <a:path w="38100" h="13335">
                <a:moveTo>
                  <a:pt x="38100" y="12953"/>
                </a:moveTo>
                <a:lnTo>
                  <a:pt x="38100" y="0"/>
                </a:lnTo>
                <a:lnTo>
                  <a:pt x="0" y="0"/>
                </a:lnTo>
                <a:lnTo>
                  <a:pt x="0" y="12953"/>
                </a:lnTo>
                <a:lnTo>
                  <a:pt x="38100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561467" y="5354573"/>
            <a:ext cx="38100" cy="13335"/>
          </a:xfrm>
          <a:custGeom>
            <a:avLst/>
            <a:gdLst/>
            <a:ahLst/>
            <a:cxnLst/>
            <a:rect l="l" t="t" r="r" b="b"/>
            <a:pathLst>
              <a:path w="38100" h="13335">
                <a:moveTo>
                  <a:pt x="38100" y="12953"/>
                </a:moveTo>
                <a:lnTo>
                  <a:pt x="38100" y="0"/>
                </a:lnTo>
                <a:lnTo>
                  <a:pt x="0" y="0"/>
                </a:lnTo>
                <a:lnTo>
                  <a:pt x="0" y="12953"/>
                </a:lnTo>
                <a:lnTo>
                  <a:pt x="38100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612521" y="5354573"/>
            <a:ext cx="38100" cy="13335"/>
          </a:xfrm>
          <a:custGeom>
            <a:avLst/>
            <a:gdLst/>
            <a:ahLst/>
            <a:cxnLst/>
            <a:rect l="l" t="t" r="r" b="b"/>
            <a:pathLst>
              <a:path w="38100" h="13335">
                <a:moveTo>
                  <a:pt x="38100" y="12953"/>
                </a:moveTo>
                <a:lnTo>
                  <a:pt x="38100" y="0"/>
                </a:lnTo>
                <a:lnTo>
                  <a:pt x="0" y="0"/>
                </a:lnTo>
                <a:lnTo>
                  <a:pt x="0" y="12953"/>
                </a:lnTo>
                <a:lnTo>
                  <a:pt x="38100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663563" y="5354573"/>
            <a:ext cx="38100" cy="13335"/>
          </a:xfrm>
          <a:custGeom>
            <a:avLst/>
            <a:gdLst/>
            <a:ahLst/>
            <a:cxnLst/>
            <a:rect l="l" t="t" r="r" b="b"/>
            <a:pathLst>
              <a:path w="38100" h="13335">
                <a:moveTo>
                  <a:pt x="38100" y="12953"/>
                </a:moveTo>
                <a:lnTo>
                  <a:pt x="38100" y="0"/>
                </a:lnTo>
                <a:lnTo>
                  <a:pt x="0" y="0"/>
                </a:lnTo>
                <a:lnTo>
                  <a:pt x="0" y="12953"/>
                </a:lnTo>
                <a:lnTo>
                  <a:pt x="38100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713867" y="5354573"/>
            <a:ext cx="38100" cy="13335"/>
          </a:xfrm>
          <a:custGeom>
            <a:avLst/>
            <a:gdLst/>
            <a:ahLst/>
            <a:cxnLst/>
            <a:rect l="l" t="t" r="r" b="b"/>
            <a:pathLst>
              <a:path w="38100" h="13335">
                <a:moveTo>
                  <a:pt x="38100" y="12953"/>
                </a:moveTo>
                <a:lnTo>
                  <a:pt x="38100" y="0"/>
                </a:lnTo>
                <a:lnTo>
                  <a:pt x="0" y="0"/>
                </a:lnTo>
                <a:lnTo>
                  <a:pt x="0" y="12953"/>
                </a:lnTo>
                <a:lnTo>
                  <a:pt x="38100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764921" y="5354573"/>
            <a:ext cx="38100" cy="13335"/>
          </a:xfrm>
          <a:custGeom>
            <a:avLst/>
            <a:gdLst/>
            <a:ahLst/>
            <a:cxnLst/>
            <a:rect l="l" t="t" r="r" b="b"/>
            <a:pathLst>
              <a:path w="38100" h="13335">
                <a:moveTo>
                  <a:pt x="38100" y="12953"/>
                </a:moveTo>
                <a:lnTo>
                  <a:pt x="38100" y="0"/>
                </a:lnTo>
                <a:lnTo>
                  <a:pt x="0" y="0"/>
                </a:lnTo>
                <a:lnTo>
                  <a:pt x="0" y="12953"/>
                </a:lnTo>
                <a:lnTo>
                  <a:pt x="38100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15963" y="5354573"/>
            <a:ext cx="38100" cy="13335"/>
          </a:xfrm>
          <a:custGeom>
            <a:avLst/>
            <a:gdLst/>
            <a:ahLst/>
            <a:cxnLst/>
            <a:rect l="l" t="t" r="r" b="b"/>
            <a:pathLst>
              <a:path w="38100" h="13335">
                <a:moveTo>
                  <a:pt x="38100" y="12953"/>
                </a:moveTo>
                <a:lnTo>
                  <a:pt x="38100" y="0"/>
                </a:lnTo>
                <a:lnTo>
                  <a:pt x="0" y="0"/>
                </a:lnTo>
                <a:lnTo>
                  <a:pt x="0" y="12953"/>
                </a:lnTo>
                <a:lnTo>
                  <a:pt x="38100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866267" y="5354573"/>
            <a:ext cx="38100" cy="13335"/>
          </a:xfrm>
          <a:custGeom>
            <a:avLst/>
            <a:gdLst/>
            <a:ahLst/>
            <a:cxnLst/>
            <a:rect l="l" t="t" r="r" b="b"/>
            <a:pathLst>
              <a:path w="38100" h="13335">
                <a:moveTo>
                  <a:pt x="38100" y="12953"/>
                </a:moveTo>
                <a:lnTo>
                  <a:pt x="38100" y="0"/>
                </a:lnTo>
                <a:lnTo>
                  <a:pt x="0" y="0"/>
                </a:lnTo>
                <a:lnTo>
                  <a:pt x="0" y="12953"/>
                </a:lnTo>
                <a:lnTo>
                  <a:pt x="38100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917321" y="5354573"/>
            <a:ext cx="38100" cy="13335"/>
          </a:xfrm>
          <a:custGeom>
            <a:avLst/>
            <a:gdLst/>
            <a:ahLst/>
            <a:cxnLst/>
            <a:rect l="l" t="t" r="r" b="b"/>
            <a:pathLst>
              <a:path w="38100" h="13335">
                <a:moveTo>
                  <a:pt x="38100" y="12953"/>
                </a:moveTo>
                <a:lnTo>
                  <a:pt x="38100" y="0"/>
                </a:lnTo>
                <a:lnTo>
                  <a:pt x="0" y="0"/>
                </a:lnTo>
                <a:lnTo>
                  <a:pt x="0" y="12953"/>
                </a:lnTo>
                <a:lnTo>
                  <a:pt x="38100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968363" y="5354573"/>
            <a:ext cx="38100" cy="13335"/>
          </a:xfrm>
          <a:custGeom>
            <a:avLst/>
            <a:gdLst/>
            <a:ahLst/>
            <a:cxnLst/>
            <a:rect l="l" t="t" r="r" b="b"/>
            <a:pathLst>
              <a:path w="38100" h="13335">
                <a:moveTo>
                  <a:pt x="38100" y="12953"/>
                </a:moveTo>
                <a:lnTo>
                  <a:pt x="38100" y="0"/>
                </a:lnTo>
                <a:lnTo>
                  <a:pt x="0" y="0"/>
                </a:lnTo>
                <a:lnTo>
                  <a:pt x="0" y="12953"/>
                </a:lnTo>
                <a:lnTo>
                  <a:pt x="38100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018667" y="5354573"/>
            <a:ext cx="38100" cy="13335"/>
          </a:xfrm>
          <a:custGeom>
            <a:avLst/>
            <a:gdLst/>
            <a:ahLst/>
            <a:cxnLst/>
            <a:rect l="l" t="t" r="r" b="b"/>
            <a:pathLst>
              <a:path w="38100" h="13335">
                <a:moveTo>
                  <a:pt x="38100" y="12953"/>
                </a:moveTo>
                <a:lnTo>
                  <a:pt x="38100" y="0"/>
                </a:lnTo>
                <a:lnTo>
                  <a:pt x="0" y="0"/>
                </a:lnTo>
                <a:lnTo>
                  <a:pt x="0" y="12953"/>
                </a:lnTo>
                <a:lnTo>
                  <a:pt x="38100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069721" y="5354573"/>
            <a:ext cx="38100" cy="13335"/>
          </a:xfrm>
          <a:custGeom>
            <a:avLst/>
            <a:gdLst/>
            <a:ahLst/>
            <a:cxnLst/>
            <a:rect l="l" t="t" r="r" b="b"/>
            <a:pathLst>
              <a:path w="38100" h="13335">
                <a:moveTo>
                  <a:pt x="38100" y="12953"/>
                </a:moveTo>
                <a:lnTo>
                  <a:pt x="38100" y="0"/>
                </a:lnTo>
                <a:lnTo>
                  <a:pt x="0" y="0"/>
                </a:lnTo>
                <a:lnTo>
                  <a:pt x="0" y="12953"/>
                </a:lnTo>
                <a:lnTo>
                  <a:pt x="38100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120763" y="5354573"/>
            <a:ext cx="38100" cy="13335"/>
          </a:xfrm>
          <a:custGeom>
            <a:avLst/>
            <a:gdLst/>
            <a:ahLst/>
            <a:cxnLst/>
            <a:rect l="l" t="t" r="r" b="b"/>
            <a:pathLst>
              <a:path w="38100" h="13335">
                <a:moveTo>
                  <a:pt x="38100" y="12953"/>
                </a:moveTo>
                <a:lnTo>
                  <a:pt x="38100" y="0"/>
                </a:lnTo>
                <a:lnTo>
                  <a:pt x="0" y="0"/>
                </a:lnTo>
                <a:lnTo>
                  <a:pt x="0" y="12953"/>
                </a:lnTo>
                <a:lnTo>
                  <a:pt x="38100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171067" y="5354573"/>
            <a:ext cx="38100" cy="13335"/>
          </a:xfrm>
          <a:custGeom>
            <a:avLst/>
            <a:gdLst/>
            <a:ahLst/>
            <a:cxnLst/>
            <a:rect l="l" t="t" r="r" b="b"/>
            <a:pathLst>
              <a:path w="38100" h="13335">
                <a:moveTo>
                  <a:pt x="38100" y="12953"/>
                </a:moveTo>
                <a:lnTo>
                  <a:pt x="38100" y="0"/>
                </a:lnTo>
                <a:lnTo>
                  <a:pt x="0" y="0"/>
                </a:lnTo>
                <a:lnTo>
                  <a:pt x="0" y="12953"/>
                </a:lnTo>
                <a:lnTo>
                  <a:pt x="38100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222121" y="5354573"/>
            <a:ext cx="38100" cy="13335"/>
          </a:xfrm>
          <a:custGeom>
            <a:avLst/>
            <a:gdLst/>
            <a:ahLst/>
            <a:cxnLst/>
            <a:rect l="l" t="t" r="r" b="b"/>
            <a:pathLst>
              <a:path w="38100" h="13335">
                <a:moveTo>
                  <a:pt x="38100" y="12953"/>
                </a:moveTo>
                <a:lnTo>
                  <a:pt x="38100" y="0"/>
                </a:lnTo>
                <a:lnTo>
                  <a:pt x="0" y="0"/>
                </a:lnTo>
                <a:lnTo>
                  <a:pt x="0" y="12953"/>
                </a:lnTo>
                <a:lnTo>
                  <a:pt x="38100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273163" y="5354573"/>
            <a:ext cx="38100" cy="13335"/>
          </a:xfrm>
          <a:custGeom>
            <a:avLst/>
            <a:gdLst/>
            <a:ahLst/>
            <a:cxnLst/>
            <a:rect l="l" t="t" r="r" b="b"/>
            <a:pathLst>
              <a:path w="38100" h="13335">
                <a:moveTo>
                  <a:pt x="38100" y="12953"/>
                </a:moveTo>
                <a:lnTo>
                  <a:pt x="38100" y="0"/>
                </a:lnTo>
                <a:lnTo>
                  <a:pt x="0" y="0"/>
                </a:lnTo>
                <a:lnTo>
                  <a:pt x="0" y="12953"/>
                </a:lnTo>
                <a:lnTo>
                  <a:pt x="38100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323467" y="5354573"/>
            <a:ext cx="38100" cy="13335"/>
          </a:xfrm>
          <a:custGeom>
            <a:avLst/>
            <a:gdLst/>
            <a:ahLst/>
            <a:cxnLst/>
            <a:rect l="l" t="t" r="r" b="b"/>
            <a:pathLst>
              <a:path w="38100" h="13335">
                <a:moveTo>
                  <a:pt x="38100" y="12953"/>
                </a:moveTo>
                <a:lnTo>
                  <a:pt x="38100" y="0"/>
                </a:lnTo>
                <a:lnTo>
                  <a:pt x="0" y="0"/>
                </a:lnTo>
                <a:lnTo>
                  <a:pt x="0" y="12953"/>
                </a:lnTo>
                <a:lnTo>
                  <a:pt x="38100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122299" y="5267705"/>
            <a:ext cx="254000" cy="186690"/>
          </a:xfrm>
          <a:custGeom>
            <a:avLst/>
            <a:gdLst/>
            <a:ahLst/>
            <a:cxnLst/>
            <a:rect l="l" t="t" r="r" b="b"/>
            <a:pathLst>
              <a:path w="254000" h="186689">
                <a:moveTo>
                  <a:pt x="253746" y="93725"/>
                </a:moveTo>
                <a:lnTo>
                  <a:pt x="0" y="0"/>
                </a:lnTo>
                <a:lnTo>
                  <a:pt x="0" y="186689"/>
                </a:lnTo>
                <a:lnTo>
                  <a:pt x="253746" y="937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115441" y="5260847"/>
            <a:ext cx="266700" cy="200660"/>
          </a:xfrm>
          <a:custGeom>
            <a:avLst/>
            <a:gdLst/>
            <a:ahLst/>
            <a:cxnLst/>
            <a:rect l="l" t="t" r="r" b="b"/>
            <a:pathLst>
              <a:path w="266700" h="200660">
                <a:moveTo>
                  <a:pt x="266700" y="102869"/>
                </a:moveTo>
                <a:lnTo>
                  <a:pt x="266700" y="97535"/>
                </a:lnTo>
                <a:lnTo>
                  <a:pt x="265176" y="95249"/>
                </a:lnTo>
                <a:lnTo>
                  <a:pt x="262890" y="94487"/>
                </a:lnTo>
                <a:lnTo>
                  <a:pt x="9144" y="761"/>
                </a:lnTo>
                <a:lnTo>
                  <a:pt x="6858" y="0"/>
                </a:lnTo>
                <a:lnTo>
                  <a:pt x="4572" y="0"/>
                </a:lnTo>
                <a:lnTo>
                  <a:pt x="3048" y="1523"/>
                </a:lnTo>
                <a:lnTo>
                  <a:pt x="1524" y="2285"/>
                </a:lnTo>
                <a:lnTo>
                  <a:pt x="0" y="4571"/>
                </a:lnTo>
                <a:lnTo>
                  <a:pt x="0" y="195833"/>
                </a:lnTo>
                <a:lnTo>
                  <a:pt x="1524" y="198120"/>
                </a:lnTo>
                <a:lnTo>
                  <a:pt x="3048" y="198882"/>
                </a:lnTo>
                <a:lnTo>
                  <a:pt x="4572" y="200406"/>
                </a:lnTo>
                <a:lnTo>
                  <a:pt x="4572" y="12191"/>
                </a:lnTo>
                <a:lnTo>
                  <a:pt x="12954" y="6857"/>
                </a:lnTo>
                <a:lnTo>
                  <a:pt x="12954" y="15288"/>
                </a:lnTo>
                <a:lnTo>
                  <a:pt x="242845" y="100202"/>
                </a:lnTo>
                <a:lnTo>
                  <a:pt x="258318" y="94487"/>
                </a:lnTo>
                <a:lnTo>
                  <a:pt x="258318" y="107606"/>
                </a:lnTo>
                <a:lnTo>
                  <a:pt x="262890" y="105917"/>
                </a:lnTo>
                <a:lnTo>
                  <a:pt x="265176" y="105155"/>
                </a:lnTo>
                <a:lnTo>
                  <a:pt x="266700" y="102869"/>
                </a:lnTo>
                <a:close/>
              </a:path>
              <a:path w="266700" h="200660">
                <a:moveTo>
                  <a:pt x="12954" y="15288"/>
                </a:moveTo>
                <a:lnTo>
                  <a:pt x="12954" y="6857"/>
                </a:lnTo>
                <a:lnTo>
                  <a:pt x="4572" y="12191"/>
                </a:lnTo>
                <a:lnTo>
                  <a:pt x="12954" y="15288"/>
                </a:lnTo>
                <a:close/>
              </a:path>
              <a:path w="266700" h="200660">
                <a:moveTo>
                  <a:pt x="12954" y="185117"/>
                </a:moveTo>
                <a:lnTo>
                  <a:pt x="12954" y="15288"/>
                </a:lnTo>
                <a:lnTo>
                  <a:pt x="4572" y="12191"/>
                </a:lnTo>
                <a:lnTo>
                  <a:pt x="4572" y="188213"/>
                </a:lnTo>
                <a:lnTo>
                  <a:pt x="12954" y="185117"/>
                </a:lnTo>
                <a:close/>
              </a:path>
              <a:path w="266700" h="200660">
                <a:moveTo>
                  <a:pt x="258318" y="107606"/>
                </a:moveTo>
                <a:lnTo>
                  <a:pt x="258318" y="105917"/>
                </a:lnTo>
                <a:lnTo>
                  <a:pt x="242845" y="100202"/>
                </a:lnTo>
                <a:lnTo>
                  <a:pt x="4572" y="188213"/>
                </a:lnTo>
                <a:lnTo>
                  <a:pt x="12954" y="193547"/>
                </a:lnTo>
                <a:lnTo>
                  <a:pt x="12954" y="198236"/>
                </a:lnTo>
                <a:lnTo>
                  <a:pt x="258318" y="107606"/>
                </a:lnTo>
                <a:close/>
              </a:path>
              <a:path w="266700" h="200660">
                <a:moveTo>
                  <a:pt x="12954" y="198236"/>
                </a:moveTo>
                <a:lnTo>
                  <a:pt x="12954" y="193547"/>
                </a:lnTo>
                <a:lnTo>
                  <a:pt x="4572" y="188213"/>
                </a:lnTo>
                <a:lnTo>
                  <a:pt x="4572" y="200406"/>
                </a:lnTo>
                <a:lnTo>
                  <a:pt x="6858" y="200406"/>
                </a:lnTo>
                <a:lnTo>
                  <a:pt x="9144" y="199644"/>
                </a:lnTo>
                <a:lnTo>
                  <a:pt x="12954" y="198236"/>
                </a:lnTo>
                <a:close/>
              </a:path>
              <a:path w="266700" h="200660">
                <a:moveTo>
                  <a:pt x="258318" y="105917"/>
                </a:moveTo>
                <a:lnTo>
                  <a:pt x="258318" y="94487"/>
                </a:lnTo>
                <a:lnTo>
                  <a:pt x="242845" y="100202"/>
                </a:lnTo>
                <a:lnTo>
                  <a:pt x="258318" y="105917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878215" y="5492115"/>
            <a:ext cx="1110615" cy="431165"/>
          </a:xfrm>
          <a:custGeom>
            <a:avLst/>
            <a:gdLst/>
            <a:ahLst/>
            <a:cxnLst/>
            <a:rect l="l" t="t" r="r" b="b"/>
            <a:pathLst>
              <a:path w="1110614" h="431164">
                <a:moveTo>
                  <a:pt x="0" y="0"/>
                </a:moveTo>
                <a:lnTo>
                  <a:pt x="0" y="430911"/>
                </a:lnTo>
                <a:lnTo>
                  <a:pt x="1110233" y="430911"/>
                </a:lnTo>
                <a:lnTo>
                  <a:pt x="111023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872119" y="5492496"/>
            <a:ext cx="1122680" cy="436880"/>
          </a:xfrm>
          <a:custGeom>
            <a:avLst/>
            <a:gdLst/>
            <a:ahLst/>
            <a:cxnLst/>
            <a:rect l="l" t="t" r="r" b="b"/>
            <a:pathLst>
              <a:path w="1122680" h="436879">
                <a:moveTo>
                  <a:pt x="12954" y="424433"/>
                </a:moveTo>
                <a:lnTo>
                  <a:pt x="12954" y="0"/>
                </a:lnTo>
                <a:lnTo>
                  <a:pt x="0" y="0"/>
                </a:lnTo>
                <a:lnTo>
                  <a:pt x="0" y="436625"/>
                </a:lnTo>
                <a:lnTo>
                  <a:pt x="6095" y="436625"/>
                </a:lnTo>
                <a:lnTo>
                  <a:pt x="6095" y="424433"/>
                </a:lnTo>
                <a:lnTo>
                  <a:pt x="12954" y="424433"/>
                </a:lnTo>
                <a:close/>
              </a:path>
              <a:path w="1122680" h="436879">
                <a:moveTo>
                  <a:pt x="1116330" y="424433"/>
                </a:moveTo>
                <a:lnTo>
                  <a:pt x="6095" y="424433"/>
                </a:lnTo>
                <a:lnTo>
                  <a:pt x="12954" y="430529"/>
                </a:lnTo>
                <a:lnTo>
                  <a:pt x="12953" y="436625"/>
                </a:lnTo>
                <a:lnTo>
                  <a:pt x="1109471" y="436625"/>
                </a:lnTo>
                <a:lnTo>
                  <a:pt x="1109471" y="430529"/>
                </a:lnTo>
                <a:lnTo>
                  <a:pt x="1116330" y="424433"/>
                </a:lnTo>
                <a:close/>
              </a:path>
              <a:path w="1122680" h="436879">
                <a:moveTo>
                  <a:pt x="12953" y="436625"/>
                </a:moveTo>
                <a:lnTo>
                  <a:pt x="12954" y="430529"/>
                </a:lnTo>
                <a:lnTo>
                  <a:pt x="6095" y="424433"/>
                </a:lnTo>
                <a:lnTo>
                  <a:pt x="6095" y="436625"/>
                </a:lnTo>
                <a:lnTo>
                  <a:pt x="12953" y="436625"/>
                </a:lnTo>
                <a:close/>
              </a:path>
              <a:path w="1122680" h="436879">
                <a:moveTo>
                  <a:pt x="1122426" y="436625"/>
                </a:moveTo>
                <a:lnTo>
                  <a:pt x="1122426" y="0"/>
                </a:lnTo>
                <a:lnTo>
                  <a:pt x="1109471" y="0"/>
                </a:lnTo>
                <a:lnTo>
                  <a:pt x="1109471" y="424433"/>
                </a:lnTo>
                <a:lnTo>
                  <a:pt x="1116330" y="424433"/>
                </a:lnTo>
                <a:lnTo>
                  <a:pt x="1116330" y="436625"/>
                </a:lnTo>
                <a:lnTo>
                  <a:pt x="1122426" y="436625"/>
                </a:lnTo>
                <a:close/>
              </a:path>
              <a:path w="1122680" h="436879">
                <a:moveTo>
                  <a:pt x="1116330" y="436625"/>
                </a:moveTo>
                <a:lnTo>
                  <a:pt x="1116330" y="424433"/>
                </a:lnTo>
                <a:lnTo>
                  <a:pt x="1109471" y="430529"/>
                </a:lnTo>
                <a:lnTo>
                  <a:pt x="1109471" y="436625"/>
                </a:lnTo>
                <a:lnTo>
                  <a:pt x="1116330" y="436625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872119" y="5492496"/>
            <a:ext cx="1122680" cy="436880"/>
          </a:xfrm>
          <a:custGeom>
            <a:avLst/>
            <a:gdLst/>
            <a:ahLst/>
            <a:cxnLst/>
            <a:rect l="l" t="t" r="r" b="b"/>
            <a:pathLst>
              <a:path w="1122680" h="436879">
                <a:moveTo>
                  <a:pt x="12954" y="424433"/>
                </a:moveTo>
                <a:lnTo>
                  <a:pt x="12954" y="0"/>
                </a:lnTo>
                <a:lnTo>
                  <a:pt x="0" y="0"/>
                </a:lnTo>
                <a:lnTo>
                  <a:pt x="0" y="436625"/>
                </a:lnTo>
                <a:lnTo>
                  <a:pt x="6095" y="436625"/>
                </a:lnTo>
                <a:lnTo>
                  <a:pt x="6095" y="424433"/>
                </a:lnTo>
                <a:lnTo>
                  <a:pt x="12954" y="424433"/>
                </a:lnTo>
                <a:close/>
              </a:path>
              <a:path w="1122680" h="436879">
                <a:moveTo>
                  <a:pt x="1116330" y="424433"/>
                </a:moveTo>
                <a:lnTo>
                  <a:pt x="6095" y="424433"/>
                </a:lnTo>
                <a:lnTo>
                  <a:pt x="12954" y="430529"/>
                </a:lnTo>
                <a:lnTo>
                  <a:pt x="12953" y="436625"/>
                </a:lnTo>
                <a:lnTo>
                  <a:pt x="1109471" y="436625"/>
                </a:lnTo>
                <a:lnTo>
                  <a:pt x="1109471" y="430529"/>
                </a:lnTo>
                <a:lnTo>
                  <a:pt x="1116330" y="424433"/>
                </a:lnTo>
                <a:close/>
              </a:path>
              <a:path w="1122680" h="436879">
                <a:moveTo>
                  <a:pt x="12953" y="436625"/>
                </a:moveTo>
                <a:lnTo>
                  <a:pt x="12954" y="430529"/>
                </a:lnTo>
                <a:lnTo>
                  <a:pt x="6095" y="424433"/>
                </a:lnTo>
                <a:lnTo>
                  <a:pt x="6095" y="436625"/>
                </a:lnTo>
                <a:lnTo>
                  <a:pt x="12953" y="436625"/>
                </a:lnTo>
                <a:close/>
              </a:path>
              <a:path w="1122680" h="436879">
                <a:moveTo>
                  <a:pt x="1122426" y="436625"/>
                </a:moveTo>
                <a:lnTo>
                  <a:pt x="1122426" y="0"/>
                </a:lnTo>
                <a:lnTo>
                  <a:pt x="1109471" y="0"/>
                </a:lnTo>
                <a:lnTo>
                  <a:pt x="1109471" y="424433"/>
                </a:lnTo>
                <a:lnTo>
                  <a:pt x="1116330" y="424433"/>
                </a:lnTo>
                <a:lnTo>
                  <a:pt x="1116330" y="436625"/>
                </a:lnTo>
                <a:lnTo>
                  <a:pt x="1122426" y="436625"/>
                </a:lnTo>
                <a:close/>
              </a:path>
              <a:path w="1122680" h="436879">
                <a:moveTo>
                  <a:pt x="1116330" y="436625"/>
                </a:moveTo>
                <a:lnTo>
                  <a:pt x="1116330" y="424433"/>
                </a:lnTo>
                <a:lnTo>
                  <a:pt x="1109471" y="430529"/>
                </a:lnTo>
                <a:lnTo>
                  <a:pt x="1109471" y="436625"/>
                </a:lnTo>
                <a:lnTo>
                  <a:pt x="1116330" y="436625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872119" y="5729478"/>
            <a:ext cx="1122680" cy="200025"/>
          </a:xfrm>
          <a:custGeom>
            <a:avLst/>
            <a:gdLst/>
            <a:ahLst/>
            <a:cxnLst/>
            <a:rect l="l" t="t" r="r" b="b"/>
            <a:pathLst>
              <a:path w="1122680" h="200025">
                <a:moveTo>
                  <a:pt x="1122426" y="199644"/>
                </a:moveTo>
                <a:lnTo>
                  <a:pt x="1122426" y="0"/>
                </a:lnTo>
                <a:lnTo>
                  <a:pt x="0" y="0"/>
                </a:lnTo>
                <a:lnTo>
                  <a:pt x="0" y="199644"/>
                </a:lnTo>
                <a:lnTo>
                  <a:pt x="6095" y="199644"/>
                </a:lnTo>
                <a:lnTo>
                  <a:pt x="6095" y="12954"/>
                </a:lnTo>
                <a:lnTo>
                  <a:pt x="12954" y="6096"/>
                </a:lnTo>
                <a:lnTo>
                  <a:pt x="12954" y="12954"/>
                </a:lnTo>
                <a:lnTo>
                  <a:pt x="1109471" y="12954"/>
                </a:lnTo>
                <a:lnTo>
                  <a:pt x="1109471" y="6096"/>
                </a:lnTo>
                <a:lnTo>
                  <a:pt x="1116330" y="12954"/>
                </a:lnTo>
                <a:lnTo>
                  <a:pt x="1116330" y="199644"/>
                </a:lnTo>
                <a:lnTo>
                  <a:pt x="1122426" y="199644"/>
                </a:lnTo>
                <a:close/>
              </a:path>
              <a:path w="1122680" h="200025">
                <a:moveTo>
                  <a:pt x="12954" y="12954"/>
                </a:moveTo>
                <a:lnTo>
                  <a:pt x="12954" y="6096"/>
                </a:lnTo>
                <a:lnTo>
                  <a:pt x="6095" y="12954"/>
                </a:lnTo>
                <a:lnTo>
                  <a:pt x="12954" y="12954"/>
                </a:lnTo>
                <a:close/>
              </a:path>
              <a:path w="1122680" h="200025">
                <a:moveTo>
                  <a:pt x="12954" y="187451"/>
                </a:moveTo>
                <a:lnTo>
                  <a:pt x="12954" y="12954"/>
                </a:lnTo>
                <a:lnTo>
                  <a:pt x="6095" y="12954"/>
                </a:lnTo>
                <a:lnTo>
                  <a:pt x="6095" y="187451"/>
                </a:lnTo>
                <a:lnTo>
                  <a:pt x="12954" y="187451"/>
                </a:lnTo>
                <a:close/>
              </a:path>
              <a:path w="1122680" h="200025">
                <a:moveTo>
                  <a:pt x="1116330" y="187451"/>
                </a:moveTo>
                <a:lnTo>
                  <a:pt x="6095" y="187451"/>
                </a:lnTo>
                <a:lnTo>
                  <a:pt x="12954" y="193548"/>
                </a:lnTo>
                <a:lnTo>
                  <a:pt x="12954" y="199644"/>
                </a:lnTo>
                <a:lnTo>
                  <a:pt x="1109471" y="199644"/>
                </a:lnTo>
                <a:lnTo>
                  <a:pt x="1109471" y="193548"/>
                </a:lnTo>
                <a:lnTo>
                  <a:pt x="1116330" y="187451"/>
                </a:lnTo>
                <a:close/>
              </a:path>
              <a:path w="1122680" h="200025">
                <a:moveTo>
                  <a:pt x="12954" y="199644"/>
                </a:moveTo>
                <a:lnTo>
                  <a:pt x="12954" y="193548"/>
                </a:lnTo>
                <a:lnTo>
                  <a:pt x="6095" y="187451"/>
                </a:lnTo>
                <a:lnTo>
                  <a:pt x="6095" y="199644"/>
                </a:lnTo>
                <a:lnTo>
                  <a:pt x="12954" y="199644"/>
                </a:lnTo>
                <a:close/>
              </a:path>
              <a:path w="1122680" h="200025">
                <a:moveTo>
                  <a:pt x="1116330" y="12954"/>
                </a:moveTo>
                <a:lnTo>
                  <a:pt x="1109471" y="6096"/>
                </a:lnTo>
                <a:lnTo>
                  <a:pt x="1109471" y="12954"/>
                </a:lnTo>
                <a:lnTo>
                  <a:pt x="1116330" y="12954"/>
                </a:lnTo>
                <a:close/>
              </a:path>
              <a:path w="1122680" h="200025">
                <a:moveTo>
                  <a:pt x="1116330" y="187451"/>
                </a:moveTo>
                <a:lnTo>
                  <a:pt x="1116330" y="12954"/>
                </a:lnTo>
                <a:lnTo>
                  <a:pt x="1109471" y="12954"/>
                </a:lnTo>
                <a:lnTo>
                  <a:pt x="1109471" y="187451"/>
                </a:lnTo>
                <a:lnTo>
                  <a:pt x="1116330" y="187451"/>
                </a:lnTo>
                <a:close/>
              </a:path>
              <a:path w="1122680" h="200025">
                <a:moveTo>
                  <a:pt x="1116330" y="199644"/>
                </a:moveTo>
                <a:lnTo>
                  <a:pt x="1116330" y="187451"/>
                </a:lnTo>
                <a:lnTo>
                  <a:pt x="1109471" y="193548"/>
                </a:lnTo>
                <a:lnTo>
                  <a:pt x="1109471" y="199644"/>
                </a:lnTo>
                <a:lnTo>
                  <a:pt x="1116330" y="199644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917839" y="5492496"/>
            <a:ext cx="214883" cy="1493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1878215" y="4915611"/>
            <a:ext cx="1110615" cy="74739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253365" marR="67945" indent="-79375">
              <a:lnSpc>
                <a:spcPct val="109600"/>
              </a:lnSpc>
              <a:spcBef>
                <a:spcPts val="254"/>
              </a:spcBef>
            </a:pPr>
            <a:r>
              <a:rPr sz="1400" spc="-5" dirty="0">
                <a:latin typeface="Arial"/>
                <a:cs typeface="Arial"/>
              </a:rPr>
              <a:t>Dikdortgen  boy : int  en :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5221871" y="5492115"/>
            <a:ext cx="1123950" cy="685165"/>
          </a:xfrm>
          <a:custGeom>
            <a:avLst/>
            <a:gdLst/>
            <a:ahLst/>
            <a:cxnLst/>
            <a:rect l="l" t="t" r="r" b="b"/>
            <a:pathLst>
              <a:path w="1123950" h="685164">
                <a:moveTo>
                  <a:pt x="0" y="0"/>
                </a:moveTo>
                <a:lnTo>
                  <a:pt x="0" y="684657"/>
                </a:lnTo>
                <a:lnTo>
                  <a:pt x="1123950" y="684657"/>
                </a:lnTo>
                <a:lnTo>
                  <a:pt x="11239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215775" y="5492496"/>
            <a:ext cx="1136650" cy="691515"/>
          </a:xfrm>
          <a:custGeom>
            <a:avLst/>
            <a:gdLst/>
            <a:ahLst/>
            <a:cxnLst/>
            <a:rect l="l" t="t" r="r" b="b"/>
            <a:pathLst>
              <a:path w="1136650" h="691514">
                <a:moveTo>
                  <a:pt x="12192" y="678180"/>
                </a:moveTo>
                <a:lnTo>
                  <a:pt x="12192" y="0"/>
                </a:lnTo>
                <a:lnTo>
                  <a:pt x="0" y="0"/>
                </a:lnTo>
                <a:lnTo>
                  <a:pt x="0" y="691134"/>
                </a:lnTo>
                <a:lnTo>
                  <a:pt x="6096" y="691134"/>
                </a:lnTo>
                <a:lnTo>
                  <a:pt x="6096" y="678180"/>
                </a:lnTo>
                <a:lnTo>
                  <a:pt x="12192" y="678180"/>
                </a:lnTo>
                <a:close/>
              </a:path>
              <a:path w="1136650" h="691514">
                <a:moveTo>
                  <a:pt x="1130046" y="678179"/>
                </a:moveTo>
                <a:lnTo>
                  <a:pt x="6096" y="678180"/>
                </a:lnTo>
                <a:lnTo>
                  <a:pt x="12192" y="684276"/>
                </a:lnTo>
                <a:lnTo>
                  <a:pt x="12192" y="691134"/>
                </a:lnTo>
                <a:lnTo>
                  <a:pt x="1123937" y="691133"/>
                </a:lnTo>
                <a:lnTo>
                  <a:pt x="1123937" y="684276"/>
                </a:lnTo>
                <a:lnTo>
                  <a:pt x="1130046" y="678179"/>
                </a:lnTo>
                <a:close/>
              </a:path>
              <a:path w="1136650" h="691514">
                <a:moveTo>
                  <a:pt x="12192" y="691134"/>
                </a:moveTo>
                <a:lnTo>
                  <a:pt x="12192" y="684276"/>
                </a:lnTo>
                <a:lnTo>
                  <a:pt x="6096" y="678180"/>
                </a:lnTo>
                <a:lnTo>
                  <a:pt x="6096" y="691134"/>
                </a:lnTo>
                <a:lnTo>
                  <a:pt x="12192" y="691134"/>
                </a:lnTo>
                <a:close/>
              </a:path>
              <a:path w="1136650" h="691514">
                <a:moveTo>
                  <a:pt x="1136142" y="691133"/>
                </a:moveTo>
                <a:lnTo>
                  <a:pt x="1136141" y="0"/>
                </a:lnTo>
                <a:lnTo>
                  <a:pt x="1123937" y="0"/>
                </a:lnTo>
                <a:lnTo>
                  <a:pt x="1123937" y="678179"/>
                </a:lnTo>
                <a:lnTo>
                  <a:pt x="1130046" y="678179"/>
                </a:lnTo>
                <a:lnTo>
                  <a:pt x="1130046" y="691133"/>
                </a:lnTo>
                <a:lnTo>
                  <a:pt x="1136142" y="691133"/>
                </a:lnTo>
                <a:close/>
              </a:path>
              <a:path w="1136650" h="691514">
                <a:moveTo>
                  <a:pt x="1130046" y="691133"/>
                </a:moveTo>
                <a:lnTo>
                  <a:pt x="1130046" y="678179"/>
                </a:lnTo>
                <a:lnTo>
                  <a:pt x="1123937" y="684276"/>
                </a:lnTo>
                <a:lnTo>
                  <a:pt x="1123937" y="691133"/>
                </a:lnTo>
                <a:lnTo>
                  <a:pt x="1130046" y="691133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215775" y="5492496"/>
            <a:ext cx="1136650" cy="691515"/>
          </a:xfrm>
          <a:custGeom>
            <a:avLst/>
            <a:gdLst/>
            <a:ahLst/>
            <a:cxnLst/>
            <a:rect l="l" t="t" r="r" b="b"/>
            <a:pathLst>
              <a:path w="1136650" h="691514">
                <a:moveTo>
                  <a:pt x="12192" y="678180"/>
                </a:moveTo>
                <a:lnTo>
                  <a:pt x="12192" y="0"/>
                </a:lnTo>
                <a:lnTo>
                  <a:pt x="0" y="0"/>
                </a:lnTo>
                <a:lnTo>
                  <a:pt x="0" y="691134"/>
                </a:lnTo>
                <a:lnTo>
                  <a:pt x="6096" y="691134"/>
                </a:lnTo>
                <a:lnTo>
                  <a:pt x="6096" y="678180"/>
                </a:lnTo>
                <a:lnTo>
                  <a:pt x="12192" y="678180"/>
                </a:lnTo>
                <a:close/>
              </a:path>
              <a:path w="1136650" h="691514">
                <a:moveTo>
                  <a:pt x="1130046" y="678179"/>
                </a:moveTo>
                <a:lnTo>
                  <a:pt x="6096" y="678180"/>
                </a:lnTo>
                <a:lnTo>
                  <a:pt x="12192" y="684276"/>
                </a:lnTo>
                <a:lnTo>
                  <a:pt x="12192" y="691134"/>
                </a:lnTo>
                <a:lnTo>
                  <a:pt x="1123937" y="691133"/>
                </a:lnTo>
                <a:lnTo>
                  <a:pt x="1123937" y="684276"/>
                </a:lnTo>
                <a:lnTo>
                  <a:pt x="1130046" y="678179"/>
                </a:lnTo>
                <a:close/>
              </a:path>
              <a:path w="1136650" h="691514">
                <a:moveTo>
                  <a:pt x="12192" y="691134"/>
                </a:moveTo>
                <a:lnTo>
                  <a:pt x="12192" y="684276"/>
                </a:lnTo>
                <a:lnTo>
                  <a:pt x="6096" y="678180"/>
                </a:lnTo>
                <a:lnTo>
                  <a:pt x="6096" y="691134"/>
                </a:lnTo>
                <a:lnTo>
                  <a:pt x="12192" y="691134"/>
                </a:lnTo>
                <a:close/>
              </a:path>
              <a:path w="1136650" h="691514">
                <a:moveTo>
                  <a:pt x="1136142" y="691133"/>
                </a:moveTo>
                <a:lnTo>
                  <a:pt x="1136141" y="0"/>
                </a:lnTo>
                <a:lnTo>
                  <a:pt x="1123937" y="0"/>
                </a:lnTo>
                <a:lnTo>
                  <a:pt x="1123937" y="678179"/>
                </a:lnTo>
                <a:lnTo>
                  <a:pt x="1130046" y="678179"/>
                </a:lnTo>
                <a:lnTo>
                  <a:pt x="1130046" y="691133"/>
                </a:lnTo>
                <a:lnTo>
                  <a:pt x="1136142" y="691133"/>
                </a:lnTo>
                <a:close/>
              </a:path>
              <a:path w="1136650" h="691514">
                <a:moveTo>
                  <a:pt x="1130046" y="691133"/>
                </a:moveTo>
                <a:lnTo>
                  <a:pt x="1130046" y="678179"/>
                </a:lnTo>
                <a:lnTo>
                  <a:pt x="1123937" y="684276"/>
                </a:lnTo>
                <a:lnTo>
                  <a:pt x="1123937" y="691133"/>
                </a:lnTo>
                <a:lnTo>
                  <a:pt x="1130046" y="691133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215775" y="5769102"/>
            <a:ext cx="1136650" cy="414655"/>
          </a:xfrm>
          <a:custGeom>
            <a:avLst/>
            <a:gdLst/>
            <a:ahLst/>
            <a:cxnLst/>
            <a:rect l="l" t="t" r="r" b="b"/>
            <a:pathLst>
              <a:path w="1136650" h="414654">
                <a:moveTo>
                  <a:pt x="1136142" y="414527"/>
                </a:moveTo>
                <a:lnTo>
                  <a:pt x="1136141" y="0"/>
                </a:lnTo>
                <a:lnTo>
                  <a:pt x="0" y="0"/>
                </a:lnTo>
                <a:lnTo>
                  <a:pt x="0" y="414528"/>
                </a:lnTo>
                <a:lnTo>
                  <a:pt x="6096" y="414528"/>
                </a:lnTo>
                <a:lnTo>
                  <a:pt x="6096" y="12954"/>
                </a:lnTo>
                <a:lnTo>
                  <a:pt x="12192" y="6096"/>
                </a:lnTo>
                <a:lnTo>
                  <a:pt x="12192" y="12954"/>
                </a:lnTo>
                <a:lnTo>
                  <a:pt x="1123937" y="12953"/>
                </a:lnTo>
                <a:lnTo>
                  <a:pt x="1123937" y="6096"/>
                </a:lnTo>
                <a:lnTo>
                  <a:pt x="1130046" y="12953"/>
                </a:lnTo>
                <a:lnTo>
                  <a:pt x="1130046" y="414527"/>
                </a:lnTo>
                <a:lnTo>
                  <a:pt x="1136142" y="414527"/>
                </a:lnTo>
                <a:close/>
              </a:path>
              <a:path w="1136650" h="414654">
                <a:moveTo>
                  <a:pt x="12192" y="12954"/>
                </a:moveTo>
                <a:lnTo>
                  <a:pt x="12192" y="6096"/>
                </a:lnTo>
                <a:lnTo>
                  <a:pt x="6096" y="12954"/>
                </a:lnTo>
                <a:lnTo>
                  <a:pt x="12192" y="12954"/>
                </a:lnTo>
                <a:close/>
              </a:path>
              <a:path w="1136650" h="414654">
                <a:moveTo>
                  <a:pt x="12192" y="401574"/>
                </a:moveTo>
                <a:lnTo>
                  <a:pt x="12192" y="12954"/>
                </a:lnTo>
                <a:lnTo>
                  <a:pt x="6096" y="12954"/>
                </a:lnTo>
                <a:lnTo>
                  <a:pt x="6096" y="401574"/>
                </a:lnTo>
                <a:lnTo>
                  <a:pt x="12192" y="401574"/>
                </a:lnTo>
                <a:close/>
              </a:path>
              <a:path w="1136650" h="414654">
                <a:moveTo>
                  <a:pt x="1130046" y="401574"/>
                </a:moveTo>
                <a:lnTo>
                  <a:pt x="6096" y="401574"/>
                </a:lnTo>
                <a:lnTo>
                  <a:pt x="12192" y="407670"/>
                </a:lnTo>
                <a:lnTo>
                  <a:pt x="12192" y="414528"/>
                </a:lnTo>
                <a:lnTo>
                  <a:pt x="1123937" y="414527"/>
                </a:lnTo>
                <a:lnTo>
                  <a:pt x="1123937" y="407670"/>
                </a:lnTo>
                <a:lnTo>
                  <a:pt x="1130046" y="401574"/>
                </a:lnTo>
                <a:close/>
              </a:path>
              <a:path w="1136650" h="414654">
                <a:moveTo>
                  <a:pt x="12192" y="414528"/>
                </a:moveTo>
                <a:lnTo>
                  <a:pt x="12192" y="407670"/>
                </a:lnTo>
                <a:lnTo>
                  <a:pt x="6096" y="401574"/>
                </a:lnTo>
                <a:lnTo>
                  <a:pt x="6096" y="414528"/>
                </a:lnTo>
                <a:lnTo>
                  <a:pt x="12192" y="414528"/>
                </a:lnTo>
                <a:close/>
              </a:path>
              <a:path w="1136650" h="414654">
                <a:moveTo>
                  <a:pt x="1130046" y="12953"/>
                </a:moveTo>
                <a:lnTo>
                  <a:pt x="1123937" y="6096"/>
                </a:lnTo>
                <a:lnTo>
                  <a:pt x="1123937" y="12953"/>
                </a:lnTo>
                <a:lnTo>
                  <a:pt x="1130046" y="12953"/>
                </a:lnTo>
                <a:close/>
              </a:path>
              <a:path w="1136650" h="414654">
                <a:moveTo>
                  <a:pt x="1130046" y="401574"/>
                </a:moveTo>
                <a:lnTo>
                  <a:pt x="1130046" y="12953"/>
                </a:lnTo>
                <a:lnTo>
                  <a:pt x="1123937" y="12953"/>
                </a:lnTo>
                <a:lnTo>
                  <a:pt x="1123937" y="401574"/>
                </a:lnTo>
                <a:lnTo>
                  <a:pt x="1130046" y="401574"/>
                </a:lnTo>
                <a:close/>
              </a:path>
              <a:path w="1136650" h="414654">
                <a:moveTo>
                  <a:pt x="1130046" y="414527"/>
                </a:moveTo>
                <a:lnTo>
                  <a:pt x="1130046" y="401574"/>
                </a:lnTo>
                <a:lnTo>
                  <a:pt x="1123937" y="407670"/>
                </a:lnTo>
                <a:lnTo>
                  <a:pt x="1123937" y="414527"/>
                </a:lnTo>
                <a:lnTo>
                  <a:pt x="1130046" y="414527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275973" y="5492496"/>
            <a:ext cx="214122" cy="1889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5477383" y="4526991"/>
            <a:ext cx="1899285" cy="1175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21690">
              <a:lnSpc>
                <a:spcPct val="1193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EsUcgen  kenar :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int</a:t>
            </a:r>
            <a:endParaRPr sz="1400">
              <a:latin typeface="Arial"/>
              <a:cs typeface="Arial"/>
            </a:endParaRPr>
          </a:p>
          <a:p>
            <a:pPr marL="12700" marR="82169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Arial"/>
                <a:cs typeface="Arial"/>
              </a:rPr>
              <a:t>yukseklik :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int  pozX : int  pozY :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5275973" y="5908547"/>
            <a:ext cx="214122" cy="2019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5477383" y="5891276"/>
            <a:ext cx="73596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/>
                <a:cs typeface="Arial"/>
              </a:rPr>
              <a:t>hareket()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3444125" y="5492115"/>
            <a:ext cx="1122045" cy="404495"/>
          </a:xfrm>
          <a:custGeom>
            <a:avLst/>
            <a:gdLst/>
            <a:ahLst/>
            <a:cxnLst/>
            <a:rect l="l" t="t" r="r" b="b"/>
            <a:pathLst>
              <a:path w="1122045" h="404495">
                <a:moveTo>
                  <a:pt x="0" y="0"/>
                </a:moveTo>
                <a:lnTo>
                  <a:pt x="0" y="404240"/>
                </a:lnTo>
                <a:lnTo>
                  <a:pt x="1121664" y="404240"/>
                </a:lnTo>
                <a:lnTo>
                  <a:pt x="11216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437267" y="5492496"/>
            <a:ext cx="1135380" cy="410209"/>
          </a:xfrm>
          <a:custGeom>
            <a:avLst/>
            <a:gdLst/>
            <a:ahLst/>
            <a:cxnLst/>
            <a:rect l="l" t="t" r="r" b="b"/>
            <a:pathLst>
              <a:path w="1135379" h="410210">
                <a:moveTo>
                  <a:pt x="12953" y="397001"/>
                </a:moveTo>
                <a:lnTo>
                  <a:pt x="12953" y="0"/>
                </a:lnTo>
                <a:lnTo>
                  <a:pt x="0" y="0"/>
                </a:lnTo>
                <a:lnTo>
                  <a:pt x="0" y="409955"/>
                </a:lnTo>
                <a:lnTo>
                  <a:pt x="6858" y="409955"/>
                </a:lnTo>
                <a:lnTo>
                  <a:pt x="6857" y="397001"/>
                </a:lnTo>
                <a:lnTo>
                  <a:pt x="12953" y="397001"/>
                </a:lnTo>
                <a:close/>
              </a:path>
              <a:path w="1135379" h="410210">
                <a:moveTo>
                  <a:pt x="1128522" y="397001"/>
                </a:moveTo>
                <a:lnTo>
                  <a:pt x="6857" y="397001"/>
                </a:lnTo>
                <a:lnTo>
                  <a:pt x="12954" y="403859"/>
                </a:lnTo>
                <a:lnTo>
                  <a:pt x="12954" y="409955"/>
                </a:lnTo>
                <a:lnTo>
                  <a:pt x="1122426" y="409955"/>
                </a:lnTo>
                <a:lnTo>
                  <a:pt x="1122426" y="403859"/>
                </a:lnTo>
                <a:lnTo>
                  <a:pt x="1128522" y="397001"/>
                </a:lnTo>
                <a:close/>
              </a:path>
              <a:path w="1135379" h="410210">
                <a:moveTo>
                  <a:pt x="12954" y="409955"/>
                </a:moveTo>
                <a:lnTo>
                  <a:pt x="12954" y="403859"/>
                </a:lnTo>
                <a:lnTo>
                  <a:pt x="6857" y="397001"/>
                </a:lnTo>
                <a:lnTo>
                  <a:pt x="6858" y="409955"/>
                </a:lnTo>
                <a:lnTo>
                  <a:pt x="12954" y="409955"/>
                </a:lnTo>
                <a:close/>
              </a:path>
              <a:path w="1135379" h="410210">
                <a:moveTo>
                  <a:pt x="1135380" y="409955"/>
                </a:moveTo>
                <a:lnTo>
                  <a:pt x="1135380" y="0"/>
                </a:lnTo>
                <a:lnTo>
                  <a:pt x="1122426" y="0"/>
                </a:lnTo>
                <a:lnTo>
                  <a:pt x="1122426" y="397001"/>
                </a:lnTo>
                <a:lnTo>
                  <a:pt x="1128522" y="397001"/>
                </a:lnTo>
                <a:lnTo>
                  <a:pt x="1128522" y="409955"/>
                </a:lnTo>
                <a:lnTo>
                  <a:pt x="1135380" y="409955"/>
                </a:lnTo>
                <a:close/>
              </a:path>
              <a:path w="1135379" h="410210">
                <a:moveTo>
                  <a:pt x="1128522" y="409955"/>
                </a:moveTo>
                <a:lnTo>
                  <a:pt x="1128522" y="397001"/>
                </a:lnTo>
                <a:lnTo>
                  <a:pt x="1122426" y="403859"/>
                </a:lnTo>
                <a:lnTo>
                  <a:pt x="1122426" y="409955"/>
                </a:lnTo>
                <a:lnTo>
                  <a:pt x="1128522" y="409955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437267" y="5492496"/>
            <a:ext cx="1135380" cy="410209"/>
          </a:xfrm>
          <a:custGeom>
            <a:avLst/>
            <a:gdLst/>
            <a:ahLst/>
            <a:cxnLst/>
            <a:rect l="l" t="t" r="r" b="b"/>
            <a:pathLst>
              <a:path w="1135379" h="410210">
                <a:moveTo>
                  <a:pt x="12953" y="397001"/>
                </a:moveTo>
                <a:lnTo>
                  <a:pt x="12953" y="0"/>
                </a:lnTo>
                <a:lnTo>
                  <a:pt x="0" y="0"/>
                </a:lnTo>
                <a:lnTo>
                  <a:pt x="0" y="409955"/>
                </a:lnTo>
                <a:lnTo>
                  <a:pt x="6858" y="409955"/>
                </a:lnTo>
                <a:lnTo>
                  <a:pt x="6857" y="397001"/>
                </a:lnTo>
                <a:lnTo>
                  <a:pt x="12953" y="397001"/>
                </a:lnTo>
                <a:close/>
              </a:path>
              <a:path w="1135379" h="410210">
                <a:moveTo>
                  <a:pt x="1128522" y="397001"/>
                </a:moveTo>
                <a:lnTo>
                  <a:pt x="6857" y="397001"/>
                </a:lnTo>
                <a:lnTo>
                  <a:pt x="12954" y="403859"/>
                </a:lnTo>
                <a:lnTo>
                  <a:pt x="12954" y="409955"/>
                </a:lnTo>
                <a:lnTo>
                  <a:pt x="1122426" y="409955"/>
                </a:lnTo>
                <a:lnTo>
                  <a:pt x="1122426" y="403859"/>
                </a:lnTo>
                <a:lnTo>
                  <a:pt x="1128522" y="397001"/>
                </a:lnTo>
                <a:close/>
              </a:path>
              <a:path w="1135379" h="410210">
                <a:moveTo>
                  <a:pt x="12954" y="409955"/>
                </a:moveTo>
                <a:lnTo>
                  <a:pt x="12954" y="403859"/>
                </a:lnTo>
                <a:lnTo>
                  <a:pt x="6857" y="397001"/>
                </a:lnTo>
                <a:lnTo>
                  <a:pt x="6858" y="409955"/>
                </a:lnTo>
                <a:lnTo>
                  <a:pt x="12954" y="409955"/>
                </a:lnTo>
                <a:close/>
              </a:path>
              <a:path w="1135379" h="410210">
                <a:moveTo>
                  <a:pt x="1135380" y="409955"/>
                </a:moveTo>
                <a:lnTo>
                  <a:pt x="1135380" y="0"/>
                </a:lnTo>
                <a:lnTo>
                  <a:pt x="1122426" y="0"/>
                </a:lnTo>
                <a:lnTo>
                  <a:pt x="1122426" y="397001"/>
                </a:lnTo>
                <a:lnTo>
                  <a:pt x="1128522" y="397001"/>
                </a:lnTo>
                <a:lnTo>
                  <a:pt x="1128522" y="409955"/>
                </a:lnTo>
                <a:lnTo>
                  <a:pt x="1135380" y="409955"/>
                </a:lnTo>
                <a:close/>
              </a:path>
              <a:path w="1135379" h="410210">
                <a:moveTo>
                  <a:pt x="1128522" y="409955"/>
                </a:moveTo>
                <a:lnTo>
                  <a:pt x="1128522" y="397001"/>
                </a:lnTo>
                <a:lnTo>
                  <a:pt x="1122426" y="403859"/>
                </a:lnTo>
                <a:lnTo>
                  <a:pt x="1122426" y="409955"/>
                </a:lnTo>
                <a:lnTo>
                  <a:pt x="1128522" y="409955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437267" y="5689853"/>
            <a:ext cx="1135380" cy="212725"/>
          </a:xfrm>
          <a:custGeom>
            <a:avLst/>
            <a:gdLst/>
            <a:ahLst/>
            <a:cxnLst/>
            <a:rect l="l" t="t" r="r" b="b"/>
            <a:pathLst>
              <a:path w="1135379" h="212725">
                <a:moveTo>
                  <a:pt x="1135380" y="212598"/>
                </a:moveTo>
                <a:lnTo>
                  <a:pt x="1135380" y="0"/>
                </a:lnTo>
                <a:lnTo>
                  <a:pt x="0" y="0"/>
                </a:lnTo>
                <a:lnTo>
                  <a:pt x="0" y="212598"/>
                </a:lnTo>
                <a:lnTo>
                  <a:pt x="6858" y="212598"/>
                </a:lnTo>
                <a:lnTo>
                  <a:pt x="6857" y="12192"/>
                </a:lnTo>
                <a:lnTo>
                  <a:pt x="12953" y="6096"/>
                </a:lnTo>
                <a:lnTo>
                  <a:pt x="12953" y="12192"/>
                </a:lnTo>
                <a:lnTo>
                  <a:pt x="1122426" y="12192"/>
                </a:lnTo>
                <a:lnTo>
                  <a:pt x="1122426" y="6096"/>
                </a:lnTo>
                <a:lnTo>
                  <a:pt x="1128522" y="12192"/>
                </a:lnTo>
                <a:lnTo>
                  <a:pt x="1128522" y="212598"/>
                </a:lnTo>
                <a:lnTo>
                  <a:pt x="1135380" y="212598"/>
                </a:lnTo>
                <a:close/>
              </a:path>
              <a:path w="1135379" h="212725">
                <a:moveTo>
                  <a:pt x="12953" y="12192"/>
                </a:moveTo>
                <a:lnTo>
                  <a:pt x="12953" y="6096"/>
                </a:lnTo>
                <a:lnTo>
                  <a:pt x="6857" y="12192"/>
                </a:lnTo>
                <a:lnTo>
                  <a:pt x="12953" y="12192"/>
                </a:lnTo>
                <a:close/>
              </a:path>
              <a:path w="1135379" h="212725">
                <a:moveTo>
                  <a:pt x="12953" y="199644"/>
                </a:moveTo>
                <a:lnTo>
                  <a:pt x="12953" y="12192"/>
                </a:lnTo>
                <a:lnTo>
                  <a:pt x="6857" y="12192"/>
                </a:lnTo>
                <a:lnTo>
                  <a:pt x="6857" y="199644"/>
                </a:lnTo>
                <a:lnTo>
                  <a:pt x="12953" y="199644"/>
                </a:lnTo>
                <a:close/>
              </a:path>
              <a:path w="1135379" h="212725">
                <a:moveTo>
                  <a:pt x="1128522" y="199644"/>
                </a:moveTo>
                <a:lnTo>
                  <a:pt x="6857" y="199644"/>
                </a:lnTo>
                <a:lnTo>
                  <a:pt x="12954" y="206501"/>
                </a:lnTo>
                <a:lnTo>
                  <a:pt x="12954" y="212598"/>
                </a:lnTo>
                <a:lnTo>
                  <a:pt x="1122426" y="212598"/>
                </a:lnTo>
                <a:lnTo>
                  <a:pt x="1122426" y="206501"/>
                </a:lnTo>
                <a:lnTo>
                  <a:pt x="1128522" y="199644"/>
                </a:lnTo>
                <a:close/>
              </a:path>
              <a:path w="1135379" h="212725">
                <a:moveTo>
                  <a:pt x="12954" y="212598"/>
                </a:moveTo>
                <a:lnTo>
                  <a:pt x="12954" y="206501"/>
                </a:lnTo>
                <a:lnTo>
                  <a:pt x="6857" y="199644"/>
                </a:lnTo>
                <a:lnTo>
                  <a:pt x="6858" y="212598"/>
                </a:lnTo>
                <a:lnTo>
                  <a:pt x="12954" y="212598"/>
                </a:lnTo>
                <a:close/>
              </a:path>
              <a:path w="1135379" h="212725">
                <a:moveTo>
                  <a:pt x="1128522" y="12192"/>
                </a:moveTo>
                <a:lnTo>
                  <a:pt x="1122426" y="6096"/>
                </a:lnTo>
                <a:lnTo>
                  <a:pt x="1122426" y="12192"/>
                </a:lnTo>
                <a:lnTo>
                  <a:pt x="1128522" y="12192"/>
                </a:lnTo>
                <a:close/>
              </a:path>
              <a:path w="1135379" h="212725">
                <a:moveTo>
                  <a:pt x="1128522" y="199644"/>
                </a:moveTo>
                <a:lnTo>
                  <a:pt x="1128522" y="12192"/>
                </a:lnTo>
                <a:lnTo>
                  <a:pt x="1122426" y="12192"/>
                </a:lnTo>
                <a:lnTo>
                  <a:pt x="1122426" y="199644"/>
                </a:lnTo>
                <a:lnTo>
                  <a:pt x="1128522" y="199644"/>
                </a:lnTo>
                <a:close/>
              </a:path>
              <a:path w="1135379" h="212725">
                <a:moveTo>
                  <a:pt x="1128522" y="212598"/>
                </a:moveTo>
                <a:lnTo>
                  <a:pt x="1128522" y="199644"/>
                </a:lnTo>
                <a:lnTo>
                  <a:pt x="1122426" y="206501"/>
                </a:lnTo>
                <a:lnTo>
                  <a:pt x="1122426" y="212598"/>
                </a:lnTo>
                <a:lnTo>
                  <a:pt x="1128522" y="212598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495941" y="5492496"/>
            <a:ext cx="214884" cy="1097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3444125" y="5090109"/>
            <a:ext cx="1185545" cy="53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marR="5080" indent="80645">
              <a:lnSpc>
                <a:spcPct val="1189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Cevre  yaricap :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7376045" y="5492115"/>
            <a:ext cx="1471930" cy="377190"/>
          </a:xfrm>
          <a:custGeom>
            <a:avLst/>
            <a:gdLst/>
            <a:ahLst/>
            <a:cxnLst/>
            <a:rect l="l" t="t" r="r" b="b"/>
            <a:pathLst>
              <a:path w="1471929" h="377189">
                <a:moveTo>
                  <a:pt x="0" y="0"/>
                </a:moveTo>
                <a:lnTo>
                  <a:pt x="0" y="376809"/>
                </a:lnTo>
                <a:lnTo>
                  <a:pt x="1471422" y="376809"/>
                </a:lnTo>
                <a:lnTo>
                  <a:pt x="147142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369936" y="5492496"/>
            <a:ext cx="1484630" cy="383540"/>
          </a:xfrm>
          <a:custGeom>
            <a:avLst/>
            <a:gdLst/>
            <a:ahLst/>
            <a:cxnLst/>
            <a:rect l="l" t="t" r="r" b="b"/>
            <a:pathLst>
              <a:path w="1484629" h="383539">
                <a:moveTo>
                  <a:pt x="12204" y="370331"/>
                </a:moveTo>
                <a:lnTo>
                  <a:pt x="12204" y="0"/>
                </a:lnTo>
                <a:lnTo>
                  <a:pt x="0" y="0"/>
                </a:lnTo>
                <a:lnTo>
                  <a:pt x="0" y="383286"/>
                </a:lnTo>
                <a:lnTo>
                  <a:pt x="6108" y="383286"/>
                </a:lnTo>
                <a:lnTo>
                  <a:pt x="6108" y="370331"/>
                </a:lnTo>
                <a:lnTo>
                  <a:pt x="12204" y="370331"/>
                </a:lnTo>
                <a:close/>
              </a:path>
              <a:path w="1484629" h="383539">
                <a:moveTo>
                  <a:pt x="1477530" y="370331"/>
                </a:moveTo>
                <a:lnTo>
                  <a:pt x="6108" y="370331"/>
                </a:lnTo>
                <a:lnTo>
                  <a:pt x="12204" y="376427"/>
                </a:lnTo>
                <a:lnTo>
                  <a:pt x="12204" y="383286"/>
                </a:lnTo>
                <a:lnTo>
                  <a:pt x="1471434" y="383286"/>
                </a:lnTo>
                <a:lnTo>
                  <a:pt x="1471434" y="376427"/>
                </a:lnTo>
                <a:lnTo>
                  <a:pt x="1477530" y="370331"/>
                </a:lnTo>
                <a:close/>
              </a:path>
              <a:path w="1484629" h="383539">
                <a:moveTo>
                  <a:pt x="12204" y="383286"/>
                </a:moveTo>
                <a:lnTo>
                  <a:pt x="12204" y="376427"/>
                </a:lnTo>
                <a:lnTo>
                  <a:pt x="6108" y="370331"/>
                </a:lnTo>
                <a:lnTo>
                  <a:pt x="6108" y="383286"/>
                </a:lnTo>
                <a:lnTo>
                  <a:pt x="12204" y="383286"/>
                </a:lnTo>
                <a:close/>
              </a:path>
              <a:path w="1484629" h="383539">
                <a:moveTo>
                  <a:pt x="1484376" y="383286"/>
                </a:moveTo>
                <a:lnTo>
                  <a:pt x="1484376" y="0"/>
                </a:lnTo>
                <a:lnTo>
                  <a:pt x="1471434" y="0"/>
                </a:lnTo>
                <a:lnTo>
                  <a:pt x="1471434" y="370331"/>
                </a:lnTo>
                <a:lnTo>
                  <a:pt x="1477530" y="370331"/>
                </a:lnTo>
                <a:lnTo>
                  <a:pt x="1477530" y="383286"/>
                </a:lnTo>
                <a:lnTo>
                  <a:pt x="1484376" y="383286"/>
                </a:lnTo>
                <a:close/>
              </a:path>
              <a:path w="1484629" h="383539">
                <a:moveTo>
                  <a:pt x="1477530" y="383286"/>
                </a:moveTo>
                <a:lnTo>
                  <a:pt x="1477530" y="370331"/>
                </a:lnTo>
                <a:lnTo>
                  <a:pt x="1471434" y="376427"/>
                </a:lnTo>
                <a:lnTo>
                  <a:pt x="1471434" y="383286"/>
                </a:lnTo>
                <a:lnTo>
                  <a:pt x="1477530" y="383286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369936" y="5492496"/>
            <a:ext cx="1484630" cy="383540"/>
          </a:xfrm>
          <a:custGeom>
            <a:avLst/>
            <a:gdLst/>
            <a:ahLst/>
            <a:cxnLst/>
            <a:rect l="l" t="t" r="r" b="b"/>
            <a:pathLst>
              <a:path w="1484629" h="383539">
                <a:moveTo>
                  <a:pt x="12204" y="370331"/>
                </a:moveTo>
                <a:lnTo>
                  <a:pt x="12204" y="0"/>
                </a:lnTo>
                <a:lnTo>
                  <a:pt x="0" y="0"/>
                </a:lnTo>
                <a:lnTo>
                  <a:pt x="0" y="383286"/>
                </a:lnTo>
                <a:lnTo>
                  <a:pt x="6108" y="383286"/>
                </a:lnTo>
                <a:lnTo>
                  <a:pt x="6108" y="370331"/>
                </a:lnTo>
                <a:lnTo>
                  <a:pt x="12204" y="370331"/>
                </a:lnTo>
                <a:close/>
              </a:path>
              <a:path w="1484629" h="383539">
                <a:moveTo>
                  <a:pt x="1477530" y="370331"/>
                </a:moveTo>
                <a:lnTo>
                  <a:pt x="6108" y="370331"/>
                </a:lnTo>
                <a:lnTo>
                  <a:pt x="12204" y="376427"/>
                </a:lnTo>
                <a:lnTo>
                  <a:pt x="12204" y="383286"/>
                </a:lnTo>
                <a:lnTo>
                  <a:pt x="1471434" y="383286"/>
                </a:lnTo>
                <a:lnTo>
                  <a:pt x="1471434" y="376427"/>
                </a:lnTo>
                <a:lnTo>
                  <a:pt x="1477530" y="370331"/>
                </a:lnTo>
                <a:close/>
              </a:path>
              <a:path w="1484629" h="383539">
                <a:moveTo>
                  <a:pt x="12204" y="383286"/>
                </a:moveTo>
                <a:lnTo>
                  <a:pt x="12204" y="376427"/>
                </a:lnTo>
                <a:lnTo>
                  <a:pt x="6108" y="370331"/>
                </a:lnTo>
                <a:lnTo>
                  <a:pt x="6108" y="383286"/>
                </a:lnTo>
                <a:lnTo>
                  <a:pt x="12204" y="383286"/>
                </a:lnTo>
                <a:close/>
              </a:path>
              <a:path w="1484629" h="383539">
                <a:moveTo>
                  <a:pt x="1484376" y="383286"/>
                </a:moveTo>
                <a:lnTo>
                  <a:pt x="1484376" y="0"/>
                </a:lnTo>
                <a:lnTo>
                  <a:pt x="1471434" y="0"/>
                </a:lnTo>
                <a:lnTo>
                  <a:pt x="1471434" y="370331"/>
                </a:lnTo>
                <a:lnTo>
                  <a:pt x="1477530" y="370331"/>
                </a:lnTo>
                <a:lnTo>
                  <a:pt x="1477530" y="383286"/>
                </a:lnTo>
                <a:lnTo>
                  <a:pt x="1484376" y="383286"/>
                </a:lnTo>
                <a:close/>
              </a:path>
              <a:path w="1484629" h="383539">
                <a:moveTo>
                  <a:pt x="1477530" y="383286"/>
                </a:moveTo>
                <a:lnTo>
                  <a:pt x="1477530" y="370331"/>
                </a:lnTo>
                <a:lnTo>
                  <a:pt x="1471434" y="376427"/>
                </a:lnTo>
                <a:lnTo>
                  <a:pt x="1471434" y="383286"/>
                </a:lnTo>
                <a:lnTo>
                  <a:pt x="1477530" y="383286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369936" y="5492496"/>
            <a:ext cx="1484630" cy="383540"/>
          </a:xfrm>
          <a:custGeom>
            <a:avLst/>
            <a:gdLst/>
            <a:ahLst/>
            <a:cxnLst/>
            <a:rect l="l" t="t" r="r" b="b"/>
            <a:pathLst>
              <a:path w="1484629" h="383539">
                <a:moveTo>
                  <a:pt x="12204" y="370331"/>
                </a:moveTo>
                <a:lnTo>
                  <a:pt x="12204" y="0"/>
                </a:lnTo>
                <a:lnTo>
                  <a:pt x="0" y="0"/>
                </a:lnTo>
                <a:lnTo>
                  <a:pt x="0" y="383286"/>
                </a:lnTo>
                <a:lnTo>
                  <a:pt x="6108" y="383286"/>
                </a:lnTo>
                <a:lnTo>
                  <a:pt x="6108" y="370331"/>
                </a:lnTo>
                <a:lnTo>
                  <a:pt x="12204" y="370331"/>
                </a:lnTo>
                <a:close/>
              </a:path>
              <a:path w="1484629" h="383539">
                <a:moveTo>
                  <a:pt x="1477530" y="370331"/>
                </a:moveTo>
                <a:lnTo>
                  <a:pt x="6108" y="370331"/>
                </a:lnTo>
                <a:lnTo>
                  <a:pt x="12204" y="376427"/>
                </a:lnTo>
                <a:lnTo>
                  <a:pt x="12204" y="383286"/>
                </a:lnTo>
                <a:lnTo>
                  <a:pt x="1471434" y="383286"/>
                </a:lnTo>
                <a:lnTo>
                  <a:pt x="1471434" y="376427"/>
                </a:lnTo>
                <a:lnTo>
                  <a:pt x="1477530" y="370331"/>
                </a:lnTo>
                <a:close/>
              </a:path>
              <a:path w="1484629" h="383539">
                <a:moveTo>
                  <a:pt x="12204" y="383286"/>
                </a:moveTo>
                <a:lnTo>
                  <a:pt x="12204" y="376427"/>
                </a:lnTo>
                <a:lnTo>
                  <a:pt x="6108" y="370331"/>
                </a:lnTo>
                <a:lnTo>
                  <a:pt x="6108" y="383286"/>
                </a:lnTo>
                <a:lnTo>
                  <a:pt x="12204" y="383286"/>
                </a:lnTo>
                <a:close/>
              </a:path>
              <a:path w="1484629" h="383539">
                <a:moveTo>
                  <a:pt x="1484376" y="383286"/>
                </a:moveTo>
                <a:lnTo>
                  <a:pt x="1484376" y="0"/>
                </a:lnTo>
                <a:lnTo>
                  <a:pt x="1471434" y="0"/>
                </a:lnTo>
                <a:lnTo>
                  <a:pt x="1471434" y="370331"/>
                </a:lnTo>
                <a:lnTo>
                  <a:pt x="1477530" y="370331"/>
                </a:lnTo>
                <a:lnTo>
                  <a:pt x="1477530" y="383286"/>
                </a:lnTo>
                <a:lnTo>
                  <a:pt x="1484376" y="383286"/>
                </a:lnTo>
                <a:close/>
              </a:path>
              <a:path w="1484629" h="383539">
                <a:moveTo>
                  <a:pt x="1477530" y="383286"/>
                </a:moveTo>
                <a:lnTo>
                  <a:pt x="1477530" y="370331"/>
                </a:lnTo>
                <a:lnTo>
                  <a:pt x="1471434" y="376427"/>
                </a:lnTo>
                <a:lnTo>
                  <a:pt x="1471434" y="383286"/>
                </a:lnTo>
                <a:lnTo>
                  <a:pt x="1477530" y="383286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415669" y="5575553"/>
            <a:ext cx="214122" cy="1996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7629791" y="5557520"/>
            <a:ext cx="72326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"/>
                <a:cs typeface="Arial"/>
              </a:rPr>
              <a:t>hareket()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4" name="Date Placeholder 103">
            <a:extLst>
              <a:ext uri="{FF2B5EF4-FFF2-40B4-BE49-F238E27FC236}">
                <a16:creationId xmlns:a16="http://schemas.microsoft.com/office/drawing/2014/main" id="{E8B86A7A-4BB4-44D9-A889-2424C5D2B26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8C0FA68-B1A8-4D35-9FF8-DF6AD93F7AE0}" type="datetime1">
              <a:rPr lang="en-US" smtClean="0"/>
              <a:t>04/01/2019</a:t>
            </a:fld>
            <a:endParaRPr lang="en-US"/>
          </a:p>
        </p:txBody>
      </p:sp>
      <p:sp>
        <p:nvSpPr>
          <p:cNvPr id="105" name="Slide Number Placeholder 104">
            <a:extLst>
              <a:ext uri="{FF2B5EF4-FFF2-40B4-BE49-F238E27FC236}">
                <a16:creationId xmlns:a16="http://schemas.microsoft.com/office/drawing/2014/main" id="{ABA5FA17-36A5-4124-9729-1A04F59E3A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/>
              <a:t>- </a:t>
            </a:r>
            <a:fld id="{81D60167-4931-47E6-BA6A-407CBD079E47}" type="slidenum">
              <a:rPr smtClean="0"/>
              <a:t>14</a:t>
            </a:fld>
            <a:r>
              <a:rPr spc="-75"/>
              <a:t> </a:t>
            </a:r>
            <a:r>
              <a:t>-</a:t>
            </a:r>
            <a:r>
              <a:rPr spc="-5"/>
              <a:t> </a:t>
            </a:r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839" y="348995"/>
            <a:ext cx="9144000" cy="999490"/>
          </a:xfrm>
          <a:prstGeom prst="rect">
            <a:avLst/>
          </a:prstGeom>
          <a:solidFill>
            <a:srgbClr val="AACEF2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3250">
              <a:latin typeface="Times New Roman"/>
              <a:cs typeface="Times New Roman"/>
            </a:endParaRPr>
          </a:p>
          <a:p>
            <a:pPr marL="2207895">
              <a:lnSpc>
                <a:spcPct val="100000"/>
              </a:lnSpc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Arayüz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(“Interface”): Örnek – 2</a:t>
            </a:r>
            <a:r>
              <a:rPr sz="28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(devam)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839" y="1347977"/>
            <a:ext cx="9144000" cy="716280"/>
          </a:xfrm>
          <a:custGeom>
            <a:avLst/>
            <a:gdLst/>
            <a:ahLst/>
            <a:cxnLst/>
            <a:rect l="l" t="t" r="r" b="b"/>
            <a:pathLst>
              <a:path w="9144000" h="716280">
                <a:moveTo>
                  <a:pt x="0" y="715899"/>
                </a:moveTo>
                <a:lnTo>
                  <a:pt x="9144000" y="715899"/>
                </a:lnTo>
                <a:lnTo>
                  <a:pt x="9144000" y="0"/>
                </a:lnTo>
                <a:lnTo>
                  <a:pt x="0" y="0"/>
                </a:lnTo>
                <a:lnTo>
                  <a:pt x="0" y="715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80349" y="1518608"/>
            <a:ext cx="5164455" cy="2329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765" marR="2560320" indent="-393700">
              <a:lnSpc>
                <a:spcPct val="12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public interface FizikselDegisim {  public void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hareket();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20000"/>
              </a:lnSpc>
            </a:pPr>
            <a:r>
              <a:rPr sz="1400" spc="-5" dirty="0">
                <a:latin typeface="Arial"/>
                <a:cs typeface="Arial"/>
              </a:rPr>
              <a:t>public class EsUcgen extends Sekil implements FizikselDegisim {  private int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kenar;</a:t>
            </a:r>
            <a:endParaRPr sz="1400">
              <a:latin typeface="Arial"/>
              <a:cs typeface="Arial"/>
            </a:endParaRPr>
          </a:p>
          <a:p>
            <a:pPr marL="354965" marR="3211830">
              <a:lnSpc>
                <a:spcPct val="120000"/>
              </a:lnSpc>
            </a:pPr>
            <a:r>
              <a:rPr sz="1400" spc="-5" dirty="0">
                <a:latin typeface="Arial"/>
                <a:cs typeface="Arial"/>
              </a:rPr>
              <a:t>private int yukseklik;  private int pozX;  private int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pozY;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4839" y="3777615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23249" y="4078927"/>
            <a:ext cx="1727200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marR="5080" indent="-571500">
              <a:lnSpc>
                <a:spcPct val="12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public void hareket()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{  int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x,y;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76201" y="4103370"/>
            <a:ext cx="1095375" cy="532765"/>
          </a:xfrm>
          <a:custGeom>
            <a:avLst/>
            <a:gdLst/>
            <a:ahLst/>
            <a:cxnLst/>
            <a:rect l="l" t="t" r="r" b="b"/>
            <a:pathLst>
              <a:path w="1095375" h="532764">
                <a:moveTo>
                  <a:pt x="0" y="0"/>
                </a:moveTo>
                <a:lnTo>
                  <a:pt x="0" y="532257"/>
                </a:lnTo>
                <a:lnTo>
                  <a:pt x="1094994" y="532256"/>
                </a:lnTo>
                <a:lnTo>
                  <a:pt x="109499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70105" y="4096511"/>
            <a:ext cx="1107440" cy="539115"/>
          </a:xfrm>
          <a:custGeom>
            <a:avLst/>
            <a:gdLst/>
            <a:ahLst/>
            <a:cxnLst/>
            <a:rect l="l" t="t" r="r" b="b"/>
            <a:pathLst>
              <a:path w="1107440" h="539114">
                <a:moveTo>
                  <a:pt x="1107185" y="538734"/>
                </a:moveTo>
                <a:lnTo>
                  <a:pt x="1107185" y="0"/>
                </a:lnTo>
                <a:lnTo>
                  <a:pt x="0" y="0"/>
                </a:lnTo>
                <a:lnTo>
                  <a:pt x="0" y="538734"/>
                </a:lnTo>
                <a:lnTo>
                  <a:pt x="6096" y="538734"/>
                </a:lnTo>
                <a:lnTo>
                  <a:pt x="6096" y="12954"/>
                </a:lnTo>
                <a:lnTo>
                  <a:pt x="12953" y="6858"/>
                </a:lnTo>
                <a:lnTo>
                  <a:pt x="12953" y="12954"/>
                </a:lnTo>
                <a:lnTo>
                  <a:pt x="1094219" y="12953"/>
                </a:lnTo>
                <a:lnTo>
                  <a:pt x="1094219" y="6858"/>
                </a:lnTo>
                <a:lnTo>
                  <a:pt x="1101090" y="12953"/>
                </a:lnTo>
                <a:lnTo>
                  <a:pt x="1101090" y="538734"/>
                </a:lnTo>
                <a:lnTo>
                  <a:pt x="1107185" y="538734"/>
                </a:lnTo>
                <a:close/>
              </a:path>
              <a:path w="1107440" h="539114">
                <a:moveTo>
                  <a:pt x="12953" y="12954"/>
                </a:moveTo>
                <a:lnTo>
                  <a:pt x="12953" y="6858"/>
                </a:lnTo>
                <a:lnTo>
                  <a:pt x="6096" y="12954"/>
                </a:lnTo>
                <a:lnTo>
                  <a:pt x="12953" y="12954"/>
                </a:lnTo>
                <a:close/>
              </a:path>
              <a:path w="1107440" h="539114">
                <a:moveTo>
                  <a:pt x="12953" y="538734"/>
                </a:moveTo>
                <a:lnTo>
                  <a:pt x="12953" y="12954"/>
                </a:lnTo>
                <a:lnTo>
                  <a:pt x="6096" y="12954"/>
                </a:lnTo>
                <a:lnTo>
                  <a:pt x="6096" y="538734"/>
                </a:lnTo>
                <a:lnTo>
                  <a:pt x="12953" y="538734"/>
                </a:lnTo>
                <a:close/>
              </a:path>
              <a:path w="1107440" h="539114">
                <a:moveTo>
                  <a:pt x="1101090" y="12953"/>
                </a:moveTo>
                <a:lnTo>
                  <a:pt x="1094219" y="6858"/>
                </a:lnTo>
                <a:lnTo>
                  <a:pt x="1094219" y="12953"/>
                </a:lnTo>
                <a:lnTo>
                  <a:pt x="1101090" y="12953"/>
                </a:lnTo>
                <a:close/>
              </a:path>
              <a:path w="1107440" h="539114">
                <a:moveTo>
                  <a:pt x="1101090" y="538734"/>
                </a:moveTo>
                <a:lnTo>
                  <a:pt x="1101090" y="12953"/>
                </a:lnTo>
                <a:lnTo>
                  <a:pt x="1094219" y="12953"/>
                </a:lnTo>
                <a:lnTo>
                  <a:pt x="1094219" y="538734"/>
                </a:lnTo>
                <a:lnTo>
                  <a:pt x="1101090" y="538734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70105" y="4303014"/>
            <a:ext cx="1107440" cy="332740"/>
          </a:xfrm>
          <a:custGeom>
            <a:avLst/>
            <a:gdLst/>
            <a:ahLst/>
            <a:cxnLst/>
            <a:rect l="l" t="t" r="r" b="b"/>
            <a:pathLst>
              <a:path w="1107440" h="332739">
                <a:moveTo>
                  <a:pt x="1107185" y="332232"/>
                </a:moveTo>
                <a:lnTo>
                  <a:pt x="1107185" y="0"/>
                </a:lnTo>
                <a:lnTo>
                  <a:pt x="0" y="0"/>
                </a:lnTo>
                <a:lnTo>
                  <a:pt x="0" y="332232"/>
                </a:lnTo>
                <a:lnTo>
                  <a:pt x="6096" y="332232"/>
                </a:lnTo>
                <a:lnTo>
                  <a:pt x="6096" y="12192"/>
                </a:lnTo>
                <a:lnTo>
                  <a:pt x="12953" y="6096"/>
                </a:lnTo>
                <a:lnTo>
                  <a:pt x="12953" y="12192"/>
                </a:lnTo>
                <a:lnTo>
                  <a:pt x="1094219" y="12191"/>
                </a:lnTo>
                <a:lnTo>
                  <a:pt x="1094219" y="6096"/>
                </a:lnTo>
                <a:lnTo>
                  <a:pt x="1101090" y="12191"/>
                </a:lnTo>
                <a:lnTo>
                  <a:pt x="1101090" y="332232"/>
                </a:lnTo>
                <a:lnTo>
                  <a:pt x="1107185" y="332232"/>
                </a:lnTo>
                <a:close/>
              </a:path>
              <a:path w="1107440" h="332739">
                <a:moveTo>
                  <a:pt x="12953" y="12192"/>
                </a:moveTo>
                <a:lnTo>
                  <a:pt x="12953" y="6096"/>
                </a:lnTo>
                <a:lnTo>
                  <a:pt x="6096" y="12192"/>
                </a:lnTo>
                <a:lnTo>
                  <a:pt x="12953" y="12192"/>
                </a:lnTo>
                <a:close/>
              </a:path>
              <a:path w="1107440" h="332739">
                <a:moveTo>
                  <a:pt x="12953" y="332232"/>
                </a:moveTo>
                <a:lnTo>
                  <a:pt x="12953" y="12192"/>
                </a:lnTo>
                <a:lnTo>
                  <a:pt x="6096" y="12192"/>
                </a:lnTo>
                <a:lnTo>
                  <a:pt x="6096" y="332232"/>
                </a:lnTo>
                <a:lnTo>
                  <a:pt x="12953" y="332232"/>
                </a:lnTo>
                <a:close/>
              </a:path>
              <a:path w="1107440" h="332739">
                <a:moveTo>
                  <a:pt x="1101090" y="12191"/>
                </a:moveTo>
                <a:lnTo>
                  <a:pt x="1094219" y="6096"/>
                </a:lnTo>
                <a:lnTo>
                  <a:pt x="1094219" y="12191"/>
                </a:lnTo>
                <a:lnTo>
                  <a:pt x="1101090" y="12191"/>
                </a:lnTo>
                <a:close/>
              </a:path>
              <a:path w="1107440" h="332739">
                <a:moveTo>
                  <a:pt x="1101090" y="332232"/>
                </a:moveTo>
                <a:lnTo>
                  <a:pt x="1101090" y="12191"/>
                </a:lnTo>
                <a:lnTo>
                  <a:pt x="1094219" y="12191"/>
                </a:lnTo>
                <a:lnTo>
                  <a:pt x="1094219" y="332232"/>
                </a:lnTo>
                <a:lnTo>
                  <a:pt x="1101090" y="33223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70105" y="4382261"/>
            <a:ext cx="1107440" cy="253365"/>
          </a:xfrm>
          <a:custGeom>
            <a:avLst/>
            <a:gdLst/>
            <a:ahLst/>
            <a:cxnLst/>
            <a:rect l="l" t="t" r="r" b="b"/>
            <a:pathLst>
              <a:path w="1107440" h="253364">
                <a:moveTo>
                  <a:pt x="1107185" y="252984"/>
                </a:moveTo>
                <a:lnTo>
                  <a:pt x="1107185" y="0"/>
                </a:lnTo>
                <a:lnTo>
                  <a:pt x="0" y="0"/>
                </a:lnTo>
                <a:lnTo>
                  <a:pt x="0" y="252984"/>
                </a:lnTo>
                <a:lnTo>
                  <a:pt x="6096" y="252984"/>
                </a:lnTo>
                <a:lnTo>
                  <a:pt x="6096" y="12954"/>
                </a:lnTo>
                <a:lnTo>
                  <a:pt x="12953" y="6096"/>
                </a:lnTo>
                <a:lnTo>
                  <a:pt x="12953" y="12954"/>
                </a:lnTo>
                <a:lnTo>
                  <a:pt x="1094219" y="12953"/>
                </a:lnTo>
                <a:lnTo>
                  <a:pt x="1094219" y="6096"/>
                </a:lnTo>
                <a:lnTo>
                  <a:pt x="1101090" y="12953"/>
                </a:lnTo>
                <a:lnTo>
                  <a:pt x="1101090" y="252984"/>
                </a:lnTo>
                <a:lnTo>
                  <a:pt x="1107185" y="252984"/>
                </a:lnTo>
                <a:close/>
              </a:path>
              <a:path w="1107440" h="253364">
                <a:moveTo>
                  <a:pt x="12953" y="12954"/>
                </a:moveTo>
                <a:lnTo>
                  <a:pt x="12953" y="6096"/>
                </a:lnTo>
                <a:lnTo>
                  <a:pt x="6096" y="12954"/>
                </a:lnTo>
                <a:lnTo>
                  <a:pt x="12953" y="12954"/>
                </a:lnTo>
                <a:close/>
              </a:path>
              <a:path w="1107440" h="253364">
                <a:moveTo>
                  <a:pt x="12953" y="252984"/>
                </a:moveTo>
                <a:lnTo>
                  <a:pt x="12953" y="12954"/>
                </a:lnTo>
                <a:lnTo>
                  <a:pt x="6096" y="12954"/>
                </a:lnTo>
                <a:lnTo>
                  <a:pt x="6096" y="252984"/>
                </a:lnTo>
                <a:lnTo>
                  <a:pt x="12953" y="252984"/>
                </a:lnTo>
                <a:close/>
              </a:path>
              <a:path w="1107440" h="253364">
                <a:moveTo>
                  <a:pt x="1101090" y="12953"/>
                </a:moveTo>
                <a:lnTo>
                  <a:pt x="1094219" y="6096"/>
                </a:lnTo>
                <a:lnTo>
                  <a:pt x="1094219" y="12953"/>
                </a:lnTo>
                <a:lnTo>
                  <a:pt x="1101090" y="12953"/>
                </a:lnTo>
                <a:close/>
              </a:path>
              <a:path w="1107440" h="253364">
                <a:moveTo>
                  <a:pt x="1101090" y="252984"/>
                </a:moveTo>
                <a:lnTo>
                  <a:pt x="1101090" y="12953"/>
                </a:lnTo>
                <a:lnTo>
                  <a:pt x="1094219" y="12953"/>
                </a:lnTo>
                <a:lnTo>
                  <a:pt x="1094219" y="252984"/>
                </a:lnTo>
                <a:lnTo>
                  <a:pt x="1101090" y="252984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06681" y="4486655"/>
            <a:ext cx="156972" cy="147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76201" y="4634865"/>
            <a:ext cx="1095375" cy="216535"/>
          </a:xfrm>
          <a:custGeom>
            <a:avLst/>
            <a:gdLst/>
            <a:ahLst/>
            <a:cxnLst/>
            <a:rect l="l" t="t" r="r" b="b"/>
            <a:pathLst>
              <a:path w="1095375" h="216535">
                <a:moveTo>
                  <a:pt x="0" y="0"/>
                </a:moveTo>
                <a:lnTo>
                  <a:pt x="0" y="216027"/>
                </a:lnTo>
                <a:lnTo>
                  <a:pt x="1094994" y="216026"/>
                </a:lnTo>
                <a:lnTo>
                  <a:pt x="109499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70105" y="4635246"/>
            <a:ext cx="1107440" cy="222250"/>
          </a:xfrm>
          <a:custGeom>
            <a:avLst/>
            <a:gdLst/>
            <a:ahLst/>
            <a:cxnLst/>
            <a:rect l="l" t="t" r="r" b="b"/>
            <a:pathLst>
              <a:path w="1107440" h="222250">
                <a:moveTo>
                  <a:pt x="12953" y="209550"/>
                </a:moveTo>
                <a:lnTo>
                  <a:pt x="12953" y="0"/>
                </a:lnTo>
                <a:lnTo>
                  <a:pt x="0" y="0"/>
                </a:lnTo>
                <a:lnTo>
                  <a:pt x="0" y="221742"/>
                </a:lnTo>
                <a:lnTo>
                  <a:pt x="6096" y="221742"/>
                </a:lnTo>
                <a:lnTo>
                  <a:pt x="6096" y="209550"/>
                </a:lnTo>
                <a:lnTo>
                  <a:pt x="12953" y="209550"/>
                </a:lnTo>
                <a:close/>
              </a:path>
              <a:path w="1107440" h="222250">
                <a:moveTo>
                  <a:pt x="1101090" y="209550"/>
                </a:moveTo>
                <a:lnTo>
                  <a:pt x="6096" y="209550"/>
                </a:lnTo>
                <a:lnTo>
                  <a:pt x="12953" y="215646"/>
                </a:lnTo>
                <a:lnTo>
                  <a:pt x="12953" y="221742"/>
                </a:lnTo>
                <a:lnTo>
                  <a:pt x="1094219" y="221741"/>
                </a:lnTo>
                <a:lnTo>
                  <a:pt x="1094219" y="215645"/>
                </a:lnTo>
                <a:lnTo>
                  <a:pt x="1101090" y="209550"/>
                </a:lnTo>
                <a:close/>
              </a:path>
              <a:path w="1107440" h="222250">
                <a:moveTo>
                  <a:pt x="12953" y="221742"/>
                </a:moveTo>
                <a:lnTo>
                  <a:pt x="12953" y="215646"/>
                </a:lnTo>
                <a:lnTo>
                  <a:pt x="6096" y="209550"/>
                </a:lnTo>
                <a:lnTo>
                  <a:pt x="6096" y="221742"/>
                </a:lnTo>
                <a:lnTo>
                  <a:pt x="12953" y="221742"/>
                </a:lnTo>
                <a:close/>
              </a:path>
              <a:path w="1107440" h="222250">
                <a:moveTo>
                  <a:pt x="1107185" y="221741"/>
                </a:moveTo>
                <a:lnTo>
                  <a:pt x="1107185" y="0"/>
                </a:lnTo>
                <a:lnTo>
                  <a:pt x="1094219" y="0"/>
                </a:lnTo>
                <a:lnTo>
                  <a:pt x="1094219" y="209550"/>
                </a:lnTo>
                <a:lnTo>
                  <a:pt x="1101090" y="209550"/>
                </a:lnTo>
                <a:lnTo>
                  <a:pt x="1101090" y="221741"/>
                </a:lnTo>
                <a:lnTo>
                  <a:pt x="1107185" y="221741"/>
                </a:lnTo>
                <a:close/>
              </a:path>
              <a:path w="1107440" h="222250">
                <a:moveTo>
                  <a:pt x="1101090" y="221741"/>
                </a:moveTo>
                <a:lnTo>
                  <a:pt x="1101090" y="209550"/>
                </a:lnTo>
                <a:lnTo>
                  <a:pt x="1094219" y="215645"/>
                </a:lnTo>
                <a:lnTo>
                  <a:pt x="1094219" y="221741"/>
                </a:lnTo>
                <a:lnTo>
                  <a:pt x="1101090" y="221741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70105" y="4635246"/>
            <a:ext cx="1107440" cy="222250"/>
          </a:xfrm>
          <a:custGeom>
            <a:avLst/>
            <a:gdLst/>
            <a:ahLst/>
            <a:cxnLst/>
            <a:rect l="l" t="t" r="r" b="b"/>
            <a:pathLst>
              <a:path w="1107440" h="222250">
                <a:moveTo>
                  <a:pt x="12953" y="209550"/>
                </a:moveTo>
                <a:lnTo>
                  <a:pt x="12953" y="0"/>
                </a:lnTo>
                <a:lnTo>
                  <a:pt x="0" y="0"/>
                </a:lnTo>
                <a:lnTo>
                  <a:pt x="0" y="221742"/>
                </a:lnTo>
                <a:lnTo>
                  <a:pt x="6096" y="221742"/>
                </a:lnTo>
                <a:lnTo>
                  <a:pt x="6096" y="209550"/>
                </a:lnTo>
                <a:lnTo>
                  <a:pt x="12953" y="209550"/>
                </a:lnTo>
                <a:close/>
              </a:path>
              <a:path w="1107440" h="222250">
                <a:moveTo>
                  <a:pt x="1101090" y="209550"/>
                </a:moveTo>
                <a:lnTo>
                  <a:pt x="6096" y="209550"/>
                </a:lnTo>
                <a:lnTo>
                  <a:pt x="12953" y="215646"/>
                </a:lnTo>
                <a:lnTo>
                  <a:pt x="12953" y="221742"/>
                </a:lnTo>
                <a:lnTo>
                  <a:pt x="1094219" y="221741"/>
                </a:lnTo>
                <a:lnTo>
                  <a:pt x="1094219" y="215645"/>
                </a:lnTo>
                <a:lnTo>
                  <a:pt x="1101090" y="209550"/>
                </a:lnTo>
                <a:close/>
              </a:path>
              <a:path w="1107440" h="222250">
                <a:moveTo>
                  <a:pt x="12953" y="221742"/>
                </a:moveTo>
                <a:lnTo>
                  <a:pt x="12953" y="215646"/>
                </a:lnTo>
                <a:lnTo>
                  <a:pt x="6096" y="209550"/>
                </a:lnTo>
                <a:lnTo>
                  <a:pt x="6096" y="221742"/>
                </a:lnTo>
                <a:lnTo>
                  <a:pt x="12953" y="221742"/>
                </a:lnTo>
                <a:close/>
              </a:path>
              <a:path w="1107440" h="222250">
                <a:moveTo>
                  <a:pt x="1107185" y="221741"/>
                </a:moveTo>
                <a:lnTo>
                  <a:pt x="1107185" y="0"/>
                </a:lnTo>
                <a:lnTo>
                  <a:pt x="1094219" y="0"/>
                </a:lnTo>
                <a:lnTo>
                  <a:pt x="1094219" y="209550"/>
                </a:lnTo>
                <a:lnTo>
                  <a:pt x="1101090" y="209550"/>
                </a:lnTo>
                <a:lnTo>
                  <a:pt x="1101090" y="221741"/>
                </a:lnTo>
                <a:lnTo>
                  <a:pt x="1107185" y="221741"/>
                </a:lnTo>
                <a:close/>
              </a:path>
              <a:path w="1107440" h="222250">
                <a:moveTo>
                  <a:pt x="1101090" y="221741"/>
                </a:moveTo>
                <a:lnTo>
                  <a:pt x="1101090" y="209550"/>
                </a:lnTo>
                <a:lnTo>
                  <a:pt x="1094219" y="215645"/>
                </a:lnTo>
                <a:lnTo>
                  <a:pt x="1094219" y="221741"/>
                </a:lnTo>
                <a:lnTo>
                  <a:pt x="1101090" y="221741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70105" y="4635246"/>
            <a:ext cx="1107440" cy="222250"/>
          </a:xfrm>
          <a:custGeom>
            <a:avLst/>
            <a:gdLst/>
            <a:ahLst/>
            <a:cxnLst/>
            <a:rect l="l" t="t" r="r" b="b"/>
            <a:pathLst>
              <a:path w="1107440" h="222250">
                <a:moveTo>
                  <a:pt x="12953" y="209550"/>
                </a:moveTo>
                <a:lnTo>
                  <a:pt x="12953" y="0"/>
                </a:lnTo>
                <a:lnTo>
                  <a:pt x="0" y="0"/>
                </a:lnTo>
                <a:lnTo>
                  <a:pt x="0" y="221742"/>
                </a:lnTo>
                <a:lnTo>
                  <a:pt x="6096" y="221742"/>
                </a:lnTo>
                <a:lnTo>
                  <a:pt x="6096" y="209550"/>
                </a:lnTo>
                <a:lnTo>
                  <a:pt x="12953" y="209550"/>
                </a:lnTo>
                <a:close/>
              </a:path>
              <a:path w="1107440" h="222250">
                <a:moveTo>
                  <a:pt x="1101090" y="209550"/>
                </a:moveTo>
                <a:lnTo>
                  <a:pt x="6096" y="209550"/>
                </a:lnTo>
                <a:lnTo>
                  <a:pt x="12953" y="215646"/>
                </a:lnTo>
                <a:lnTo>
                  <a:pt x="12953" y="221742"/>
                </a:lnTo>
                <a:lnTo>
                  <a:pt x="1094219" y="221741"/>
                </a:lnTo>
                <a:lnTo>
                  <a:pt x="1094219" y="215645"/>
                </a:lnTo>
                <a:lnTo>
                  <a:pt x="1101090" y="209550"/>
                </a:lnTo>
                <a:close/>
              </a:path>
              <a:path w="1107440" h="222250">
                <a:moveTo>
                  <a:pt x="12953" y="221742"/>
                </a:moveTo>
                <a:lnTo>
                  <a:pt x="12953" y="215646"/>
                </a:lnTo>
                <a:lnTo>
                  <a:pt x="6096" y="209550"/>
                </a:lnTo>
                <a:lnTo>
                  <a:pt x="6096" y="221742"/>
                </a:lnTo>
                <a:lnTo>
                  <a:pt x="12953" y="221742"/>
                </a:lnTo>
                <a:close/>
              </a:path>
              <a:path w="1107440" h="222250">
                <a:moveTo>
                  <a:pt x="1107185" y="221741"/>
                </a:moveTo>
                <a:lnTo>
                  <a:pt x="1107185" y="0"/>
                </a:lnTo>
                <a:lnTo>
                  <a:pt x="1094219" y="0"/>
                </a:lnTo>
                <a:lnTo>
                  <a:pt x="1094219" y="209550"/>
                </a:lnTo>
                <a:lnTo>
                  <a:pt x="1101090" y="209550"/>
                </a:lnTo>
                <a:lnTo>
                  <a:pt x="1101090" y="221741"/>
                </a:lnTo>
                <a:lnTo>
                  <a:pt x="1107185" y="221741"/>
                </a:lnTo>
                <a:close/>
              </a:path>
              <a:path w="1107440" h="222250">
                <a:moveTo>
                  <a:pt x="1101090" y="221741"/>
                </a:moveTo>
                <a:lnTo>
                  <a:pt x="1101090" y="209550"/>
                </a:lnTo>
                <a:lnTo>
                  <a:pt x="1094219" y="215645"/>
                </a:lnTo>
                <a:lnTo>
                  <a:pt x="1094219" y="221741"/>
                </a:lnTo>
                <a:lnTo>
                  <a:pt x="1101090" y="221741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06681" y="4643628"/>
            <a:ext cx="156972" cy="148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576201" y="4126483"/>
            <a:ext cx="1095375" cy="649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6395">
              <a:lnSpc>
                <a:spcPct val="100000"/>
              </a:lnSpc>
              <a:spcBef>
                <a:spcPts val="95"/>
              </a:spcBef>
            </a:pPr>
            <a:r>
              <a:rPr sz="800" i="1" spc="-5" dirty="0">
                <a:latin typeface="Arial"/>
                <a:cs typeface="Arial"/>
              </a:rPr>
              <a:t>Sekil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185420" marR="585470">
              <a:lnSpc>
                <a:spcPct val="130000"/>
              </a:lnSpc>
            </a:pPr>
            <a:r>
              <a:rPr sz="800" i="1" spc="-5" dirty="0">
                <a:latin typeface="Arial"/>
                <a:cs typeface="Arial"/>
              </a:rPr>
              <a:t>cev</a:t>
            </a:r>
            <a:r>
              <a:rPr sz="800" i="1" spc="-10" dirty="0">
                <a:latin typeface="Arial"/>
                <a:cs typeface="Arial"/>
              </a:rPr>
              <a:t>r</a:t>
            </a:r>
            <a:r>
              <a:rPr sz="800" i="1" spc="-5" dirty="0">
                <a:latin typeface="Arial"/>
                <a:cs typeface="Arial"/>
              </a:rPr>
              <a:t>e</a:t>
            </a:r>
            <a:r>
              <a:rPr sz="800" i="1" spc="-10" dirty="0">
                <a:latin typeface="Arial"/>
                <a:cs typeface="Arial"/>
              </a:rPr>
              <a:t>(</a:t>
            </a:r>
            <a:r>
              <a:rPr sz="800" i="1" spc="-5" dirty="0">
                <a:latin typeface="Arial"/>
                <a:cs typeface="Arial"/>
              </a:rPr>
              <a:t>)  alan()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51311" y="5477065"/>
            <a:ext cx="817880" cy="0"/>
          </a:xfrm>
          <a:custGeom>
            <a:avLst/>
            <a:gdLst/>
            <a:ahLst/>
            <a:cxnLst/>
            <a:rect l="l" t="t" r="r" b="b"/>
            <a:pathLst>
              <a:path w="817879">
                <a:moveTo>
                  <a:pt x="0" y="0"/>
                </a:moveTo>
                <a:lnTo>
                  <a:pt x="817626" y="0"/>
                </a:lnTo>
              </a:path>
            </a:pathLst>
          </a:custGeom>
          <a:ln w="30098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44453" y="5455158"/>
            <a:ext cx="831850" cy="37465"/>
          </a:xfrm>
          <a:custGeom>
            <a:avLst/>
            <a:gdLst/>
            <a:ahLst/>
            <a:cxnLst/>
            <a:rect l="l" t="t" r="r" b="b"/>
            <a:pathLst>
              <a:path w="831850" h="37464">
                <a:moveTo>
                  <a:pt x="831341" y="37338"/>
                </a:moveTo>
                <a:lnTo>
                  <a:pt x="831341" y="0"/>
                </a:lnTo>
                <a:lnTo>
                  <a:pt x="0" y="0"/>
                </a:lnTo>
                <a:lnTo>
                  <a:pt x="0" y="37338"/>
                </a:lnTo>
                <a:lnTo>
                  <a:pt x="6857" y="37338"/>
                </a:lnTo>
                <a:lnTo>
                  <a:pt x="6857" y="12954"/>
                </a:lnTo>
                <a:lnTo>
                  <a:pt x="12953" y="6858"/>
                </a:lnTo>
                <a:lnTo>
                  <a:pt x="12953" y="12954"/>
                </a:lnTo>
                <a:lnTo>
                  <a:pt x="818388" y="12954"/>
                </a:lnTo>
                <a:lnTo>
                  <a:pt x="818388" y="6858"/>
                </a:lnTo>
                <a:lnTo>
                  <a:pt x="824483" y="12954"/>
                </a:lnTo>
                <a:lnTo>
                  <a:pt x="824483" y="37338"/>
                </a:lnTo>
                <a:lnTo>
                  <a:pt x="831341" y="37338"/>
                </a:lnTo>
                <a:close/>
              </a:path>
              <a:path w="831850" h="37464">
                <a:moveTo>
                  <a:pt x="12953" y="12954"/>
                </a:moveTo>
                <a:lnTo>
                  <a:pt x="12953" y="6858"/>
                </a:lnTo>
                <a:lnTo>
                  <a:pt x="6857" y="12954"/>
                </a:lnTo>
                <a:lnTo>
                  <a:pt x="12953" y="12954"/>
                </a:lnTo>
                <a:close/>
              </a:path>
              <a:path w="831850" h="37464">
                <a:moveTo>
                  <a:pt x="12953" y="37338"/>
                </a:moveTo>
                <a:lnTo>
                  <a:pt x="12953" y="12954"/>
                </a:lnTo>
                <a:lnTo>
                  <a:pt x="6857" y="12954"/>
                </a:lnTo>
                <a:lnTo>
                  <a:pt x="6857" y="37338"/>
                </a:lnTo>
                <a:lnTo>
                  <a:pt x="12953" y="37338"/>
                </a:lnTo>
                <a:close/>
              </a:path>
              <a:path w="831850" h="37464">
                <a:moveTo>
                  <a:pt x="824483" y="12954"/>
                </a:moveTo>
                <a:lnTo>
                  <a:pt x="818388" y="6858"/>
                </a:lnTo>
                <a:lnTo>
                  <a:pt x="818388" y="12954"/>
                </a:lnTo>
                <a:lnTo>
                  <a:pt x="824483" y="12954"/>
                </a:lnTo>
                <a:close/>
              </a:path>
              <a:path w="831850" h="37464">
                <a:moveTo>
                  <a:pt x="824483" y="37338"/>
                </a:moveTo>
                <a:lnTo>
                  <a:pt x="824483" y="12954"/>
                </a:lnTo>
                <a:lnTo>
                  <a:pt x="818388" y="12954"/>
                </a:lnTo>
                <a:lnTo>
                  <a:pt x="818388" y="37338"/>
                </a:lnTo>
                <a:lnTo>
                  <a:pt x="824483" y="37338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16381" y="5176265"/>
            <a:ext cx="829310" cy="316865"/>
          </a:xfrm>
          <a:custGeom>
            <a:avLst/>
            <a:gdLst/>
            <a:ahLst/>
            <a:cxnLst/>
            <a:rect l="l" t="t" r="r" b="b"/>
            <a:pathLst>
              <a:path w="829309" h="316864">
                <a:moveTo>
                  <a:pt x="0" y="0"/>
                </a:moveTo>
                <a:lnTo>
                  <a:pt x="0" y="316611"/>
                </a:lnTo>
                <a:lnTo>
                  <a:pt x="829055" y="316611"/>
                </a:lnTo>
                <a:lnTo>
                  <a:pt x="82905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10272" y="5170170"/>
            <a:ext cx="841375" cy="322580"/>
          </a:xfrm>
          <a:custGeom>
            <a:avLst/>
            <a:gdLst/>
            <a:ahLst/>
            <a:cxnLst/>
            <a:rect l="l" t="t" r="r" b="b"/>
            <a:pathLst>
              <a:path w="841375" h="322579">
                <a:moveTo>
                  <a:pt x="841248" y="322326"/>
                </a:moveTo>
                <a:lnTo>
                  <a:pt x="841248" y="0"/>
                </a:lnTo>
                <a:lnTo>
                  <a:pt x="0" y="0"/>
                </a:lnTo>
                <a:lnTo>
                  <a:pt x="0" y="322326"/>
                </a:lnTo>
                <a:lnTo>
                  <a:pt x="6108" y="322326"/>
                </a:lnTo>
                <a:lnTo>
                  <a:pt x="6108" y="12192"/>
                </a:lnTo>
                <a:lnTo>
                  <a:pt x="12204" y="6096"/>
                </a:lnTo>
                <a:lnTo>
                  <a:pt x="12204" y="12192"/>
                </a:lnTo>
                <a:lnTo>
                  <a:pt x="828306" y="12192"/>
                </a:lnTo>
                <a:lnTo>
                  <a:pt x="828306" y="6096"/>
                </a:lnTo>
                <a:lnTo>
                  <a:pt x="835151" y="12192"/>
                </a:lnTo>
                <a:lnTo>
                  <a:pt x="835151" y="322326"/>
                </a:lnTo>
                <a:lnTo>
                  <a:pt x="841248" y="322326"/>
                </a:lnTo>
                <a:close/>
              </a:path>
              <a:path w="841375" h="322579">
                <a:moveTo>
                  <a:pt x="12204" y="12192"/>
                </a:moveTo>
                <a:lnTo>
                  <a:pt x="12204" y="6096"/>
                </a:lnTo>
                <a:lnTo>
                  <a:pt x="6108" y="12192"/>
                </a:lnTo>
                <a:lnTo>
                  <a:pt x="12204" y="12192"/>
                </a:lnTo>
                <a:close/>
              </a:path>
              <a:path w="841375" h="322579">
                <a:moveTo>
                  <a:pt x="12204" y="322326"/>
                </a:moveTo>
                <a:lnTo>
                  <a:pt x="12204" y="12192"/>
                </a:lnTo>
                <a:lnTo>
                  <a:pt x="6108" y="12192"/>
                </a:lnTo>
                <a:lnTo>
                  <a:pt x="6108" y="322326"/>
                </a:lnTo>
                <a:lnTo>
                  <a:pt x="12204" y="322326"/>
                </a:lnTo>
                <a:close/>
              </a:path>
              <a:path w="841375" h="322579">
                <a:moveTo>
                  <a:pt x="835151" y="12192"/>
                </a:moveTo>
                <a:lnTo>
                  <a:pt x="828306" y="6096"/>
                </a:lnTo>
                <a:lnTo>
                  <a:pt x="828306" y="12192"/>
                </a:lnTo>
                <a:lnTo>
                  <a:pt x="835151" y="12192"/>
                </a:lnTo>
                <a:close/>
              </a:path>
              <a:path w="841375" h="322579">
                <a:moveTo>
                  <a:pt x="835151" y="322326"/>
                </a:moveTo>
                <a:lnTo>
                  <a:pt x="835151" y="12192"/>
                </a:lnTo>
                <a:lnTo>
                  <a:pt x="828306" y="12192"/>
                </a:lnTo>
                <a:lnTo>
                  <a:pt x="828306" y="322326"/>
                </a:lnTo>
                <a:lnTo>
                  <a:pt x="835151" y="322326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10272" y="5375909"/>
            <a:ext cx="841375" cy="116839"/>
          </a:xfrm>
          <a:custGeom>
            <a:avLst/>
            <a:gdLst/>
            <a:ahLst/>
            <a:cxnLst/>
            <a:rect l="l" t="t" r="r" b="b"/>
            <a:pathLst>
              <a:path w="841375" h="116839">
                <a:moveTo>
                  <a:pt x="841248" y="116586"/>
                </a:moveTo>
                <a:lnTo>
                  <a:pt x="841248" y="0"/>
                </a:lnTo>
                <a:lnTo>
                  <a:pt x="0" y="0"/>
                </a:lnTo>
                <a:lnTo>
                  <a:pt x="0" y="116586"/>
                </a:lnTo>
                <a:lnTo>
                  <a:pt x="6108" y="116586"/>
                </a:lnTo>
                <a:lnTo>
                  <a:pt x="6108" y="12954"/>
                </a:lnTo>
                <a:lnTo>
                  <a:pt x="12204" y="6096"/>
                </a:lnTo>
                <a:lnTo>
                  <a:pt x="12204" y="12954"/>
                </a:lnTo>
                <a:lnTo>
                  <a:pt x="828306" y="12954"/>
                </a:lnTo>
                <a:lnTo>
                  <a:pt x="828306" y="6096"/>
                </a:lnTo>
                <a:lnTo>
                  <a:pt x="835151" y="12954"/>
                </a:lnTo>
                <a:lnTo>
                  <a:pt x="835151" y="116586"/>
                </a:lnTo>
                <a:lnTo>
                  <a:pt x="841248" y="116586"/>
                </a:lnTo>
                <a:close/>
              </a:path>
              <a:path w="841375" h="116839">
                <a:moveTo>
                  <a:pt x="12204" y="12954"/>
                </a:moveTo>
                <a:lnTo>
                  <a:pt x="12204" y="6096"/>
                </a:lnTo>
                <a:lnTo>
                  <a:pt x="6108" y="12954"/>
                </a:lnTo>
                <a:lnTo>
                  <a:pt x="12204" y="12954"/>
                </a:lnTo>
                <a:close/>
              </a:path>
              <a:path w="841375" h="116839">
                <a:moveTo>
                  <a:pt x="12204" y="116586"/>
                </a:moveTo>
                <a:lnTo>
                  <a:pt x="12204" y="12954"/>
                </a:lnTo>
                <a:lnTo>
                  <a:pt x="6108" y="12954"/>
                </a:lnTo>
                <a:lnTo>
                  <a:pt x="6108" y="116586"/>
                </a:lnTo>
                <a:lnTo>
                  <a:pt x="12204" y="116586"/>
                </a:lnTo>
                <a:close/>
              </a:path>
              <a:path w="841375" h="116839">
                <a:moveTo>
                  <a:pt x="835151" y="12954"/>
                </a:moveTo>
                <a:lnTo>
                  <a:pt x="828306" y="6096"/>
                </a:lnTo>
                <a:lnTo>
                  <a:pt x="828306" y="12954"/>
                </a:lnTo>
                <a:lnTo>
                  <a:pt x="835151" y="12954"/>
                </a:lnTo>
                <a:close/>
              </a:path>
              <a:path w="841375" h="116839">
                <a:moveTo>
                  <a:pt x="835151" y="116586"/>
                </a:moveTo>
                <a:lnTo>
                  <a:pt x="835151" y="12954"/>
                </a:lnTo>
                <a:lnTo>
                  <a:pt x="828306" y="12954"/>
                </a:lnTo>
                <a:lnTo>
                  <a:pt x="828306" y="116586"/>
                </a:lnTo>
                <a:lnTo>
                  <a:pt x="835151" y="116586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56005" y="5401817"/>
            <a:ext cx="158496" cy="906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76735" y="4847082"/>
            <a:ext cx="532130" cy="619125"/>
          </a:xfrm>
          <a:custGeom>
            <a:avLst/>
            <a:gdLst/>
            <a:ahLst/>
            <a:cxnLst/>
            <a:rect l="l" t="t" r="r" b="b"/>
            <a:pathLst>
              <a:path w="532129" h="619125">
                <a:moveTo>
                  <a:pt x="531876" y="7620"/>
                </a:moveTo>
                <a:lnTo>
                  <a:pt x="521970" y="0"/>
                </a:lnTo>
                <a:lnTo>
                  <a:pt x="0" y="610362"/>
                </a:lnTo>
                <a:lnTo>
                  <a:pt x="9906" y="618744"/>
                </a:lnTo>
                <a:lnTo>
                  <a:pt x="531876" y="7620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18873" y="4844034"/>
            <a:ext cx="191261" cy="2011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89827" y="4846320"/>
            <a:ext cx="531495" cy="531495"/>
          </a:xfrm>
          <a:custGeom>
            <a:avLst/>
            <a:gdLst/>
            <a:ahLst/>
            <a:cxnLst/>
            <a:rect l="l" t="t" r="r" b="b"/>
            <a:pathLst>
              <a:path w="531495" h="531495">
                <a:moveTo>
                  <a:pt x="531114" y="521969"/>
                </a:moveTo>
                <a:lnTo>
                  <a:pt x="9144" y="0"/>
                </a:lnTo>
                <a:lnTo>
                  <a:pt x="0" y="9143"/>
                </a:lnTo>
                <a:lnTo>
                  <a:pt x="521970" y="531113"/>
                </a:lnTo>
                <a:lnTo>
                  <a:pt x="531114" y="521969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87553" y="4844034"/>
            <a:ext cx="200405" cy="190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29032" y="4850891"/>
            <a:ext cx="0" cy="641985"/>
          </a:xfrm>
          <a:custGeom>
            <a:avLst/>
            <a:gdLst/>
            <a:ahLst/>
            <a:cxnLst/>
            <a:rect l="l" t="t" r="r" b="b"/>
            <a:pathLst>
              <a:path h="641985">
                <a:moveTo>
                  <a:pt x="0" y="0"/>
                </a:moveTo>
                <a:lnTo>
                  <a:pt x="0" y="641985"/>
                </a:lnTo>
              </a:path>
            </a:pathLst>
          </a:custGeom>
          <a:ln w="12953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53213" y="4844796"/>
            <a:ext cx="151637" cy="1996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05139" y="5401817"/>
            <a:ext cx="1085215" cy="91440"/>
          </a:xfrm>
          <a:custGeom>
            <a:avLst/>
            <a:gdLst/>
            <a:ahLst/>
            <a:cxnLst/>
            <a:rect l="l" t="t" r="r" b="b"/>
            <a:pathLst>
              <a:path w="1085215" h="91439">
                <a:moveTo>
                  <a:pt x="0" y="0"/>
                </a:moveTo>
                <a:lnTo>
                  <a:pt x="0" y="91059"/>
                </a:lnTo>
                <a:lnTo>
                  <a:pt x="1085087" y="91059"/>
                </a:lnTo>
                <a:lnTo>
                  <a:pt x="10850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598293" y="5395721"/>
            <a:ext cx="1098550" cy="97155"/>
          </a:xfrm>
          <a:custGeom>
            <a:avLst/>
            <a:gdLst/>
            <a:ahLst/>
            <a:cxnLst/>
            <a:rect l="l" t="t" r="r" b="b"/>
            <a:pathLst>
              <a:path w="1098550" h="97154">
                <a:moveTo>
                  <a:pt x="1098042" y="96774"/>
                </a:moveTo>
                <a:lnTo>
                  <a:pt x="1098042" y="0"/>
                </a:lnTo>
                <a:lnTo>
                  <a:pt x="0" y="0"/>
                </a:lnTo>
                <a:lnTo>
                  <a:pt x="0" y="96774"/>
                </a:lnTo>
                <a:lnTo>
                  <a:pt x="6845" y="96774"/>
                </a:lnTo>
                <a:lnTo>
                  <a:pt x="6845" y="12953"/>
                </a:lnTo>
                <a:lnTo>
                  <a:pt x="12954" y="6095"/>
                </a:lnTo>
                <a:lnTo>
                  <a:pt x="12954" y="12953"/>
                </a:lnTo>
                <a:lnTo>
                  <a:pt x="1085088" y="12953"/>
                </a:lnTo>
                <a:lnTo>
                  <a:pt x="1085088" y="6095"/>
                </a:lnTo>
                <a:lnTo>
                  <a:pt x="1091933" y="12953"/>
                </a:lnTo>
                <a:lnTo>
                  <a:pt x="1091933" y="96774"/>
                </a:lnTo>
                <a:lnTo>
                  <a:pt x="1098042" y="96774"/>
                </a:lnTo>
                <a:close/>
              </a:path>
              <a:path w="1098550" h="97154">
                <a:moveTo>
                  <a:pt x="12954" y="12953"/>
                </a:moveTo>
                <a:lnTo>
                  <a:pt x="12954" y="6095"/>
                </a:lnTo>
                <a:lnTo>
                  <a:pt x="6845" y="12953"/>
                </a:lnTo>
                <a:lnTo>
                  <a:pt x="12954" y="12953"/>
                </a:lnTo>
                <a:close/>
              </a:path>
              <a:path w="1098550" h="97154">
                <a:moveTo>
                  <a:pt x="12954" y="96774"/>
                </a:moveTo>
                <a:lnTo>
                  <a:pt x="12954" y="12953"/>
                </a:lnTo>
                <a:lnTo>
                  <a:pt x="6845" y="12953"/>
                </a:lnTo>
                <a:lnTo>
                  <a:pt x="6845" y="96774"/>
                </a:lnTo>
                <a:lnTo>
                  <a:pt x="12954" y="96774"/>
                </a:lnTo>
                <a:close/>
              </a:path>
              <a:path w="1098550" h="97154">
                <a:moveTo>
                  <a:pt x="1091933" y="12953"/>
                </a:moveTo>
                <a:lnTo>
                  <a:pt x="1085088" y="6095"/>
                </a:lnTo>
                <a:lnTo>
                  <a:pt x="1085088" y="12953"/>
                </a:lnTo>
                <a:lnTo>
                  <a:pt x="1091933" y="12953"/>
                </a:lnTo>
                <a:close/>
              </a:path>
              <a:path w="1098550" h="97154">
                <a:moveTo>
                  <a:pt x="1091933" y="96774"/>
                </a:moveTo>
                <a:lnTo>
                  <a:pt x="1091933" y="12953"/>
                </a:lnTo>
                <a:lnTo>
                  <a:pt x="1085088" y="12953"/>
                </a:lnTo>
                <a:lnTo>
                  <a:pt x="1085088" y="96774"/>
                </a:lnTo>
                <a:lnTo>
                  <a:pt x="1091933" y="96774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45437" y="5492115"/>
            <a:ext cx="2073910" cy="858519"/>
          </a:xfrm>
          <a:custGeom>
            <a:avLst/>
            <a:gdLst/>
            <a:ahLst/>
            <a:cxnLst/>
            <a:rect l="l" t="t" r="r" b="b"/>
            <a:pathLst>
              <a:path w="2073909" h="858520">
                <a:moveTo>
                  <a:pt x="0" y="858012"/>
                </a:moveTo>
                <a:lnTo>
                  <a:pt x="2073402" y="858012"/>
                </a:lnTo>
                <a:lnTo>
                  <a:pt x="2073402" y="0"/>
                </a:lnTo>
                <a:lnTo>
                  <a:pt x="0" y="0"/>
                </a:lnTo>
                <a:lnTo>
                  <a:pt x="0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74839" y="5492115"/>
            <a:ext cx="6242050" cy="858519"/>
          </a:xfrm>
          <a:custGeom>
            <a:avLst/>
            <a:gdLst/>
            <a:ahLst/>
            <a:cxnLst/>
            <a:rect l="l" t="t" r="r" b="b"/>
            <a:pathLst>
              <a:path w="6242050" h="858520">
                <a:moveTo>
                  <a:pt x="0" y="858012"/>
                </a:moveTo>
                <a:lnTo>
                  <a:pt x="6241542" y="858012"/>
                </a:lnTo>
                <a:lnTo>
                  <a:pt x="6241542" y="0"/>
                </a:lnTo>
                <a:lnTo>
                  <a:pt x="0" y="0"/>
                </a:lnTo>
                <a:lnTo>
                  <a:pt x="0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594736" y="4590992"/>
            <a:ext cx="1465580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System.in.read(x);  System.in.read(y);  </a:t>
            </a:r>
            <a:r>
              <a:rPr sz="1400" spc="-5" dirty="0">
                <a:latin typeface="Arial"/>
                <a:cs typeface="Arial"/>
              </a:rPr>
              <a:t>pozX =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x;</a:t>
            </a:r>
            <a:endParaRPr sz="1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Arial"/>
                <a:cs typeface="Arial"/>
              </a:rPr>
              <a:t>pozY =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y;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023242" y="5658111"/>
            <a:ext cx="850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680348" y="5914150"/>
            <a:ext cx="850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551311" y="5492115"/>
            <a:ext cx="817880" cy="708660"/>
          </a:xfrm>
          <a:custGeom>
            <a:avLst/>
            <a:gdLst/>
            <a:ahLst/>
            <a:cxnLst/>
            <a:rect l="l" t="t" r="r" b="b"/>
            <a:pathLst>
              <a:path w="817879" h="708660">
                <a:moveTo>
                  <a:pt x="0" y="0"/>
                </a:moveTo>
                <a:lnTo>
                  <a:pt x="0" y="708278"/>
                </a:lnTo>
                <a:lnTo>
                  <a:pt x="817626" y="708278"/>
                </a:lnTo>
                <a:lnTo>
                  <a:pt x="81762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44453" y="5492496"/>
            <a:ext cx="831850" cy="714375"/>
          </a:xfrm>
          <a:custGeom>
            <a:avLst/>
            <a:gdLst/>
            <a:ahLst/>
            <a:cxnLst/>
            <a:rect l="l" t="t" r="r" b="b"/>
            <a:pathLst>
              <a:path w="831850" h="714375">
                <a:moveTo>
                  <a:pt x="12954" y="701801"/>
                </a:moveTo>
                <a:lnTo>
                  <a:pt x="12953" y="0"/>
                </a:lnTo>
                <a:lnTo>
                  <a:pt x="0" y="0"/>
                </a:lnTo>
                <a:lnTo>
                  <a:pt x="0" y="713993"/>
                </a:lnTo>
                <a:lnTo>
                  <a:pt x="6858" y="713993"/>
                </a:lnTo>
                <a:lnTo>
                  <a:pt x="6858" y="701801"/>
                </a:lnTo>
                <a:lnTo>
                  <a:pt x="12954" y="701801"/>
                </a:lnTo>
                <a:close/>
              </a:path>
              <a:path w="831850" h="714375">
                <a:moveTo>
                  <a:pt x="824484" y="701801"/>
                </a:moveTo>
                <a:lnTo>
                  <a:pt x="6858" y="701801"/>
                </a:lnTo>
                <a:lnTo>
                  <a:pt x="12954" y="707898"/>
                </a:lnTo>
                <a:lnTo>
                  <a:pt x="12954" y="713993"/>
                </a:lnTo>
                <a:lnTo>
                  <a:pt x="818388" y="713993"/>
                </a:lnTo>
                <a:lnTo>
                  <a:pt x="818388" y="707898"/>
                </a:lnTo>
                <a:lnTo>
                  <a:pt x="824484" y="701801"/>
                </a:lnTo>
                <a:close/>
              </a:path>
              <a:path w="831850" h="714375">
                <a:moveTo>
                  <a:pt x="12954" y="713993"/>
                </a:moveTo>
                <a:lnTo>
                  <a:pt x="12954" y="707898"/>
                </a:lnTo>
                <a:lnTo>
                  <a:pt x="6858" y="701801"/>
                </a:lnTo>
                <a:lnTo>
                  <a:pt x="6858" y="713993"/>
                </a:lnTo>
                <a:lnTo>
                  <a:pt x="12954" y="713993"/>
                </a:lnTo>
                <a:close/>
              </a:path>
              <a:path w="831850" h="714375">
                <a:moveTo>
                  <a:pt x="831342" y="713993"/>
                </a:moveTo>
                <a:lnTo>
                  <a:pt x="831341" y="0"/>
                </a:lnTo>
                <a:lnTo>
                  <a:pt x="818388" y="0"/>
                </a:lnTo>
                <a:lnTo>
                  <a:pt x="818388" y="701801"/>
                </a:lnTo>
                <a:lnTo>
                  <a:pt x="824484" y="701801"/>
                </a:lnTo>
                <a:lnTo>
                  <a:pt x="824484" y="713993"/>
                </a:lnTo>
                <a:lnTo>
                  <a:pt x="831342" y="713993"/>
                </a:lnTo>
                <a:close/>
              </a:path>
              <a:path w="831850" h="714375">
                <a:moveTo>
                  <a:pt x="824484" y="713993"/>
                </a:moveTo>
                <a:lnTo>
                  <a:pt x="824484" y="701801"/>
                </a:lnTo>
                <a:lnTo>
                  <a:pt x="818388" y="707898"/>
                </a:lnTo>
                <a:lnTo>
                  <a:pt x="818388" y="713993"/>
                </a:lnTo>
                <a:lnTo>
                  <a:pt x="824484" y="713993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44453" y="5661659"/>
            <a:ext cx="831850" cy="544830"/>
          </a:xfrm>
          <a:custGeom>
            <a:avLst/>
            <a:gdLst/>
            <a:ahLst/>
            <a:cxnLst/>
            <a:rect l="l" t="t" r="r" b="b"/>
            <a:pathLst>
              <a:path w="831850" h="544829">
                <a:moveTo>
                  <a:pt x="831342" y="544829"/>
                </a:moveTo>
                <a:lnTo>
                  <a:pt x="831341" y="0"/>
                </a:lnTo>
                <a:lnTo>
                  <a:pt x="0" y="0"/>
                </a:lnTo>
                <a:lnTo>
                  <a:pt x="0" y="544829"/>
                </a:lnTo>
                <a:lnTo>
                  <a:pt x="6858" y="544829"/>
                </a:lnTo>
                <a:lnTo>
                  <a:pt x="6857" y="12191"/>
                </a:lnTo>
                <a:lnTo>
                  <a:pt x="12953" y="6095"/>
                </a:lnTo>
                <a:lnTo>
                  <a:pt x="12953" y="12191"/>
                </a:lnTo>
                <a:lnTo>
                  <a:pt x="818388" y="12191"/>
                </a:lnTo>
                <a:lnTo>
                  <a:pt x="818388" y="6095"/>
                </a:lnTo>
                <a:lnTo>
                  <a:pt x="824483" y="12191"/>
                </a:lnTo>
                <a:lnTo>
                  <a:pt x="824484" y="544829"/>
                </a:lnTo>
                <a:lnTo>
                  <a:pt x="831342" y="544829"/>
                </a:lnTo>
                <a:close/>
              </a:path>
              <a:path w="831850" h="544829">
                <a:moveTo>
                  <a:pt x="12953" y="12191"/>
                </a:moveTo>
                <a:lnTo>
                  <a:pt x="12953" y="6095"/>
                </a:lnTo>
                <a:lnTo>
                  <a:pt x="6857" y="12191"/>
                </a:lnTo>
                <a:lnTo>
                  <a:pt x="12953" y="12191"/>
                </a:lnTo>
                <a:close/>
              </a:path>
              <a:path w="831850" h="544829">
                <a:moveTo>
                  <a:pt x="12954" y="532638"/>
                </a:moveTo>
                <a:lnTo>
                  <a:pt x="12953" y="12191"/>
                </a:lnTo>
                <a:lnTo>
                  <a:pt x="6857" y="12191"/>
                </a:lnTo>
                <a:lnTo>
                  <a:pt x="6858" y="532638"/>
                </a:lnTo>
                <a:lnTo>
                  <a:pt x="12954" y="532638"/>
                </a:lnTo>
                <a:close/>
              </a:path>
              <a:path w="831850" h="544829">
                <a:moveTo>
                  <a:pt x="824484" y="532638"/>
                </a:moveTo>
                <a:lnTo>
                  <a:pt x="6858" y="532638"/>
                </a:lnTo>
                <a:lnTo>
                  <a:pt x="12954" y="538734"/>
                </a:lnTo>
                <a:lnTo>
                  <a:pt x="12954" y="544829"/>
                </a:lnTo>
                <a:lnTo>
                  <a:pt x="818388" y="544829"/>
                </a:lnTo>
                <a:lnTo>
                  <a:pt x="818388" y="538734"/>
                </a:lnTo>
                <a:lnTo>
                  <a:pt x="824484" y="532638"/>
                </a:lnTo>
                <a:close/>
              </a:path>
              <a:path w="831850" h="544829">
                <a:moveTo>
                  <a:pt x="12954" y="544829"/>
                </a:moveTo>
                <a:lnTo>
                  <a:pt x="12954" y="538734"/>
                </a:lnTo>
                <a:lnTo>
                  <a:pt x="6858" y="532638"/>
                </a:lnTo>
                <a:lnTo>
                  <a:pt x="6858" y="544829"/>
                </a:lnTo>
                <a:lnTo>
                  <a:pt x="12954" y="544829"/>
                </a:lnTo>
                <a:close/>
              </a:path>
              <a:path w="831850" h="544829">
                <a:moveTo>
                  <a:pt x="824483" y="12191"/>
                </a:moveTo>
                <a:lnTo>
                  <a:pt x="818388" y="6095"/>
                </a:lnTo>
                <a:lnTo>
                  <a:pt x="818388" y="12191"/>
                </a:lnTo>
                <a:lnTo>
                  <a:pt x="824483" y="12191"/>
                </a:lnTo>
                <a:close/>
              </a:path>
              <a:path w="831850" h="544829">
                <a:moveTo>
                  <a:pt x="824484" y="532638"/>
                </a:moveTo>
                <a:lnTo>
                  <a:pt x="824483" y="12191"/>
                </a:lnTo>
                <a:lnTo>
                  <a:pt x="818388" y="12191"/>
                </a:lnTo>
                <a:lnTo>
                  <a:pt x="818388" y="532638"/>
                </a:lnTo>
                <a:lnTo>
                  <a:pt x="824484" y="532638"/>
                </a:lnTo>
                <a:close/>
              </a:path>
              <a:path w="831850" h="544829">
                <a:moveTo>
                  <a:pt x="824484" y="544829"/>
                </a:moveTo>
                <a:lnTo>
                  <a:pt x="824484" y="532638"/>
                </a:lnTo>
                <a:lnTo>
                  <a:pt x="818388" y="538734"/>
                </a:lnTo>
                <a:lnTo>
                  <a:pt x="818388" y="544829"/>
                </a:lnTo>
                <a:lnTo>
                  <a:pt x="824484" y="544829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44453" y="6055614"/>
            <a:ext cx="831850" cy="151130"/>
          </a:xfrm>
          <a:custGeom>
            <a:avLst/>
            <a:gdLst/>
            <a:ahLst/>
            <a:cxnLst/>
            <a:rect l="l" t="t" r="r" b="b"/>
            <a:pathLst>
              <a:path w="831850" h="151129">
                <a:moveTo>
                  <a:pt x="831341" y="150875"/>
                </a:moveTo>
                <a:lnTo>
                  <a:pt x="831341" y="0"/>
                </a:lnTo>
                <a:lnTo>
                  <a:pt x="0" y="0"/>
                </a:lnTo>
                <a:lnTo>
                  <a:pt x="0" y="150875"/>
                </a:lnTo>
                <a:lnTo>
                  <a:pt x="6857" y="150875"/>
                </a:lnTo>
                <a:lnTo>
                  <a:pt x="6857" y="12953"/>
                </a:lnTo>
                <a:lnTo>
                  <a:pt x="12953" y="6858"/>
                </a:lnTo>
                <a:lnTo>
                  <a:pt x="12953" y="12953"/>
                </a:lnTo>
                <a:lnTo>
                  <a:pt x="818388" y="12953"/>
                </a:lnTo>
                <a:lnTo>
                  <a:pt x="818388" y="6858"/>
                </a:lnTo>
                <a:lnTo>
                  <a:pt x="824483" y="12953"/>
                </a:lnTo>
                <a:lnTo>
                  <a:pt x="824483" y="150875"/>
                </a:lnTo>
                <a:lnTo>
                  <a:pt x="831341" y="150875"/>
                </a:lnTo>
                <a:close/>
              </a:path>
              <a:path w="831850" h="151129">
                <a:moveTo>
                  <a:pt x="12953" y="12953"/>
                </a:moveTo>
                <a:lnTo>
                  <a:pt x="12953" y="6858"/>
                </a:lnTo>
                <a:lnTo>
                  <a:pt x="6857" y="12953"/>
                </a:lnTo>
                <a:lnTo>
                  <a:pt x="12953" y="12953"/>
                </a:lnTo>
                <a:close/>
              </a:path>
              <a:path w="831850" h="151129">
                <a:moveTo>
                  <a:pt x="12953" y="138684"/>
                </a:moveTo>
                <a:lnTo>
                  <a:pt x="12953" y="12953"/>
                </a:lnTo>
                <a:lnTo>
                  <a:pt x="6857" y="12953"/>
                </a:lnTo>
                <a:lnTo>
                  <a:pt x="6857" y="138684"/>
                </a:lnTo>
                <a:lnTo>
                  <a:pt x="12953" y="138684"/>
                </a:lnTo>
                <a:close/>
              </a:path>
              <a:path w="831850" h="151129">
                <a:moveTo>
                  <a:pt x="824483" y="138684"/>
                </a:moveTo>
                <a:lnTo>
                  <a:pt x="6857" y="138684"/>
                </a:lnTo>
                <a:lnTo>
                  <a:pt x="12953" y="144780"/>
                </a:lnTo>
                <a:lnTo>
                  <a:pt x="12953" y="150875"/>
                </a:lnTo>
                <a:lnTo>
                  <a:pt x="818388" y="150875"/>
                </a:lnTo>
                <a:lnTo>
                  <a:pt x="818388" y="144780"/>
                </a:lnTo>
                <a:lnTo>
                  <a:pt x="824483" y="138684"/>
                </a:lnTo>
                <a:close/>
              </a:path>
              <a:path w="831850" h="151129">
                <a:moveTo>
                  <a:pt x="12953" y="150875"/>
                </a:moveTo>
                <a:lnTo>
                  <a:pt x="12953" y="144780"/>
                </a:lnTo>
                <a:lnTo>
                  <a:pt x="6857" y="138684"/>
                </a:lnTo>
                <a:lnTo>
                  <a:pt x="6857" y="150875"/>
                </a:lnTo>
                <a:lnTo>
                  <a:pt x="12953" y="150875"/>
                </a:lnTo>
                <a:close/>
              </a:path>
              <a:path w="831850" h="151129">
                <a:moveTo>
                  <a:pt x="824483" y="12953"/>
                </a:moveTo>
                <a:lnTo>
                  <a:pt x="818388" y="6858"/>
                </a:lnTo>
                <a:lnTo>
                  <a:pt x="818388" y="12953"/>
                </a:lnTo>
                <a:lnTo>
                  <a:pt x="824483" y="12953"/>
                </a:lnTo>
                <a:close/>
              </a:path>
              <a:path w="831850" h="151129">
                <a:moveTo>
                  <a:pt x="824483" y="138684"/>
                </a:moveTo>
                <a:lnTo>
                  <a:pt x="824483" y="12953"/>
                </a:lnTo>
                <a:lnTo>
                  <a:pt x="818388" y="12953"/>
                </a:lnTo>
                <a:lnTo>
                  <a:pt x="818388" y="138684"/>
                </a:lnTo>
                <a:lnTo>
                  <a:pt x="824483" y="138684"/>
                </a:lnTo>
                <a:close/>
              </a:path>
              <a:path w="831850" h="151129">
                <a:moveTo>
                  <a:pt x="824483" y="150875"/>
                </a:moveTo>
                <a:lnTo>
                  <a:pt x="824483" y="138684"/>
                </a:lnTo>
                <a:lnTo>
                  <a:pt x="818388" y="144780"/>
                </a:lnTo>
                <a:lnTo>
                  <a:pt x="818388" y="150875"/>
                </a:lnTo>
                <a:lnTo>
                  <a:pt x="824483" y="150875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80267" y="5687567"/>
            <a:ext cx="157734" cy="1478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80267" y="5846064"/>
            <a:ext cx="157734" cy="1470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551311" y="5419293"/>
            <a:ext cx="817880" cy="55816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84785" indent="-58419">
              <a:lnSpc>
                <a:spcPct val="100000"/>
              </a:lnSpc>
              <a:spcBef>
                <a:spcPts val="615"/>
              </a:spcBef>
            </a:pPr>
            <a:r>
              <a:rPr sz="800" spc="-5" dirty="0">
                <a:latin typeface="Arial"/>
                <a:cs typeface="Arial"/>
              </a:rPr>
              <a:t>Dikdortgen</a:t>
            </a:r>
            <a:endParaRPr sz="800">
              <a:latin typeface="Arial"/>
              <a:cs typeface="Arial"/>
            </a:endParaRPr>
          </a:p>
          <a:p>
            <a:pPr marL="184785" marR="267335">
              <a:lnSpc>
                <a:spcPct val="129400"/>
              </a:lnSpc>
              <a:spcBef>
                <a:spcPts val="235"/>
              </a:spcBef>
            </a:pPr>
            <a:r>
              <a:rPr sz="800" spc="-5" dirty="0">
                <a:latin typeface="Arial"/>
                <a:cs typeface="Arial"/>
              </a:rPr>
              <a:t>boy :</a:t>
            </a:r>
            <a:r>
              <a:rPr sz="800" spc="-5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int  en :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int</a:t>
            </a:r>
            <a:endParaRPr sz="8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016381" y="5492115"/>
            <a:ext cx="829310" cy="858519"/>
          </a:xfrm>
          <a:custGeom>
            <a:avLst/>
            <a:gdLst/>
            <a:ahLst/>
            <a:cxnLst/>
            <a:rect l="l" t="t" r="r" b="b"/>
            <a:pathLst>
              <a:path w="829309" h="858520">
                <a:moveTo>
                  <a:pt x="0" y="0"/>
                </a:moveTo>
                <a:lnTo>
                  <a:pt x="0" y="858012"/>
                </a:lnTo>
                <a:lnTo>
                  <a:pt x="829055" y="858012"/>
                </a:lnTo>
                <a:lnTo>
                  <a:pt x="82905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010272" y="5492496"/>
            <a:ext cx="12700" cy="857250"/>
          </a:xfrm>
          <a:custGeom>
            <a:avLst/>
            <a:gdLst/>
            <a:ahLst/>
            <a:cxnLst/>
            <a:rect l="l" t="t" r="r" b="b"/>
            <a:pathLst>
              <a:path w="12700" h="857250">
                <a:moveTo>
                  <a:pt x="0" y="857250"/>
                </a:moveTo>
                <a:lnTo>
                  <a:pt x="12204" y="857250"/>
                </a:lnTo>
                <a:lnTo>
                  <a:pt x="12204" y="0"/>
                </a:lnTo>
                <a:lnTo>
                  <a:pt x="0" y="0"/>
                </a:lnTo>
                <a:lnTo>
                  <a:pt x="0" y="857250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838579" y="5492496"/>
            <a:ext cx="13335" cy="857250"/>
          </a:xfrm>
          <a:custGeom>
            <a:avLst/>
            <a:gdLst/>
            <a:ahLst/>
            <a:cxnLst/>
            <a:rect l="l" t="t" r="r" b="b"/>
            <a:pathLst>
              <a:path w="13334" h="857250">
                <a:moveTo>
                  <a:pt x="0" y="857250"/>
                </a:moveTo>
                <a:lnTo>
                  <a:pt x="12941" y="857250"/>
                </a:lnTo>
                <a:lnTo>
                  <a:pt x="12941" y="0"/>
                </a:lnTo>
                <a:lnTo>
                  <a:pt x="0" y="0"/>
                </a:lnTo>
                <a:lnTo>
                  <a:pt x="0" y="857250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10272" y="5492496"/>
            <a:ext cx="12700" cy="857250"/>
          </a:xfrm>
          <a:custGeom>
            <a:avLst/>
            <a:gdLst/>
            <a:ahLst/>
            <a:cxnLst/>
            <a:rect l="l" t="t" r="r" b="b"/>
            <a:pathLst>
              <a:path w="12700" h="857250">
                <a:moveTo>
                  <a:pt x="0" y="857250"/>
                </a:moveTo>
                <a:lnTo>
                  <a:pt x="12204" y="857250"/>
                </a:lnTo>
                <a:lnTo>
                  <a:pt x="12204" y="0"/>
                </a:lnTo>
                <a:lnTo>
                  <a:pt x="0" y="0"/>
                </a:lnTo>
                <a:lnTo>
                  <a:pt x="0" y="857250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838579" y="5492496"/>
            <a:ext cx="13335" cy="857250"/>
          </a:xfrm>
          <a:custGeom>
            <a:avLst/>
            <a:gdLst/>
            <a:ahLst/>
            <a:cxnLst/>
            <a:rect l="l" t="t" r="r" b="b"/>
            <a:pathLst>
              <a:path w="13334" h="857250">
                <a:moveTo>
                  <a:pt x="0" y="857250"/>
                </a:moveTo>
                <a:lnTo>
                  <a:pt x="12941" y="857250"/>
                </a:lnTo>
                <a:lnTo>
                  <a:pt x="12941" y="0"/>
                </a:lnTo>
                <a:lnTo>
                  <a:pt x="0" y="0"/>
                </a:lnTo>
                <a:lnTo>
                  <a:pt x="0" y="857250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010272" y="6085332"/>
            <a:ext cx="841375" cy="264795"/>
          </a:xfrm>
          <a:custGeom>
            <a:avLst/>
            <a:gdLst/>
            <a:ahLst/>
            <a:cxnLst/>
            <a:rect l="l" t="t" r="r" b="b"/>
            <a:pathLst>
              <a:path w="841375" h="264795">
                <a:moveTo>
                  <a:pt x="841248" y="264414"/>
                </a:moveTo>
                <a:lnTo>
                  <a:pt x="841248" y="0"/>
                </a:lnTo>
                <a:lnTo>
                  <a:pt x="0" y="0"/>
                </a:lnTo>
                <a:lnTo>
                  <a:pt x="0" y="264414"/>
                </a:lnTo>
                <a:lnTo>
                  <a:pt x="6108" y="264414"/>
                </a:lnTo>
                <a:lnTo>
                  <a:pt x="6108" y="12192"/>
                </a:lnTo>
                <a:lnTo>
                  <a:pt x="12204" y="6096"/>
                </a:lnTo>
                <a:lnTo>
                  <a:pt x="12204" y="12192"/>
                </a:lnTo>
                <a:lnTo>
                  <a:pt x="828306" y="12192"/>
                </a:lnTo>
                <a:lnTo>
                  <a:pt x="828306" y="6096"/>
                </a:lnTo>
                <a:lnTo>
                  <a:pt x="835151" y="12192"/>
                </a:lnTo>
                <a:lnTo>
                  <a:pt x="835151" y="264414"/>
                </a:lnTo>
                <a:lnTo>
                  <a:pt x="841248" y="264414"/>
                </a:lnTo>
                <a:close/>
              </a:path>
              <a:path w="841375" h="264795">
                <a:moveTo>
                  <a:pt x="12204" y="12192"/>
                </a:moveTo>
                <a:lnTo>
                  <a:pt x="12204" y="6096"/>
                </a:lnTo>
                <a:lnTo>
                  <a:pt x="6108" y="12192"/>
                </a:lnTo>
                <a:lnTo>
                  <a:pt x="12204" y="12192"/>
                </a:lnTo>
                <a:close/>
              </a:path>
              <a:path w="841375" h="264795">
                <a:moveTo>
                  <a:pt x="12204" y="264414"/>
                </a:moveTo>
                <a:lnTo>
                  <a:pt x="12204" y="12192"/>
                </a:lnTo>
                <a:lnTo>
                  <a:pt x="6108" y="12192"/>
                </a:lnTo>
                <a:lnTo>
                  <a:pt x="6108" y="264414"/>
                </a:lnTo>
                <a:lnTo>
                  <a:pt x="12204" y="264414"/>
                </a:lnTo>
                <a:close/>
              </a:path>
              <a:path w="841375" h="264795">
                <a:moveTo>
                  <a:pt x="835151" y="12192"/>
                </a:moveTo>
                <a:lnTo>
                  <a:pt x="828306" y="6096"/>
                </a:lnTo>
                <a:lnTo>
                  <a:pt x="828306" y="12192"/>
                </a:lnTo>
                <a:lnTo>
                  <a:pt x="835151" y="12192"/>
                </a:lnTo>
                <a:close/>
              </a:path>
              <a:path w="841375" h="264795">
                <a:moveTo>
                  <a:pt x="835151" y="264414"/>
                </a:moveTo>
                <a:lnTo>
                  <a:pt x="835151" y="12192"/>
                </a:lnTo>
                <a:lnTo>
                  <a:pt x="828306" y="12192"/>
                </a:lnTo>
                <a:lnTo>
                  <a:pt x="828306" y="264414"/>
                </a:lnTo>
                <a:lnTo>
                  <a:pt x="835151" y="264414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056005" y="5492496"/>
            <a:ext cx="158496" cy="571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56005" y="5560314"/>
            <a:ext cx="158496" cy="1470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56005" y="5717285"/>
            <a:ext cx="158496" cy="1485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056005" y="5875020"/>
            <a:ext cx="158496" cy="1478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056005" y="6189726"/>
            <a:ext cx="158496" cy="148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7022477" y="5131257"/>
            <a:ext cx="822960" cy="119062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91135">
              <a:lnSpc>
                <a:spcPct val="100000"/>
              </a:lnSpc>
              <a:spcBef>
                <a:spcPts val="635"/>
              </a:spcBef>
            </a:pPr>
            <a:r>
              <a:rPr sz="800" spc="-5" dirty="0">
                <a:latin typeface="Arial"/>
                <a:cs typeface="Arial"/>
              </a:rPr>
              <a:t>EsUcgen</a:t>
            </a:r>
            <a:endParaRPr sz="800">
              <a:latin typeface="Arial"/>
              <a:cs typeface="Arial"/>
            </a:endParaRPr>
          </a:p>
          <a:p>
            <a:pPr marL="191135" marR="19050">
              <a:lnSpc>
                <a:spcPct val="128699"/>
              </a:lnSpc>
              <a:spcBef>
                <a:spcPts val="254"/>
              </a:spcBef>
            </a:pPr>
            <a:r>
              <a:rPr sz="800" spc="-5" dirty="0">
                <a:latin typeface="Arial"/>
                <a:cs typeface="Arial"/>
              </a:rPr>
              <a:t>kenar : int  yukseklik :</a:t>
            </a:r>
            <a:r>
              <a:rPr sz="800" spc="-4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int  pozX : int  pozY :</a:t>
            </a:r>
            <a:r>
              <a:rPr sz="80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int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191135">
              <a:lnSpc>
                <a:spcPct val="100000"/>
              </a:lnSpc>
            </a:pPr>
            <a:r>
              <a:rPr sz="800" spc="-10" dirty="0">
                <a:latin typeface="Arial"/>
                <a:cs typeface="Arial"/>
              </a:rPr>
              <a:t>hareket()</a:t>
            </a:r>
            <a:endParaRPr sz="8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704979" y="5589270"/>
            <a:ext cx="828040" cy="591820"/>
          </a:xfrm>
          <a:custGeom>
            <a:avLst/>
            <a:gdLst/>
            <a:ahLst/>
            <a:cxnLst/>
            <a:rect l="l" t="t" r="r" b="b"/>
            <a:pathLst>
              <a:path w="828040" h="591820">
                <a:moveTo>
                  <a:pt x="0" y="0"/>
                </a:moveTo>
                <a:lnTo>
                  <a:pt x="0" y="591312"/>
                </a:lnTo>
                <a:lnTo>
                  <a:pt x="827531" y="591312"/>
                </a:lnTo>
                <a:lnTo>
                  <a:pt x="82753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698883" y="5583173"/>
            <a:ext cx="840740" cy="603885"/>
          </a:xfrm>
          <a:custGeom>
            <a:avLst/>
            <a:gdLst/>
            <a:ahLst/>
            <a:cxnLst/>
            <a:rect l="l" t="t" r="r" b="b"/>
            <a:pathLst>
              <a:path w="840740" h="603885">
                <a:moveTo>
                  <a:pt x="840486" y="603503"/>
                </a:moveTo>
                <a:lnTo>
                  <a:pt x="840486" y="0"/>
                </a:lnTo>
                <a:lnTo>
                  <a:pt x="0" y="0"/>
                </a:lnTo>
                <a:lnTo>
                  <a:pt x="0" y="603504"/>
                </a:lnTo>
                <a:lnTo>
                  <a:pt x="6096" y="603504"/>
                </a:lnTo>
                <a:lnTo>
                  <a:pt x="6096" y="12954"/>
                </a:lnTo>
                <a:lnTo>
                  <a:pt x="12953" y="6096"/>
                </a:lnTo>
                <a:lnTo>
                  <a:pt x="12953" y="12954"/>
                </a:lnTo>
                <a:lnTo>
                  <a:pt x="827531" y="12953"/>
                </a:lnTo>
                <a:lnTo>
                  <a:pt x="827531" y="6096"/>
                </a:lnTo>
                <a:lnTo>
                  <a:pt x="833615" y="12953"/>
                </a:lnTo>
                <a:lnTo>
                  <a:pt x="833615" y="603503"/>
                </a:lnTo>
                <a:lnTo>
                  <a:pt x="840486" y="603503"/>
                </a:lnTo>
                <a:close/>
              </a:path>
              <a:path w="840740" h="603885">
                <a:moveTo>
                  <a:pt x="12953" y="12954"/>
                </a:moveTo>
                <a:lnTo>
                  <a:pt x="12953" y="6096"/>
                </a:lnTo>
                <a:lnTo>
                  <a:pt x="6096" y="12954"/>
                </a:lnTo>
                <a:lnTo>
                  <a:pt x="12953" y="12954"/>
                </a:lnTo>
                <a:close/>
              </a:path>
              <a:path w="840740" h="603885">
                <a:moveTo>
                  <a:pt x="12954" y="591312"/>
                </a:moveTo>
                <a:lnTo>
                  <a:pt x="12953" y="12954"/>
                </a:lnTo>
                <a:lnTo>
                  <a:pt x="6096" y="12954"/>
                </a:lnTo>
                <a:lnTo>
                  <a:pt x="6096" y="591312"/>
                </a:lnTo>
                <a:lnTo>
                  <a:pt x="12954" y="591312"/>
                </a:lnTo>
                <a:close/>
              </a:path>
              <a:path w="840740" h="603885">
                <a:moveTo>
                  <a:pt x="833615" y="591312"/>
                </a:moveTo>
                <a:lnTo>
                  <a:pt x="6096" y="591312"/>
                </a:lnTo>
                <a:lnTo>
                  <a:pt x="12954" y="597408"/>
                </a:lnTo>
                <a:lnTo>
                  <a:pt x="12954" y="603504"/>
                </a:lnTo>
                <a:lnTo>
                  <a:pt x="827531" y="603503"/>
                </a:lnTo>
                <a:lnTo>
                  <a:pt x="827531" y="597408"/>
                </a:lnTo>
                <a:lnTo>
                  <a:pt x="833615" y="591312"/>
                </a:lnTo>
                <a:close/>
              </a:path>
              <a:path w="840740" h="603885">
                <a:moveTo>
                  <a:pt x="12954" y="603504"/>
                </a:moveTo>
                <a:lnTo>
                  <a:pt x="12954" y="597408"/>
                </a:lnTo>
                <a:lnTo>
                  <a:pt x="6096" y="591312"/>
                </a:lnTo>
                <a:lnTo>
                  <a:pt x="6096" y="603504"/>
                </a:lnTo>
                <a:lnTo>
                  <a:pt x="12954" y="603504"/>
                </a:lnTo>
                <a:close/>
              </a:path>
              <a:path w="840740" h="603885">
                <a:moveTo>
                  <a:pt x="833615" y="12953"/>
                </a:moveTo>
                <a:lnTo>
                  <a:pt x="827531" y="6096"/>
                </a:lnTo>
                <a:lnTo>
                  <a:pt x="827531" y="12953"/>
                </a:lnTo>
                <a:lnTo>
                  <a:pt x="833615" y="12953"/>
                </a:lnTo>
                <a:close/>
              </a:path>
              <a:path w="840740" h="603885">
                <a:moveTo>
                  <a:pt x="833615" y="591312"/>
                </a:moveTo>
                <a:lnTo>
                  <a:pt x="833615" y="12953"/>
                </a:lnTo>
                <a:lnTo>
                  <a:pt x="827531" y="12953"/>
                </a:lnTo>
                <a:lnTo>
                  <a:pt x="827531" y="591312"/>
                </a:lnTo>
                <a:lnTo>
                  <a:pt x="833615" y="591312"/>
                </a:lnTo>
                <a:close/>
              </a:path>
              <a:path w="840740" h="603885">
                <a:moveTo>
                  <a:pt x="833615" y="603503"/>
                </a:moveTo>
                <a:lnTo>
                  <a:pt x="833615" y="591312"/>
                </a:lnTo>
                <a:lnTo>
                  <a:pt x="827531" y="597408"/>
                </a:lnTo>
                <a:lnTo>
                  <a:pt x="827531" y="603503"/>
                </a:lnTo>
                <a:lnTo>
                  <a:pt x="833615" y="603503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698883" y="5790438"/>
            <a:ext cx="840740" cy="396240"/>
          </a:xfrm>
          <a:custGeom>
            <a:avLst/>
            <a:gdLst/>
            <a:ahLst/>
            <a:cxnLst/>
            <a:rect l="l" t="t" r="r" b="b"/>
            <a:pathLst>
              <a:path w="840740" h="396239">
                <a:moveTo>
                  <a:pt x="840486" y="396239"/>
                </a:moveTo>
                <a:lnTo>
                  <a:pt x="840486" y="0"/>
                </a:lnTo>
                <a:lnTo>
                  <a:pt x="0" y="0"/>
                </a:lnTo>
                <a:lnTo>
                  <a:pt x="0" y="396240"/>
                </a:lnTo>
                <a:lnTo>
                  <a:pt x="6096" y="396240"/>
                </a:lnTo>
                <a:lnTo>
                  <a:pt x="6096" y="12192"/>
                </a:lnTo>
                <a:lnTo>
                  <a:pt x="12953" y="6096"/>
                </a:lnTo>
                <a:lnTo>
                  <a:pt x="12953" y="12192"/>
                </a:lnTo>
                <a:lnTo>
                  <a:pt x="827531" y="12191"/>
                </a:lnTo>
                <a:lnTo>
                  <a:pt x="827531" y="6096"/>
                </a:lnTo>
                <a:lnTo>
                  <a:pt x="833615" y="12191"/>
                </a:lnTo>
                <a:lnTo>
                  <a:pt x="833615" y="396239"/>
                </a:lnTo>
                <a:lnTo>
                  <a:pt x="840486" y="396239"/>
                </a:lnTo>
                <a:close/>
              </a:path>
              <a:path w="840740" h="396239">
                <a:moveTo>
                  <a:pt x="12953" y="12192"/>
                </a:moveTo>
                <a:lnTo>
                  <a:pt x="12953" y="6096"/>
                </a:lnTo>
                <a:lnTo>
                  <a:pt x="6096" y="12192"/>
                </a:lnTo>
                <a:lnTo>
                  <a:pt x="12953" y="12192"/>
                </a:lnTo>
                <a:close/>
              </a:path>
              <a:path w="840740" h="396239">
                <a:moveTo>
                  <a:pt x="12954" y="384048"/>
                </a:moveTo>
                <a:lnTo>
                  <a:pt x="12953" y="12192"/>
                </a:lnTo>
                <a:lnTo>
                  <a:pt x="6096" y="12192"/>
                </a:lnTo>
                <a:lnTo>
                  <a:pt x="6096" y="384048"/>
                </a:lnTo>
                <a:lnTo>
                  <a:pt x="12954" y="384048"/>
                </a:lnTo>
                <a:close/>
              </a:path>
              <a:path w="840740" h="396239">
                <a:moveTo>
                  <a:pt x="833615" y="384048"/>
                </a:moveTo>
                <a:lnTo>
                  <a:pt x="6096" y="384048"/>
                </a:lnTo>
                <a:lnTo>
                  <a:pt x="12954" y="390144"/>
                </a:lnTo>
                <a:lnTo>
                  <a:pt x="12954" y="396240"/>
                </a:lnTo>
                <a:lnTo>
                  <a:pt x="827531" y="396239"/>
                </a:lnTo>
                <a:lnTo>
                  <a:pt x="827531" y="390144"/>
                </a:lnTo>
                <a:lnTo>
                  <a:pt x="833615" y="384048"/>
                </a:lnTo>
                <a:close/>
              </a:path>
              <a:path w="840740" h="396239">
                <a:moveTo>
                  <a:pt x="12954" y="396240"/>
                </a:moveTo>
                <a:lnTo>
                  <a:pt x="12954" y="390144"/>
                </a:lnTo>
                <a:lnTo>
                  <a:pt x="6096" y="384048"/>
                </a:lnTo>
                <a:lnTo>
                  <a:pt x="6096" y="396240"/>
                </a:lnTo>
                <a:lnTo>
                  <a:pt x="12954" y="396240"/>
                </a:lnTo>
                <a:close/>
              </a:path>
              <a:path w="840740" h="396239">
                <a:moveTo>
                  <a:pt x="833615" y="12191"/>
                </a:moveTo>
                <a:lnTo>
                  <a:pt x="827531" y="6096"/>
                </a:lnTo>
                <a:lnTo>
                  <a:pt x="827531" y="12191"/>
                </a:lnTo>
                <a:lnTo>
                  <a:pt x="833615" y="12191"/>
                </a:lnTo>
                <a:close/>
              </a:path>
              <a:path w="840740" h="396239">
                <a:moveTo>
                  <a:pt x="833615" y="384048"/>
                </a:moveTo>
                <a:lnTo>
                  <a:pt x="833615" y="12191"/>
                </a:lnTo>
                <a:lnTo>
                  <a:pt x="827531" y="12191"/>
                </a:lnTo>
                <a:lnTo>
                  <a:pt x="827531" y="384048"/>
                </a:lnTo>
                <a:lnTo>
                  <a:pt x="833615" y="384048"/>
                </a:lnTo>
                <a:close/>
              </a:path>
              <a:path w="840740" h="396239">
                <a:moveTo>
                  <a:pt x="833615" y="396239"/>
                </a:moveTo>
                <a:lnTo>
                  <a:pt x="833615" y="384048"/>
                </a:lnTo>
                <a:lnTo>
                  <a:pt x="827531" y="390144"/>
                </a:lnTo>
                <a:lnTo>
                  <a:pt x="827531" y="396239"/>
                </a:lnTo>
                <a:lnTo>
                  <a:pt x="833615" y="396239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698883" y="6026658"/>
            <a:ext cx="840740" cy="160020"/>
          </a:xfrm>
          <a:custGeom>
            <a:avLst/>
            <a:gdLst/>
            <a:ahLst/>
            <a:cxnLst/>
            <a:rect l="l" t="t" r="r" b="b"/>
            <a:pathLst>
              <a:path w="840740" h="160020">
                <a:moveTo>
                  <a:pt x="840486" y="160020"/>
                </a:moveTo>
                <a:lnTo>
                  <a:pt x="840486" y="0"/>
                </a:lnTo>
                <a:lnTo>
                  <a:pt x="0" y="0"/>
                </a:lnTo>
                <a:lnTo>
                  <a:pt x="0" y="160020"/>
                </a:lnTo>
                <a:lnTo>
                  <a:pt x="6096" y="160020"/>
                </a:lnTo>
                <a:lnTo>
                  <a:pt x="6096" y="12954"/>
                </a:lnTo>
                <a:lnTo>
                  <a:pt x="12953" y="6096"/>
                </a:lnTo>
                <a:lnTo>
                  <a:pt x="12953" y="12954"/>
                </a:lnTo>
                <a:lnTo>
                  <a:pt x="827531" y="12954"/>
                </a:lnTo>
                <a:lnTo>
                  <a:pt x="827531" y="6096"/>
                </a:lnTo>
                <a:lnTo>
                  <a:pt x="833615" y="12954"/>
                </a:lnTo>
                <a:lnTo>
                  <a:pt x="833615" y="160020"/>
                </a:lnTo>
                <a:lnTo>
                  <a:pt x="840486" y="160020"/>
                </a:lnTo>
                <a:close/>
              </a:path>
              <a:path w="840740" h="160020">
                <a:moveTo>
                  <a:pt x="12953" y="12954"/>
                </a:moveTo>
                <a:lnTo>
                  <a:pt x="12953" y="6096"/>
                </a:lnTo>
                <a:lnTo>
                  <a:pt x="6096" y="12954"/>
                </a:lnTo>
                <a:lnTo>
                  <a:pt x="12953" y="12954"/>
                </a:lnTo>
                <a:close/>
              </a:path>
              <a:path w="840740" h="160020">
                <a:moveTo>
                  <a:pt x="12953" y="147828"/>
                </a:moveTo>
                <a:lnTo>
                  <a:pt x="12953" y="12954"/>
                </a:lnTo>
                <a:lnTo>
                  <a:pt x="6096" y="12954"/>
                </a:lnTo>
                <a:lnTo>
                  <a:pt x="6096" y="147828"/>
                </a:lnTo>
                <a:lnTo>
                  <a:pt x="12953" y="147828"/>
                </a:lnTo>
                <a:close/>
              </a:path>
              <a:path w="840740" h="160020">
                <a:moveTo>
                  <a:pt x="833615" y="147828"/>
                </a:moveTo>
                <a:lnTo>
                  <a:pt x="6096" y="147828"/>
                </a:lnTo>
                <a:lnTo>
                  <a:pt x="12953" y="153924"/>
                </a:lnTo>
                <a:lnTo>
                  <a:pt x="12953" y="160020"/>
                </a:lnTo>
                <a:lnTo>
                  <a:pt x="827531" y="160020"/>
                </a:lnTo>
                <a:lnTo>
                  <a:pt x="827531" y="153924"/>
                </a:lnTo>
                <a:lnTo>
                  <a:pt x="833615" y="147828"/>
                </a:lnTo>
                <a:close/>
              </a:path>
              <a:path w="840740" h="160020">
                <a:moveTo>
                  <a:pt x="12953" y="160020"/>
                </a:moveTo>
                <a:lnTo>
                  <a:pt x="12953" y="153924"/>
                </a:lnTo>
                <a:lnTo>
                  <a:pt x="6096" y="147828"/>
                </a:lnTo>
                <a:lnTo>
                  <a:pt x="6096" y="160020"/>
                </a:lnTo>
                <a:lnTo>
                  <a:pt x="12953" y="160020"/>
                </a:lnTo>
                <a:close/>
              </a:path>
              <a:path w="840740" h="160020">
                <a:moveTo>
                  <a:pt x="833615" y="12954"/>
                </a:moveTo>
                <a:lnTo>
                  <a:pt x="827531" y="6096"/>
                </a:lnTo>
                <a:lnTo>
                  <a:pt x="827531" y="12954"/>
                </a:lnTo>
                <a:lnTo>
                  <a:pt x="833615" y="12954"/>
                </a:lnTo>
                <a:close/>
              </a:path>
              <a:path w="840740" h="160020">
                <a:moveTo>
                  <a:pt x="833615" y="147828"/>
                </a:moveTo>
                <a:lnTo>
                  <a:pt x="833615" y="12954"/>
                </a:lnTo>
                <a:lnTo>
                  <a:pt x="827531" y="12954"/>
                </a:lnTo>
                <a:lnTo>
                  <a:pt x="827531" y="147828"/>
                </a:lnTo>
                <a:lnTo>
                  <a:pt x="833615" y="147828"/>
                </a:lnTo>
                <a:close/>
              </a:path>
              <a:path w="840740" h="160020">
                <a:moveTo>
                  <a:pt x="833615" y="160020"/>
                </a:moveTo>
                <a:lnTo>
                  <a:pt x="833615" y="147828"/>
                </a:lnTo>
                <a:lnTo>
                  <a:pt x="827531" y="153924"/>
                </a:lnTo>
                <a:lnTo>
                  <a:pt x="827531" y="160020"/>
                </a:lnTo>
                <a:lnTo>
                  <a:pt x="833615" y="160020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43841" y="5816346"/>
            <a:ext cx="157734" cy="1478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704979" y="5545023"/>
            <a:ext cx="828040" cy="403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103505" indent="60960">
              <a:lnSpc>
                <a:spcPct val="155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Cevre  yaricap :</a:t>
            </a:r>
            <a:r>
              <a:rPr sz="800" spc="-4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int</a:t>
            </a:r>
            <a:endParaRPr sz="8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129032" y="5492115"/>
            <a:ext cx="0" cy="97155"/>
          </a:xfrm>
          <a:custGeom>
            <a:avLst/>
            <a:gdLst/>
            <a:ahLst/>
            <a:cxnLst/>
            <a:rect l="l" t="t" r="r" b="b"/>
            <a:pathLst>
              <a:path h="97154">
                <a:moveTo>
                  <a:pt x="0" y="0"/>
                </a:moveTo>
                <a:lnTo>
                  <a:pt x="0" y="97154"/>
                </a:lnTo>
              </a:path>
            </a:pathLst>
          </a:custGeom>
          <a:ln w="12953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605139" y="5492115"/>
            <a:ext cx="1085215" cy="668655"/>
          </a:xfrm>
          <a:custGeom>
            <a:avLst/>
            <a:gdLst/>
            <a:ahLst/>
            <a:cxnLst/>
            <a:rect l="l" t="t" r="r" b="b"/>
            <a:pathLst>
              <a:path w="1085215" h="668654">
                <a:moveTo>
                  <a:pt x="0" y="0"/>
                </a:moveTo>
                <a:lnTo>
                  <a:pt x="0" y="668654"/>
                </a:lnTo>
                <a:lnTo>
                  <a:pt x="1085087" y="668654"/>
                </a:lnTo>
                <a:lnTo>
                  <a:pt x="10850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598293" y="5492496"/>
            <a:ext cx="1098550" cy="674370"/>
          </a:xfrm>
          <a:custGeom>
            <a:avLst/>
            <a:gdLst/>
            <a:ahLst/>
            <a:cxnLst/>
            <a:rect l="l" t="t" r="r" b="b"/>
            <a:pathLst>
              <a:path w="1098550" h="674370">
                <a:moveTo>
                  <a:pt x="12954" y="661415"/>
                </a:moveTo>
                <a:lnTo>
                  <a:pt x="12954" y="0"/>
                </a:lnTo>
                <a:lnTo>
                  <a:pt x="0" y="0"/>
                </a:lnTo>
                <a:lnTo>
                  <a:pt x="0" y="674369"/>
                </a:lnTo>
                <a:lnTo>
                  <a:pt x="6845" y="674369"/>
                </a:lnTo>
                <a:lnTo>
                  <a:pt x="6845" y="661415"/>
                </a:lnTo>
                <a:lnTo>
                  <a:pt x="12954" y="661415"/>
                </a:lnTo>
                <a:close/>
              </a:path>
              <a:path w="1098550" h="674370">
                <a:moveTo>
                  <a:pt x="1091933" y="661415"/>
                </a:moveTo>
                <a:lnTo>
                  <a:pt x="6845" y="661415"/>
                </a:lnTo>
                <a:lnTo>
                  <a:pt x="12954" y="668274"/>
                </a:lnTo>
                <a:lnTo>
                  <a:pt x="12954" y="674369"/>
                </a:lnTo>
                <a:lnTo>
                  <a:pt x="1085088" y="674369"/>
                </a:lnTo>
                <a:lnTo>
                  <a:pt x="1085088" y="668274"/>
                </a:lnTo>
                <a:lnTo>
                  <a:pt x="1091933" y="661415"/>
                </a:lnTo>
                <a:close/>
              </a:path>
              <a:path w="1098550" h="674370">
                <a:moveTo>
                  <a:pt x="12954" y="674369"/>
                </a:moveTo>
                <a:lnTo>
                  <a:pt x="12954" y="668274"/>
                </a:lnTo>
                <a:lnTo>
                  <a:pt x="6845" y="661415"/>
                </a:lnTo>
                <a:lnTo>
                  <a:pt x="6845" y="674369"/>
                </a:lnTo>
                <a:lnTo>
                  <a:pt x="12954" y="674369"/>
                </a:lnTo>
                <a:close/>
              </a:path>
              <a:path w="1098550" h="674370">
                <a:moveTo>
                  <a:pt x="1098042" y="674369"/>
                </a:moveTo>
                <a:lnTo>
                  <a:pt x="1098042" y="0"/>
                </a:lnTo>
                <a:lnTo>
                  <a:pt x="1085088" y="0"/>
                </a:lnTo>
                <a:lnTo>
                  <a:pt x="1085088" y="661415"/>
                </a:lnTo>
                <a:lnTo>
                  <a:pt x="1091933" y="661415"/>
                </a:lnTo>
                <a:lnTo>
                  <a:pt x="1091933" y="674369"/>
                </a:lnTo>
                <a:lnTo>
                  <a:pt x="1098042" y="674369"/>
                </a:lnTo>
                <a:close/>
              </a:path>
              <a:path w="1098550" h="674370">
                <a:moveTo>
                  <a:pt x="1091933" y="674369"/>
                </a:moveTo>
                <a:lnTo>
                  <a:pt x="1091933" y="661415"/>
                </a:lnTo>
                <a:lnTo>
                  <a:pt x="1085088" y="668274"/>
                </a:lnTo>
                <a:lnTo>
                  <a:pt x="1085088" y="674369"/>
                </a:lnTo>
                <a:lnTo>
                  <a:pt x="1091933" y="674369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598293" y="5760720"/>
            <a:ext cx="1098550" cy="406400"/>
          </a:xfrm>
          <a:custGeom>
            <a:avLst/>
            <a:gdLst/>
            <a:ahLst/>
            <a:cxnLst/>
            <a:rect l="l" t="t" r="r" b="b"/>
            <a:pathLst>
              <a:path w="1098550" h="406400">
                <a:moveTo>
                  <a:pt x="1098042" y="406146"/>
                </a:moveTo>
                <a:lnTo>
                  <a:pt x="1098042" y="0"/>
                </a:lnTo>
                <a:lnTo>
                  <a:pt x="0" y="0"/>
                </a:lnTo>
                <a:lnTo>
                  <a:pt x="0" y="406146"/>
                </a:lnTo>
                <a:lnTo>
                  <a:pt x="6845" y="406146"/>
                </a:lnTo>
                <a:lnTo>
                  <a:pt x="6845" y="12954"/>
                </a:lnTo>
                <a:lnTo>
                  <a:pt x="12954" y="6858"/>
                </a:lnTo>
                <a:lnTo>
                  <a:pt x="12954" y="12954"/>
                </a:lnTo>
                <a:lnTo>
                  <a:pt x="1085088" y="12954"/>
                </a:lnTo>
                <a:lnTo>
                  <a:pt x="1085088" y="6858"/>
                </a:lnTo>
                <a:lnTo>
                  <a:pt x="1091933" y="12954"/>
                </a:lnTo>
                <a:lnTo>
                  <a:pt x="1091933" y="406146"/>
                </a:lnTo>
                <a:lnTo>
                  <a:pt x="1098042" y="406146"/>
                </a:lnTo>
                <a:close/>
              </a:path>
              <a:path w="1098550" h="406400">
                <a:moveTo>
                  <a:pt x="12954" y="12954"/>
                </a:moveTo>
                <a:lnTo>
                  <a:pt x="12954" y="6858"/>
                </a:lnTo>
                <a:lnTo>
                  <a:pt x="6845" y="12954"/>
                </a:lnTo>
                <a:lnTo>
                  <a:pt x="12954" y="12954"/>
                </a:lnTo>
                <a:close/>
              </a:path>
              <a:path w="1098550" h="406400">
                <a:moveTo>
                  <a:pt x="12954" y="393192"/>
                </a:moveTo>
                <a:lnTo>
                  <a:pt x="12954" y="12954"/>
                </a:lnTo>
                <a:lnTo>
                  <a:pt x="6845" y="12954"/>
                </a:lnTo>
                <a:lnTo>
                  <a:pt x="6845" y="393192"/>
                </a:lnTo>
                <a:lnTo>
                  <a:pt x="12954" y="393192"/>
                </a:lnTo>
                <a:close/>
              </a:path>
              <a:path w="1098550" h="406400">
                <a:moveTo>
                  <a:pt x="1091933" y="393192"/>
                </a:moveTo>
                <a:lnTo>
                  <a:pt x="6845" y="393192"/>
                </a:lnTo>
                <a:lnTo>
                  <a:pt x="12954" y="400050"/>
                </a:lnTo>
                <a:lnTo>
                  <a:pt x="12954" y="406146"/>
                </a:lnTo>
                <a:lnTo>
                  <a:pt x="1085088" y="406146"/>
                </a:lnTo>
                <a:lnTo>
                  <a:pt x="1085088" y="400050"/>
                </a:lnTo>
                <a:lnTo>
                  <a:pt x="1091933" y="393192"/>
                </a:lnTo>
                <a:close/>
              </a:path>
              <a:path w="1098550" h="406400">
                <a:moveTo>
                  <a:pt x="12954" y="406146"/>
                </a:moveTo>
                <a:lnTo>
                  <a:pt x="12954" y="400050"/>
                </a:lnTo>
                <a:lnTo>
                  <a:pt x="6845" y="393192"/>
                </a:lnTo>
                <a:lnTo>
                  <a:pt x="6845" y="406146"/>
                </a:lnTo>
                <a:lnTo>
                  <a:pt x="12954" y="406146"/>
                </a:lnTo>
                <a:close/>
              </a:path>
              <a:path w="1098550" h="406400">
                <a:moveTo>
                  <a:pt x="1091933" y="12954"/>
                </a:moveTo>
                <a:lnTo>
                  <a:pt x="1085088" y="6858"/>
                </a:lnTo>
                <a:lnTo>
                  <a:pt x="1085088" y="12954"/>
                </a:lnTo>
                <a:lnTo>
                  <a:pt x="1091933" y="12954"/>
                </a:lnTo>
                <a:close/>
              </a:path>
              <a:path w="1098550" h="406400">
                <a:moveTo>
                  <a:pt x="1091933" y="393192"/>
                </a:moveTo>
                <a:lnTo>
                  <a:pt x="1091933" y="12954"/>
                </a:lnTo>
                <a:lnTo>
                  <a:pt x="1085088" y="12954"/>
                </a:lnTo>
                <a:lnTo>
                  <a:pt x="1085088" y="393192"/>
                </a:lnTo>
                <a:lnTo>
                  <a:pt x="1091933" y="393192"/>
                </a:lnTo>
                <a:close/>
              </a:path>
              <a:path w="1098550" h="406400">
                <a:moveTo>
                  <a:pt x="1091933" y="406146"/>
                </a:moveTo>
                <a:lnTo>
                  <a:pt x="1091933" y="393192"/>
                </a:lnTo>
                <a:lnTo>
                  <a:pt x="1085088" y="400050"/>
                </a:lnTo>
                <a:lnTo>
                  <a:pt x="1085088" y="406146"/>
                </a:lnTo>
                <a:lnTo>
                  <a:pt x="1091933" y="406146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598293" y="5839205"/>
            <a:ext cx="1098550" cy="327660"/>
          </a:xfrm>
          <a:custGeom>
            <a:avLst/>
            <a:gdLst/>
            <a:ahLst/>
            <a:cxnLst/>
            <a:rect l="l" t="t" r="r" b="b"/>
            <a:pathLst>
              <a:path w="1098550" h="327660">
                <a:moveTo>
                  <a:pt x="1098042" y="327660"/>
                </a:moveTo>
                <a:lnTo>
                  <a:pt x="1098042" y="0"/>
                </a:lnTo>
                <a:lnTo>
                  <a:pt x="0" y="0"/>
                </a:lnTo>
                <a:lnTo>
                  <a:pt x="0" y="327660"/>
                </a:lnTo>
                <a:lnTo>
                  <a:pt x="6845" y="327660"/>
                </a:lnTo>
                <a:lnTo>
                  <a:pt x="6845" y="12954"/>
                </a:lnTo>
                <a:lnTo>
                  <a:pt x="12954" y="6858"/>
                </a:lnTo>
                <a:lnTo>
                  <a:pt x="12954" y="12954"/>
                </a:lnTo>
                <a:lnTo>
                  <a:pt x="1085088" y="12954"/>
                </a:lnTo>
                <a:lnTo>
                  <a:pt x="1085088" y="6858"/>
                </a:lnTo>
                <a:lnTo>
                  <a:pt x="1091933" y="12954"/>
                </a:lnTo>
                <a:lnTo>
                  <a:pt x="1091933" y="327660"/>
                </a:lnTo>
                <a:lnTo>
                  <a:pt x="1098042" y="327660"/>
                </a:lnTo>
                <a:close/>
              </a:path>
              <a:path w="1098550" h="327660">
                <a:moveTo>
                  <a:pt x="12954" y="12954"/>
                </a:moveTo>
                <a:lnTo>
                  <a:pt x="12954" y="6858"/>
                </a:lnTo>
                <a:lnTo>
                  <a:pt x="6845" y="12954"/>
                </a:lnTo>
                <a:lnTo>
                  <a:pt x="12954" y="12954"/>
                </a:lnTo>
                <a:close/>
              </a:path>
              <a:path w="1098550" h="327660">
                <a:moveTo>
                  <a:pt x="12954" y="314706"/>
                </a:moveTo>
                <a:lnTo>
                  <a:pt x="12954" y="12954"/>
                </a:lnTo>
                <a:lnTo>
                  <a:pt x="6845" y="12954"/>
                </a:lnTo>
                <a:lnTo>
                  <a:pt x="6845" y="314706"/>
                </a:lnTo>
                <a:lnTo>
                  <a:pt x="12954" y="314706"/>
                </a:lnTo>
                <a:close/>
              </a:path>
              <a:path w="1098550" h="327660">
                <a:moveTo>
                  <a:pt x="1091933" y="314706"/>
                </a:moveTo>
                <a:lnTo>
                  <a:pt x="6845" y="314706"/>
                </a:lnTo>
                <a:lnTo>
                  <a:pt x="12954" y="321564"/>
                </a:lnTo>
                <a:lnTo>
                  <a:pt x="12954" y="327660"/>
                </a:lnTo>
                <a:lnTo>
                  <a:pt x="1085088" y="327660"/>
                </a:lnTo>
                <a:lnTo>
                  <a:pt x="1085088" y="321564"/>
                </a:lnTo>
                <a:lnTo>
                  <a:pt x="1091933" y="314706"/>
                </a:lnTo>
                <a:close/>
              </a:path>
              <a:path w="1098550" h="327660">
                <a:moveTo>
                  <a:pt x="12954" y="327660"/>
                </a:moveTo>
                <a:lnTo>
                  <a:pt x="12954" y="321564"/>
                </a:lnTo>
                <a:lnTo>
                  <a:pt x="6845" y="314706"/>
                </a:lnTo>
                <a:lnTo>
                  <a:pt x="6845" y="327660"/>
                </a:lnTo>
                <a:lnTo>
                  <a:pt x="12954" y="327660"/>
                </a:lnTo>
                <a:close/>
              </a:path>
              <a:path w="1098550" h="327660">
                <a:moveTo>
                  <a:pt x="1091933" y="12954"/>
                </a:moveTo>
                <a:lnTo>
                  <a:pt x="1085088" y="6858"/>
                </a:lnTo>
                <a:lnTo>
                  <a:pt x="1085088" y="12954"/>
                </a:lnTo>
                <a:lnTo>
                  <a:pt x="1091933" y="12954"/>
                </a:lnTo>
                <a:close/>
              </a:path>
              <a:path w="1098550" h="327660">
                <a:moveTo>
                  <a:pt x="1091933" y="314706"/>
                </a:moveTo>
                <a:lnTo>
                  <a:pt x="1091933" y="12954"/>
                </a:lnTo>
                <a:lnTo>
                  <a:pt x="1085088" y="12954"/>
                </a:lnTo>
                <a:lnTo>
                  <a:pt x="1085088" y="314706"/>
                </a:lnTo>
                <a:lnTo>
                  <a:pt x="1091933" y="314706"/>
                </a:lnTo>
                <a:close/>
              </a:path>
              <a:path w="1098550" h="327660">
                <a:moveTo>
                  <a:pt x="1091933" y="327660"/>
                </a:moveTo>
                <a:lnTo>
                  <a:pt x="1091933" y="314706"/>
                </a:lnTo>
                <a:lnTo>
                  <a:pt x="1085088" y="321564"/>
                </a:lnTo>
                <a:lnTo>
                  <a:pt x="1085088" y="327660"/>
                </a:lnTo>
                <a:lnTo>
                  <a:pt x="1091933" y="327660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634107" y="5944361"/>
            <a:ext cx="157733" cy="147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8605139" y="5391099"/>
            <a:ext cx="1085215" cy="68453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88900" indent="58419">
              <a:lnSpc>
                <a:spcPct val="100000"/>
              </a:lnSpc>
              <a:spcBef>
                <a:spcPts val="375"/>
              </a:spcBef>
            </a:pPr>
            <a:r>
              <a:rPr sz="800" spc="-5" dirty="0">
                <a:latin typeface="Arial"/>
                <a:cs typeface="Arial"/>
              </a:rPr>
              <a:t>&lt;&lt;Interface&gt;&gt;</a:t>
            </a:r>
            <a:endParaRPr sz="800">
              <a:latin typeface="Arial"/>
              <a:cs typeface="Arial"/>
            </a:endParaRPr>
          </a:p>
          <a:p>
            <a:pPr marR="191770" algn="ctr">
              <a:lnSpc>
                <a:spcPct val="100000"/>
              </a:lnSpc>
              <a:spcBef>
                <a:spcPts val="275"/>
              </a:spcBef>
            </a:pPr>
            <a:r>
              <a:rPr sz="800" spc="-5" dirty="0">
                <a:latin typeface="Arial"/>
                <a:cs typeface="Arial"/>
              </a:rPr>
              <a:t>FizikselDegisim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R="297180" algn="ctr">
              <a:lnSpc>
                <a:spcPct val="100000"/>
              </a:lnSpc>
              <a:spcBef>
                <a:spcPts val="725"/>
              </a:spcBef>
            </a:pPr>
            <a:r>
              <a:rPr sz="800" spc="-10" dirty="0">
                <a:latin typeface="Arial"/>
                <a:cs typeface="Arial"/>
              </a:rPr>
              <a:t>hareket()</a:t>
            </a:r>
            <a:endParaRPr sz="8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854581" y="5779770"/>
            <a:ext cx="38100" cy="13335"/>
          </a:xfrm>
          <a:custGeom>
            <a:avLst/>
            <a:gdLst/>
            <a:ahLst/>
            <a:cxnLst/>
            <a:rect l="l" t="t" r="r" b="b"/>
            <a:pathLst>
              <a:path w="38100" h="13335">
                <a:moveTo>
                  <a:pt x="38100" y="12953"/>
                </a:moveTo>
                <a:lnTo>
                  <a:pt x="38100" y="0"/>
                </a:lnTo>
                <a:lnTo>
                  <a:pt x="0" y="0"/>
                </a:lnTo>
                <a:lnTo>
                  <a:pt x="0" y="12953"/>
                </a:lnTo>
                <a:lnTo>
                  <a:pt x="38100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905622" y="5779770"/>
            <a:ext cx="38100" cy="13335"/>
          </a:xfrm>
          <a:custGeom>
            <a:avLst/>
            <a:gdLst/>
            <a:ahLst/>
            <a:cxnLst/>
            <a:rect l="l" t="t" r="r" b="b"/>
            <a:pathLst>
              <a:path w="38100" h="13335">
                <a:moveTo>
                  <a:pt x="38100" y="12953"/>
                </a:moveTo>
                <a:lnTo>
                  <a:pt x="38100" y="0"/>
                </a:lnTo>
                <a:lnTo>
                  <a:pt x="0" y="0"/>
                </a:lnTo>
                <a:lnTo>
                  <a:pt x="0" y="12953"/>
                </a:lnTo>
                <a:lnTo>
                  <a:pt x="38100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955927" y="5779770"/>
            <a:ext cx="38100" cy="13335"/>
          </a:xfrm>
          <a:custGeom>
            <a:avLst/>
            <a:gdLst/>
            <a:ahLst/>
            <a:cxnLst/>
            <a:rect l="l" t="t" r="r" b="b"/>
            <a:pathLst>
              <a:path w="38100" h="13335">
                <a:moveTo>
                  <a:pt x="38100" y="12953"/>
                </a:moveTo>
                <a:lnTo>
                  <a:pt x="38100" y="0"/>
                </a:lnTo>
                <a:lnTo>
                  <a:pt x="0" y="0"/>
                </a:lnTo>
                <a:lnTo>
                  <a:pt x="0" y="12953"/>
                </a:lnTo>
                <a:lnTo>
                  <a:pt x="38100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006981" y="5779770"/>
            <a:ext cx="38100" cy="13335"/>
          </a:xfrm>
          <a:custGeom>
            <a:avLst/>
            <a:gdLst/>
            <a:ahLst/>
            <a:cxnLst/>
            <a:rect l="l" t="t" r="r" b="b"/>
            <a:pathLst>
              <a:path w="38100" h="13335">
                <a:moveTo>
                  <a:pt x="38100" y="12953"/>
                </a:moveTo>
                <a:lnTo>
                  <a:pt x="38100" y="0"/>
                </a:lnTo>
                <a:lnTo>
                  <a:pt x="0" y="0"/>
                </a:lnTo>
                <a:lnTo>
                  <a:pt x="0" y="12953"/>
                </a:lnTo>
                <a:lnTo>
                  <a:pt x="38100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058022" y="5779770"/>
            <a:ext cx="38100" cy="13335"/>
          </a:xfrm>
          <a:custGeom>
            <a:avLst/>
            <a:gdLst/>
            <a:ahLst/>
            <a:cxnLst/>
            <a:rect l="l" t="t" r="r" b="b"/>
            <a:pathLst>
              <a:path w="38100" h="13335">
                <a:moveTo>
                  <a:pt x="38100" y="12953"/>
                </a:moveTo>
                <a:lnTo>
                  <a:pt x="38100" y="0"/>
                </a:lnTo>
                <a:lnTo>
                  <a:pt x="0" y="0"/>
                </a:lnTo>
                <a:lnTo>
                  <a:pt x="0" y="12953"/>
                </a:lnTo>
                <a:lnTo>
                  <a:pt x="38100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108327" y="5779770"/>
            <a:ext cx="38100" cy="13335"/>
          </a:xfrm>
          <a:custGeom>
            <a:avLst/>
            <a:gdLst/>
            <a:ahLst/>
            <a:cxnLst/>
            <a:rect l="l" t="t" r="r" b="b"/>
            <a:pathLst>
              <a:path w="38100" h="13335">
                <a:moveTo>
                  <a:pt x="38100" y="12953"/>
                </a:moveTo>
                <a:lnTo>
                  <a:pt x="38100" y="0"/>
                </a:lnTo>
                <a:lnTo>
                  <a:pt x="0" y="0"/>
                </a:lnTo>
                <a:lnTo>
                  <a:pt x="0" y="12953"/>
                </a:lnTo>
                <a:lnTo>
                  <a:pt x="38100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159381" y="5779770"/>
            <a:ext cx="38100" cy="13335"/>
          </a:xfrm>
          <a:custGeom>
            <a:avLst/>
            <a:gdLst/>
            <a:ahLst/>
            <a:cxnLst/>
            <a:rect l="l" t="t" r="r" b="b"/>
            <a:pathLst>
              <a:path w="38100" h="13335">
                <a:moveTo>
                  <a:pt x="38100" y="12953"/>
                </a:moveTo>
                <a:lnTo>
                  <a:pt x="38100" y="0"/>
                </a:lnTo>
                <a:lnTo>
                  <a:pt x="0" y="0"/>
                </a:lnTo>
                <a:lnTo>
                  <a:pt x="0" y="12953"/>
                </a:lnTo>
                <a:lnTo>
                  <a:pt x="38100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210422" y="5779770"/>
            <a:ext cx="38100" cy="13335"/>
          </a:xfrm>
          <a:custGeom>
            <a:avLst/>
            <a:gdLst/>
            <a:ahLst/>
            <a:cxnLst/>
            <a:rect l="l" t="t" r="r" b="b"/>
            <a:pathLst>
              <a:path w="38100" h="13335">
                <a:moveTo>
                  <a:pt x="38100" y="12953"/>
                </a:moveTo>
                <a:lnTo>
                  <a:pt x="38100" y="0"/>
                </a:lnTo>
                <a:lnTo>
                  <a:pt x="0" y="0"/>
                </a:lnTo>
                <a:lnTo>
                  <a:pt x="0" y="12953"/>
                </a:lnTo>
                <a:lnTo>
                  <a:pt x="38100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260727" y="5779770"/>
            <a:ext cx="38100" cy="13335"/>
          </a:xfrm>
          <a:custGeom>
            <a:avLst/>
            <a:gdLst/>
            <a:ahLst/>
            <a:cxnLst/>
            <a:rect l="l" t="t" r="r" b="b"/>
            <a:pathLst>
              <a:path w="38100" h="13335">
                <a:moveTo>
                  <a:pt x="38100" y="12953"/>
                </a:moveTo>
                <a:lnTo>
                  <a:pt x="38100" y="0"/>
                </a:lnTo>
                <a:lnTo>
                  <a:pt x="0" y="0"/>
                </a:lnTo>
                <a:lnTo>
                  <a:pt x="0" y="12953"/>
                </a:lnTo>
                <a:lnTo>
                  <a:pt x="38100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311781" y="5779770"/>
            <a:ext cx="38100" cy="13335"/>
          </a:xfrm>
          <a:custGeom>
            <a:avLst/>
            <a:gdLst/>
            <a:ahLst/>
            <a:cxnLst/>
            <a:rect l="l" t="t" r="r" b="b"/>
            <a:pathLst>
              <a:path w="38100" h="13335">
                <a:moveTo>
                  <a:pt x="38100" y="12953"/>
                </a:moveTo>
                <a:lnTo>
                  <a:pt x="38100" y="0"/>
                </a:lnTo>
                <a:lnTo>
                  <a:pt x="0" y="0"/>
                </a:lnTo>
                <a:lnTo>
                  <a:pt x="0" y="12953"/>
                </a:lnTo>
                <a:lnTo>
                  <a:pt x="38100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362822" y="5779770"/>
            <a:ext cx="38100" cy="13335"/>
          </a:xfrm>
          <a:custGeom>
            <a:avLst/>
            <a:gdLst/>
            <a:ahLst/>
            <a:cxnLst/>
            <a:rect l="l" t="t" r="r" b="b"/>
            <a:pathLst>
              <a:path w="38100" h="13335">
                <a:moveTo>
                  <a:pt x="38100" y="12953"/>
                </a:moveTo>
                <a:lnTo>
                  <a:pt x="38100" y="0"/>
                </a:lnTo>
                <a:lnTo>
                  <a:pt x="0" y="0"/>
                </a:lnTo>
                <a:lnTo>
                  <a:pt x="0" y="12953"/>
                </a:lnTo>
                <a:lnTo>
                  <a:pt x="38100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413127" y="5779770"/>
            <a:ext cx="38100" cy="13335"/>
          </a:xfrm>
          <a:custGeom>
            <a:avLst/>
            <a:gdLst/>
            <a:ahLst/>
            <a:cxnLst/>
            <a:rect l="l" t="t" r="r" b="b"/>
            <a:pathLst>
              <a:path w="38100" h="13335">
                <a:moveTo>
                  <a:pt x="38100" y="12953"/>
                </a:moveTo>
                <a:lnTo>
                  <a:pt x="38100" y="0"/>
                </a:lnTo>
                <a:lnTo>
                  <a:pt x="0" y="0"/>
                </a:lnTo>
                <a:lnTo>
                  <a:pt x="0" y="12953"/>
                </a:lnTo>
                <a:lnTo>
                  <a:pt x="38100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464181" y="5779770"/>
            <a:ext cx="38100" cy="13335"/>
          </a:xfrm>
          <a:custGeom>
            <a:avLst/>
            <a:gdLst/>
            <a:ahLst/>
            <a:cxnLst/>
            <a:rect l="l" t="t" r="r" b="b"/>
            <a:pathLst>
              <a:path w="38100" h="13335">
                <a:moveTo>
                  <a:pt x="38100" y="12953"/>
                </a:moveTo>
                <a:lnTo>
                  <a:pt x="38100" y="0"/>
                </a:lnTo>
                <a:lnTo>
                  <a:pt x="0" y="0"/>
                </a:lnTo>
                <a:lnTo>
                  <a:pt x="0" y="12953"/>
                </a:lnTo>
                <a:lnTo>
                  <a:pt x="38100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515222" y="5779770"/>
            <a:ext cx="38100" cy="13335"/>
          </a:xfrm>
          <a:custGeom>
            <a:avLst/>
            <a:gdLst/>
            <a:ahLst/>
            <a:cxnLst/>
            <a:rect l="l" t="t" r="r" b="b"/>
            <a:pathLst>
              <a:path w="38100" h="13335">
                <a:moveTo>
                  <a:pt x="38100" y="12953"/>
                </a:moveTo>
                <a:lnTo>
                  <a:pt x="38100" y="0"/>
                </a:lnTo>
                <a:lnTo>
                  <a:pt x="0" y="0"/>
                </a:lnTo>
                <a:lnTo>
                  <a:pt x="0" y="12953"/>
                </a:lnTo>
                <a:lnTo>
                  <a:pt x="38100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565527" y="5779770"/>
            <a:ext cx="38100" cy="13335"/>
          </a:xfrm>
          <a:custGeom>
            <a:avLst/>
            <a:gdLst/>
            <a:ahLst/>
            <a:cxnLst/>
            <a:rect l="l" t="t" r="r" b="b"/>
            <a:pathLst>
              <a:path w="38100" h="13335">
                <a:moveTo>
                  <a:pt x="38100" y="12953"/>
                </a:moveTo>
                <a:lnTo>
                  <a:pt x="38100" y="0"/>
                </a:lnTo>
                <a:lnTo>
                  <a:pt x="0" y="0"/>
                </a:lnTo>
                <a:lnTo>
                  <a:pt x="0" y="12953"/>
                </a:lnTo>
                <a:lnTo>
                  <a:pt x="38100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417686" y="5717285"/>
            <a:ext cx="187960" cy="138430"/>
          </a:xfrm>
          <a:custGeom>
            <a:avLst/>
            <a:gdLst/>
            <a:ahLst/>
            <a:cxnLst/>
            <a:rect l="l" t="t" r="r" b="b"/>
            <a:pathLst>
              <a:path w="187959" h="138429">
                <a:moveTo>
                  <a:pt x="187451" y="68579"/>
                </a:moveTo>
                <a:lnTo>
                  <a:pt x="0" y="0"/>
                </a:lnTo>
                <a:lnTo>
                  <a:pt x="0" y="137921"/>
                </a:lnTo>
                <a:lnTo>
                  <a:pt x="187451" y="685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410841" y="5710428"/>
            <a:ext cx="200660" cy="151765"/>
          </a:xfrm>
          <a:custGeom>
            <a:avLst/>
            <a:gdLst/>
            <a:ahLst/>
            <a:cxnLst/>
            <a:rect l="l" t="t" r="r" b="b"/>
            <a:pathLst>
              <a:path w="200659" h="151764">
                <a:moveTo>
                  <a:pt x="200405" y="78485"/>
                </a:moveTo>
                <a:lnTo>
                  <a:pt x="200405" y="73151"/>
                </a:lnTo>
                <a:lnTo>
                  <a:pt x="198881" y="70865"/>
                </a:lnTo>
                <a:lnTo>
                  <a:pt x="195833" y="69341"/>
                </a:lnTo>
                <a:lnTo>
                  <a:pt x="9143" y="761"/>
                </a:lnTo>
                <a:lnTo>
                  <a:pt x="6857" y="0"/>
                </a:lnTo>
                <a:lnTo>
                  <a:pt x="4571" y="0"/>
                </a:lnTo>
                <a:lnTo>
                  <a:pt x="3047" y="1523"/>
                </a:lnTo>
                <a:lnTo>
                  <a:pt x="1523" y="2285"/>
                </a:lnTo>
                <a:lnTo>
                  <a:pt x="0" y="4571"/>
                </a:lnTo>
                <a:lnTo>
                  <a:pt x="0" y="147065"/>
                </a:lnTo>
                <a:lnTo>
                  <a:pt x="3047" y="150113"/>
                </a:lnTo>
                <a:lnTo>
                  <a:pt x="4571" y="150875"/>
                </a:lnTo>
                <a:lnTo>
                  <a:pt x="4571" y="12191"/>
                </a:lnTo>
                <a:lnTo>
                  <a:pt x="12953" y="6857"/>
                </a:lnTo>
                <a:lnTo>
                  <a:pt x="12953" y="15292"/>
                </a:lnTo>
                <a:lnTo>
                  <a:pt x="175544" y="75437"/>
                </a:lnTo>
                <a:lnTo>
                  <a:pt x="192023" y="69341"/>
                </a:lnTo>
                <a:lnTo>
                  <a:pt x="192023" y="82949"/>
                </a:lnTo>
                <a:lnTo>
                  <a:pt x="195833" y="81533"/>
                </a:lnTo>
                <a:lnTo>
                  <a:pt x="198881" y="80771"/>
                </a:lnTo>
                <a:lnTo>
                  <a:pt x="200405" y="78485"/>
                </a:lnTo>
                <a:close/>
              </a:path>
              <a:path w="200659" h="151764">
                <a:moveTo>
                  <a:pt x="12953" y="15292"/>
                </a:moveTo>
                <a:lnTo>
                  <a:pt x="12953" y="6857"/>
                </a:lnTo>
                <a:lnTo>
                  <a:pt x="4571" y="12191"/>
                </a:lnTo>
                <a:lnTo>
                  <a:pt x="12953" y="15292"/>
                </a:lnTo>
                <a:close/>
              </a:path>
              <a:path w="200659" h="151764">
                <a:moveTo>
                  <a:pt x="12953" y="135583"/>
                </a:moveTo>
                <a:lnTo>
                  <a:pt x="12953" y="15292"/>
                </a:lnTo>
                <a:lnTo>
                  <a:pt x="4571" y="12191"/>
                </a:lnTo>
                <a:lnTo>
                  <a:pt x="4571" y="138683"/>
                </a:lnTo>
                <a:lnTo>
                  <a:pt x="12953" y="135583"/>
                </a:lnTo>
                <a:close/>
              </a:path>
              <a:path w="200659" h="151764">
                <a:moveTo>
                  <a:pt x="192023" y="82949"/>
                </a:moveTo>
                <a:lnTo>
                  <a:pt x="192023" y="81533"/>
                </a:lnTo>
                <a:lnTo>
                  <a:pt x="175544" y="75437"/>
                </a:lnTo>
                <a:lnTo>
                  <a:pt x="4571" y="138683"/>
                </a:lnTo>
                <a:lnTo>
                  <a:pt x="12953" y="144779"/>
                </a:lnTo>
                <a:lnTo>
                  <a:pt x="12953" y="149460"/>
                </a:lnTo>
                <a:lnTo>
                  <a:pt x="192023" y="82949"/>
                </a:lnTo>
                <a:close/>
              </a:path>
              <a:path w="200659" h="151764">
                <a:moveTo>
                  <a:pt x="12953" y="149460"/>
                </a:moveTo>
                <a:lnTo>
                  <a:pt x="12953" y="144779"/>
                </a:lnTo>
                <a:lnTo>
                  <a:pt x="4571" y="138683"/>
                </a:lnTo>
                <a:lnTo>
                  <a:pt x="4571" y="150875"/>
                </a:lnTo>
                <a:lnTo>
                  <a:pt x="6857" y="151637"/>
                </a:lnTo>
                <a:lnTo>
                  <a:pt x="9143" y="150875"/>
                </a:lnTo>
                <a:lnTo>
                  <a:pt x="12953" y="149460"/>
                </a:lnTo>
                <a:close/>
              </a:path>
              <a:path w="200659" h="151764">
                <a:moveTo>
                  <a:pt x="192023" y="81533"/>
                </a:moveTo>
                <a:lnTo>
                  <a:pt x="192023" y="69341"/>
                </a:lnTo>
                <a:lnTo>
                  <a:pt x="175544" y="75437"/>
                </a:lnTo>
                <a:lnTo>
                  <a:pt x="192023" y="81533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016381" y="6349365"/>
            <a:ext cx="829310" cy="38735"/>
          </a:xfrm>
          <a:custGeom>
            <a:avLst/>
            <a:gdLst/>
            <a:ahLst/>
            <a:cxnLst/>
            <a:rect l="l" t="t" r="r" b="b"/>
            <a:pathLst>
              <a:path w="829309" h="38735">
                <a:moveTo>
                  <a:pt x="0" y="38480"/>
                </a:moveTo>
                <a:lnTo>
                  <a:pt x="829055" y="38480"/>
                </a:lnTo>
                <a:lnTo>
                  <a:pt x="829055" y="0"/>
                </a:lnTo>
                <a:lnTo>
                  <a:pt x="0" y="0"/>
                </a:lnTo>
                <a:lnTo>
                  <a:pt x="0" y="3848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010272" y="6349746"/>
            <a:ext cx="841375" cy="44450"/>
          </a:xfrm>
          <a:custGeom>
            <a:avLst/>
            <a:gdLst/>
            <a:ahLst/>
            <a:cxnLst/>
            <a:rect l="l" t="t" r="r" b="b"/>
            <a:pathLst>
              <a:path w="841375" h="44450">
                <a:moveTo>
                  <a:pt x="12204" y="31241"/>
                </a:moveTo>
                <a:lnTo>
                  <a:pt x="12204" y="0"/>
                </a:lnTo>
                <a:lnTo>
                  <a:pt x="0" y="0"/>
                </a:lnTo>
                <a:lnTo>
                  <a:pt x="0" y="44195"/>
                </a:lnTo>
                <a:lnTo>
                  <a:pt x="6108" y="44195"/>
                </a:lnTo>
                <a:lnTo>
                  <a:pt x="6108" y="31241"/>
                </a:lnTo>
                <a:lnTo>
                  <a:pt x="12204" y="31241"/>
                </a:lnTo>
                <a:close/>
              </a:path>
              <a:path w="841375" h="44450">
                <a:moveTo>
                  <a:pt x="835151" y="31241"/>
                </a:moveTo>
                <a:lnTo>
                  <a:pt x="6108" y="31241"/>
                </a:lnTo>
                <a:lnTo>
                  <a:pt x="12204" y="38100"/>
                </a:lnTo>
                <a:lnTo>
                  <a:pt x="12204" y="44195"/>
                </a:lnTo>
                <a:lnTo>
                  <a:pt x="828306" y="44195"/>
                </a:lnTo>
                <a:lnTo>
                  <a:pt x="828306" y="38100"/>
                </a:lnTo>
                <a:lnTo>
                  <a:pt x="835151" y="31241"/>
                </a:lnTo>
                <a:close/>
              </a:path>
              <a:path w="841375" h="44450">
                <a:moveTo>
                  <a:pt x="12204" y="44195"/>
                </a:moveTo>
                <a:lnTo>
                  <a:pt x="12204" y="38100"/>
                </a:lnTo>
                <a:lnTo>
                  <a:pt x="6108" y="31241"/>
                </a:lnTo>
                <a:lnTo>
                  <a:pt x="6108" y="44195"/>
                </a:lnTo>
                <a:lnTo>
                  <a:pt x="12204" y="44195"/>
                </a:lnTo>
                <a:close/>
              </a:path>
              <a:path w="841375" h="44450">
                <a:moveTo>
                  <a:pt x="841248" y="44195"/>
                </a:moveTo>
                <a:lnTo>
                  <a:pt x="841248" y="0"/>
                </a:lnTo>
                <a:lnTo>
                  <a:pt x="828306" y="0"/>
                </a:lnTo>
                <a:lnTo>
                  <a:pt x="828306" y="31241"/>
                </a:lnTo>
                <a:lnTo>
                  <a:pt x="835151" y="31241"/>
                </a:lnTo>
                <a:lnTo>
                  <a:pt x="835151" y="44195"/>
                </a:lnTo>
                <a:lnTo>
                  <a:pt x="841248" y="44195"/>
                </a:lnTo>
                <a:close/>
              </a:path>
              <a:path w="841375" h="44450">
                <a:moveTo>
                  <a:pt x="835151" y="44195"/>
                </a:moveTo>
                <a:lnTo>
                  <a:pt x="835151" y="31241"/>
                </a:lnTo>
                <a:lnTo>
                  <a:pt x="828306" y="38100"/>
                </a:lnTo>
                <a:lnTo>
                  <a:pt x="828306" y="44195"/>
                </a:lnTo>
                <a:lnTo>
                  <a:pt x="835151" y="44195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010272" y="6349746"/>
            <a:ext cx="841375" cy="44450"/>
          </a:xfrm>
          <a:custGeom>
            <a:avLst/>
            <a:gdLst/>
            <a:ahLst/>
            <a:cxnLst/>
            <a:rect l="l" t="t" r="r" b="b"/>
            <a:pathLst>
              <a:path w="841375" h="44450">
                <a:moveTo>
                  <a:pt x="12204" y="31241"/>
                </a:moveTo>
                <a:lnTo>
                  <a:pt x="12204" y="0"/>
                </a:lnTo>
                <a:lnTo>
                  <a:pt x="0" y="0"/>
                </a:lnTo>
                <a:lnTo>
                  <a:pt x="0" y="44195"/>
                </a:lnTo>
                <a:lnTo>
                  <a:pt x="6108" y="44195"/>
                </a:lnTo>
                <a:lnTo>
                  <a:pt x="6108" y="31241"/>
                </a:lnTo>
                <a:lnTo>
                  <a:pt x="12204" y="31241"/>
                </a:lnTo>
                <a:close/>
              </a:path>
              <a:path w="841375" h="44450">
                <a:moveTo>
                  <a:pt x="835151" y="31241"/>
                </a:moveTo>
                <a:lnTo>
                  <a:pt x="6108" y="31241"/>
                </a:lnTo>
                <a:lnTo>
                  <a:pt x="12204" y="38100"/>
                </a:lnTo>
                <a:lnTo>
                  <a:pt x="12204" y="44195"/>
                </a:lnTo>
                <a:lnTo>
                  <a:pt x="828306" y="44195"/>
                </a:lnTo>
                <a:lnTo>
                  <a:pt x="828306" y="38100"/>
                </a:lnTo>
                <a:lnTo>
                  <a:pt x="835151" y="31241"/>
                </a:lnTo>
                <a:close/>
              </a:path>
              <a:path w="841375" h="44450">
                <a:moveTo>
                  <a:pt x="12204" y="44195"/>
                </a:moveTo>
                <a:lnTo>
                  <a:pt x="12204" y="38100"/>
                </a:lnTo>
                <a:lnTo>
                  <a:pt x="6108" y="31241"/>
                </a:lnTo>
                <a:lnTo>
                  <a:pt x="6108" y="44195"/>
                </a:lnTo>
                <a:lnTo>
                  <a:pt x="12204" y="44195"/>
                </a:lnTo>
                <a:close/>
              </a:path>
              <a:path w="841375" h="44450">
                <a:moveTo>
                  <a:pt x="841248" y="44195"/>
                </a:moveTo>
                <a:lnTo>
                  <a:pt x="841248" y="0"/>
                </a:lnTo>
                <a:lnTo>
                  <a:pt x="828306" y="0"/>
                </a:lnTo>
                <a:lnTo>
                  <a:pt x="828306" y="31241"/>
                </a:lnTo>
                <a:lnTo>
                  <a:pt x="835151" y="31241"/>
                </a:lnTo>
                <a:lnTo>
                  <a:pt x="835151" y="44195"/>
                </a:lnTo>
                <a:lnTo>
                  <a:pt x="841248" y="44195"/>
                </a:lnTo>
                <a:close/>
              </a:path>
              <a:path w="841375" h="44450">
                <a:moveTo>
                  <a:pt x="835151" y="44195"/>
                </a:moveTo>
                <a:lnTo>
                  <a:pt x="835151" y="31241"/>
                </a:lnTo>
                <a:lnTo>
                  <a:pt x="828306" y="38100"/>
                </a:lnTo>
                <a:lnTo>
                  <a:pt x="828306" y="44195"/>
                </a:lnTo>
                <a:lnTo>
                  <a:pt x="835151" y="44195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010272" y="6349746"/>
            <a:ext cx="841375" cy="44450"/>
          </a:xfrm>
          <a:custGeom>
            <a:avLst/>
            <a:gdLst/>
            <a:ahLst/>
            <a:cxnLst/>
            <a:rect l="l" t="t" r="r" b="b"/>
            <a:pathLst>
              <a:path w="841375" h="44450">
                <a:moveTo>
                  <a:pt x="12204" y="31241"/>
                </a:moveTo>
                <a:lnTo>
                  <a:pt x="12204" y="0"/>
                </a:lnTo>
                <a:lnTo>
                  <a:pt x="0" y="0"/>
                </a:lnTo>
                <a:lnTo>
                  <a:pt x="0" y="44195"/>
                </a:lnTo>
                <a:lnTo>
                  <a:pt x="6108" y="44195"/>
                </a:lnTo>
                <a:lnTo>
                  <a:pt x="6108" y="31241"/>
                </a:lnTo>
                <a:lnTo>
                  <a:pt x="12204" y="31241"/>
                </a:lnTo>
                <a:close/>
              </a:path>
              <a:path w="841375" h="44450">
                <a:moveTo>
                  <a:pt x="835151" y="31241"/>
                </a:moveTo>
                <a:lnTo>
                  <a:pt x="6108" y="31241"/>
                </a:lnTo>
                <a:lnTo>
                  <a:pt x="12204" y="38100"/>
                </a:lnTo>
                <a:lnTo>
                  <a:pt x="12204" y="44195"/>
                </a:lnTo>
                <a:lnTo>
                  <a:pt x="828306" y="44195"/>
                </a:lnTo>
                <a:lnTo>
                  <a:pt x="828306" y="38100"/>
                </a:lnTo>
                <a:lnTo>
                  <a:pt x="835151" y="31241"/>
                </a:lnTo>
                <a:close/>
              </a:path>
              <a:path w="841375" h="44450">
                <a:moveTo>
                  <a:pt x="12204" y="44195"/>
                </a:moveTo>
                <a:lnTo>
                  <a:pt x="12204" y="38100"/>
                </a:lnTo>
                <a:lnTo>
                  <a:pt x="6108" y="31241"/>
                </a:lnTo>
                <a:lnTo>
                  <a:pt x="6108" y="44195"/>
                </a:lnTo>
                <a:lnTo>
                  <a:pt x="12204" y="44195"/>
                </a:lnTo>
                <a:close/>
              </a:path>
              <a:path w="841375" h="44450">
                <a:moveTo>
                  <a:pt x="841248" y="44195"/>
                </a:moveTo>
                <a:lnTo>
                  <a:pt x="841248" y="0"/>
                </a:lnTo>
                <a:lnTo>
                  <a:pt x="828306" y="0"/>
                </a:lnTo>
                <a:lnTo>
                  <a:pt x="828306" y="31241"/>
                </a:lnTo>
                <a:lnTo>
                  <a:pt x="835151" y="31241"/>
                </a:lnTo>
                <a:lnTo>
                  <a:pt x="835151" y="44195"/>
                </a:lnTo>
                <a:lnTo>
                  <a:pt x="841248" y="44195"/>
                </a:lnTo>
                <a:close/>
              </a:path>
              <a:path w="841375" h="44450">
                <a:moveTo>
                  <a:pt x="835151" y="44195"/>
                </a:moveTo>
                <a:lnTo>
                  <a:pt x="835151" y="31241"/>
                </a:lnTo>
                <a:lnTo>
                  <a:pt x="828306" y="38100"/>
                </a:lnTo>
                <a:lnTo>
                  <a:pt x="828306" y="44195"/>
                </a:lnTo>
                <a:lnTo>
                  <a:pt x="835151" y="44195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Date Placeholder 93">
            <a:extLst>
              <a:ext uri="{FF2B5EF4-FFF2-40B4-BE49-F238E27FC236}">
                <a16:creationId xmlns:a16="http://schemas.microsoft.com/office/drawing/2014/main" id="{1CAB4768-A29E-4222-B31B-F33724F0CC53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292219A-0815-4208-A26B-B05CE128158D}" type="datetime1">
              <a:rPr lang="en-US" smtClean="0"/>
              <a:t>04/01/2019</a:t>
            </a:fld>
            <a:endParaRPr lang="en-US"/>
          </a:p>
        </p:txBody>
      </p:sp>
      <p:sp>
        <p:nvSpPr>
          <p:cNvPr id="95" name="Slide Number Placeholder 94">
            <a:extLst>
              <a:ext uri="{FF2B5EF4-FFF2-40B4-BE49-F238E27FC236}">
                <a16:creationId xmlns:a16="http://schemas.microsoft.com/office/drawing/2014/main" id="{BA8C82F2-71E3-4C36-9A97-F44625C23D9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/>
              <a:t>- </a:t>
            </a:r>
            <a:fld id="{81D60167-4931-47E6-BA6A-407CBD079E47}" type="slidenum">
              <a:rPr smtClean="0"/>
              <a:t>15</a:t>
            </a:fld>
            <a:r>
              <a:rPr spc="-75"/>
              <a:t> </a:t>
            </a:r>
            <a:r>
              <a:t>-</a:t>
            </a:r>
            <a:r>
              <a:rPr spc="-5"/>
              <a:t> </a:t>
            </a:r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8222" y="3300748"/>
            <a:ext cx="8156956" cy="5130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26030">
              <a:lnSpc>
                <a:spcPct val="100000"/>
              </a:lnSpc>
              <a:spcBef>
                <a:spcPts val="95"/>
              </a:spcBef>
            </a:pPr>
            <a:r>
              <a:rPr lang="tr-TR" spc="-5" dirty="0"/>
              <a:t>Kalıtım</a:t>
            </a:r>
            <a:r>
              <a:rPr spc="-5" dirty="0"/>
              <a:t>(“</a:t>
            </a:r>
            <a:r>
              <a:rPr lang="tr-TR" spc="-5" dirty="0"/>
              <a:t>Inheritance</a:t>
            </a:r>
            <a:r>
              <a:rPr spc="-5" dirty="0"/>
              <a:t>”)</a:t>
            </a:r>
          </a:p>
        </p:txBody>
      </p:sp>
      <p:sp>
        <p:nvSpPr>
          <p:cNvPr id="3" name="object 3"/>
          <p:cNvSpPr/>
          <p:nvPr/>
        </p:nvSpPr>
        <p:spPr>
          <a:xfrm>
            <a:off x="2106815" y="3777615"/>
            <a:ext cx="7812405" cy="858519"/>
          </a:xfrm>
          <a:custGeom>
            <a:avLst/>
            <a:gdLst/>
            <a:ahLst/>
            <a:cxnLst/>
            <a:rect l="l" t="t" r="r" b="b"/>
            <a:pathLst>
              <a:path w="7812405" h="858520">
                <a:moveTo>
                  <a:pt x="0" y="858012"/>
                </a:moveTo>
                <a:lnTo>
                  <a:pt x="7812023" y="858012"/>
                </a:lnTo>
                <a:lnTo>
                  <a:pt x="7812023" y="0"/>
                </a:lnTo>
                <a:lnTo>
                  <a:pt x="0" y="0"/>
                </a:lnTo>
                <a:lnTo>
                  <a:pt x="0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839" y="3777615"/>
            <a:ext cx="1332230" cy="858519"/>
          </a:xfrm>
          <a:custGeom>
            <a:avLst/>
            <a:gdLst/>
            <a:ahLst/>
            <a:cxnLst/>
            <a:rect l="l" t="t" r="r" b="b"/>
            <a:pathLst>
              <a:path w="1332230" h="858520">
                <a:moveTo>
                  <a:pt x="0" y="0"/>
                </a:moveTo>
                <a:lnTo>
                  <a:pt x="0" y="858012"/>
                </a:lnTo>
                <a:lnTo>
                  <a:pt x="1331976" y="858012"/>
                </a:lnTo>
                <a:lnTo>
                  <a:pt x="1331976" y="0"/>
                </a:lnTo>
                <a:lnTo>
                  <a:pt x="0" y="0"/>
                </a:lnTo>
                <a:close/>
              </a:path>
            </a:pathLst>
          </a:custGeom>
          <a:solidFill>
            <a:srgbClr val="AA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4839" y="4634865"/>
            <a:ext cx="1332230" cy="858519"/>
          </a:xfrm>
          <a:custGeom>
            <a:avLst/>
            <a:gdLst/>
            <a:ahLst/>
            <a:cxnLst/>
            <a:rect l="l" t="t" r="r" b="b"/>
            <a:pathLst>
              <a:path w="1332230" h="858520">
                <a:moveTo>
                  <a:pt x="0" y="0"/>
                </a:moveTo>
                <a:lnTo>
                  <a:pt x="0" y="858012"/>
                </a:lnTo>
                <a:lnTo>
                  <a:pt x="1331976" y="858012"/>
                </a:lnTo>
                <a:lnTo>
                  <a:pt x="1331976" y="0"/>
                </a:lnTo>
                <a:lnTo>
                  <a:pt x="0" y="0"/>
                </a:lnTo>
                <a:close/>
              </a:path>
            </a:pathLst>
          </a:custGeom>
          <a:solidFill>
            <a:srgbClr val="AA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4839" y="5492115"/>
            <a:ext cx="1332230" cy="858519"/>
          </a:xfrm>
          <a:custGeom>
            <a:avLst/>
            <a:gdLst/>
            <a:ahLst/>
            <a:cxnLst/>
            <a:rect l="l" t="t" r="r" b="b"/>
            <a:pathLst>
              <a:path w="1332230" h="858520">
                <a:moveTo>
                  <a:pt x="0" y="0"/>
                </a:moveTo>
                <a:lnTo>
                  <a:pt x="0" y="858012"/>
                </a:lnTo>
                <a:lnTo>
                  <a:pt x="1331976" y="858012"/>
                </a:lnTo>
                <a:lnTo>
                  <a:pt x="1331976" y="0"/>
                </a:lnTo>
                <a:lnTo>
                  <a:pt x="0" y="0"/>
                </a:lnTo>
                <a:close/>
              </a:path>
            </a:pathLst>
          </a:custGeom>
          <a:solidFill>
            <a:srgbClr val="AA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4839" y="6349365"/>
            <a:ext cx="1332230" cy="857885"/>
          </a:xfrm>
          <a:custGeom>
            <a:avLst/>
            <a:gdLst/>
            <a:ahLst/>
            <a:cxnLst/>
            <a:rect l="l" t="t" r="r" b="b"/>
            <a:pathLst>
              <a:path w="1332230" h="857884">
                <a:moveTo>
                  <a:pt x="0" y="0"/>
                </a:moveTo>
                <a:lnTo>
                  <a:pt x="0" y="857631"/>
                </a:lnTo>
                <a:lnTo>
                  <a:pt x="1331976" y="857631"/>
                </a:lnTo>
                <a:lnTo>
                  <a:pt x="1331976" y="0"/>
                </a:lnTo>
                <a:lnTo>
                  <a:pt x="0" y="0"/>
                </a:lnTo>
                <a:close/>
              </a:path>
            </a:pathLst>
          </a:custGeom>
          <a:solidFill>
            <a:srgbClr val="AA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CA8E5E4-1A3D-4376-9BD2-5DBF6F08C9FF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CF227A6-FF3E-406B-8AD3-15C6C269FAA3}" type="datetime1">
              <a:rPr lang="en-US" smtClean="0"/>
              <a:t>04/01/2019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0A6326-1519-4FC4-B0D4-FE5AA74BE77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/>
              <a:t>- </a:t>
            </a:r>
            <a:fld id="{81D60167-4931-47E6-BA6A-407CBD079E47}" type="slidenum">
              <a:rPr smtClean="0"/>
              <a:t>16</a:t>
            </a:fld>
            <a:r>
              <a:rPr spc="-75"/>
              <a:t> </a:t>
            </a:r>
            <a:r>
              <a:t>-</a:t>
            </a:r>
            <a:r>
              <a:rPr spc="-5"/>
              <a:t> 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61324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838" y="348995"/>
            <a:ext cx="9601061" cy="934230"/>
          </a:xfrm>
          <a:prstGeom prst="rect">
            <a:avLst/>
          </a:prstGeom>
          <a:solidFill>
            <a:srgbClr val="AACEF2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850" dirty="0">
              <a:latin typeface="Times New Roman"/>
              <a:cs typeface="Times New Roman"/>
            </a:endParaRPr>
          </a:p>
          <a:p>
            <a:pPr marL="5042535">
              <a:lnSpc>
                <a:spcPct val="100000"/>
              </a:lnSpc>
            </a:pPr>
            <a:r>
              <a:rPr lang="tr-TR" b="1" spc="-5" dirty="0">
                <a:solidFill>
                  <a:srgbClr val="FFFFFF"/>
                </a:solidFill>
                <a:latin typeface="Arial"/>
                <a:cs typeface="Arial"/>
              </a:rPr>
              <a:t>Kalıtım</a:t>
            </a:r>
            <a:r>
              <a:rPr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(“</a:t>
            </a:r>
            <a:r>
              <a:rPr lang="tr-TR" b="1" spc="-5" dirty="0">
                <a:solidFill>
                  <a:srgbClr val="FFFFFF"/>
                </a:solidFill>
                <a:latin typeface="Arial"/>
                <a:cs typeface="Arial"/>
              </a:rPr>
              <a:t>Inheritance</a:t>
            </a: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”)</a:t>
            </a:r>
          </a:p>
        </p:txBody>
      </p:sp>
      <p:sp>
        <p:nvSpPr>
          <p:cNvPr id="3" name="object 3"/>
          <p:cNvSpPr/>
          <p:nvPr/>
        </p:nvSpPr>
        <p:spPr>
          <a:xfrm>
            <a:off x="774839" y="1347977"/>
            <a:ext cx="9144000" cy="716280"/>
          </a:xfrm>
          <a:custGeom>
            <a:avLst/>
            <a:gdLst/>
            <a:ahLst/>
            <a:cxnLst/>
            <a:rect l="l" t="t" r="r" b="b"/>
            <a:pathLst>
              <a:path w="9144000" h="716280">
                <a:moveTo>
                  <a:pt x="0" y="715899"/>
                </a:moveTo>
                <a:lnTo>
                  <a:pt x="9144000" y="715899"/>
                </a:lnTo>
                <a:lnTo>
                  <a:pt x="9144000" y="0"/>
                </a:lnTo>
                <a:lnTo>
                  <a:pt x="0" y="0"/>
                </a:lnTo>
                <a:lnTo>
                  <a:pt x="0" y="715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4839" y="206311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19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4839" y="6349365"/>
            <a:ext cx="9144000" cy="359410"/>
          </a:xfrm>
          <a:custGeom>
            <a:avLst/>
            <a:gdLst/>
            <a:ahLst/>
            <a:cxnLst/>
            <a:rect l="l" t="t" r="r" b="b"/>
            <a:pathLst>
              <a:path w="9144000" h="359409">
                <a:moveTo>
                  <a:pt x="0" y="359283"/>
                </a:moveTo>
                <a:lnTo>
                  <a:pt x="9143999" y="359283"/>
                </a:lnTo>
                <a:lnTo>
                  <a:pt x="9143999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1025207" y="1677610"/>
            <a:ext cx="8642985" cy="47314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378460" indent="-342265">
              <a:lnSpc>
                <a:spcPct val="100000"/>
              </a:lnSpc>
              <a:spcBef>
                <a:spcPts val="95"/>
              </a:spcBef>
              <a:buClr>
                <a:srgbClr val="B0A18D"/>
              </a:buClr>
              <a:buFont typeface="Webdings"/>
              <a:buChar char=""/>
              <a:tabLst>
                <a:tab pos="356235" algn="l"/>
              </a:tabLst>
            </a:pPr>
            <a:r>
              <a:rPr lang="tr-TR" dirty="0"/>
              <a:t>Kalıtım; önceden oluşturulan bir sınıf kullanılarak başka sınıfların türetilmesidir, oluşturulmasıdır. </a:t>
            </a:r>
          </a:p>
          <a:p>
            <a:pPr marL="354965" marR="378460" indent="-342265">
              <a:lnSpc>
                <a:spcPct val="100000"/>
              </a:lnSpc>
              <a:spcBef>
                <a:spcPts val="95"/>
              </a:spcBef>
              <a:buClr>
                <a:srgbClr val="B0A18D"/>
              </a:buClr>
              <a:buFont typeface="Webdings"/>
              <a:buChar char=""/>
              <a:tabLst>
                <a:tab pos="356235" algn="l"/>
              </a:tabLst>
            </a:pPr>
            <a:endParaRPr lang="tr-TR" dirty="0"/>
          </a:p>
          <a:p>
            <a:pPr marL="354965" marR="378460" indent="-342265">
              <a:lnSpc>
                <a:spcPct val="100000"/>
              </a:lnSpc>
              <a:spcBef>
                <a:spcPts val="95"/>
              </a:spcBef>
              <a:buClr>
                <a:srgbClr val="B0A18D"/>
              </a:buClr>
              <a:buFont typeface="Webdings"/>
              <a:buChar char=""/>
              <a:tabLst>
                <a:tab pos="356235" algn="l"/>
              </a:tabLst>
            </a:pPr>
            <a:r>
              <a:rPr lang="tr-TR" dirty="0"/>
              <a:t>Bir sınıftan türetilen her bir sınıf, türediği sınıfın özelliklerini devralmaktadır. Yani, yeni sınıf türetildiği sınıfın özelliklerini miras almaktadır... </a:t>
            </a:r>
          </a:p>
          <a:p>
            <a:pPr marL="354965" marR="378460" indent="-342265">
              <a:lnSpc>
                <a:spcPct val="100000"/>
              </a:lnSpc>
              <a:spcBef>
                <a:spcPts val="95"/>
              </a:spcBef>
              <a:buClr>
                <a:srgbClr val="B0A18D"/>
              </a:buClr>
              <a:buFont typeface="Webdings"/>
              <a:buChar char=""/>
              <a:tabLst>
                <a:tab pos="356235" algn="l"/>
              </a:tabLst>
            </a:pPr>
            <a:endParaRPr lang="tr-TR" dirty="0"/>
          </a:p>
          <a:p>
            <a:pPr marL="354965" marR="378460" indent="-342265">
              <a:lnSpc>
                <a:spcPct val="100000"/>
              </a:lnSpc>
              <a:spcBef>
                <a:spcPts val="95"/>
              </a:spcBef>
              <a:buClr>
                <a:srgbClr val="B0A18D"/>
              </a:buClr>
              <a:buFont typeface="Webdings"/>
              <a:buChar char=""/>
              <a:tabLst>
                <a:tab pos="356235" algn="l"/>
              </a:tabLst>
            </a:pPr>
            <a:r>
              <a:rPr lang="tr-TR" dirty="0"/>
              <a:t>Ayrıca türetilen yeni sınıf, kendine has değişkenlere ve fonksiyonlara da sahip olabilir…</a:t>
            </a:r>
          </a:p>
          <a:p>
            <a:pPr marL="354965" marR="378460" indent="-342265">
              <a:lnSpc>
                <a:spcPct val="100000"/>
              </a:lnSpc>
              <a:spcBef>
                <a:spcPts val="95"/>
              </a:spcBef>
              <a:buClr>
                <a:srgbClr val="B0A18D"/>
              </a:buClr>
              <a:buFont typeface="Webdings"/>
              <a:buChar char=""/>
              <a:tabLst>
                <a:tab pos="356235" algn="l"/>
              </a:tabLst>
            </a:pPr>
            <a:endParaRPr lang="tr-TR" dirty="0"/>
          </a:p>
          <a:p>
            <a:pPr marL="354965" marR="378460" indent="-342265">
              <a:lnSpc>
                <a:spcPct val="100000"/>
              </a:lnSpc>
              <a:spcBef>
                <a:spcPts val="95"/>
              </a:spcBef>
              <a:buClr>
                <a:srgbClr val="B0A18D"/>
              </a:buClr>
              <a:buFont typeface="Webdings"/>
              <a:buChar char=""/>
              <a:tabLst>
                <a:tab pos="356235" algn="l"/>
              </a:tabLst>
            </a:pPr>
            <a:r>
              <a:rPr lang="tr-TR" dirty="0"/>
              <a:t>Sonucunda; türetilen yeni sınıf, türetildiği sınıfın verilerine, değişkenlerine, fonksiyonlarına v.b. erişebilir...</a:t>
            </a:r>
          </a:p>
          <a:p>
            <a:pPr marL="354965" marR="378460" indent="-342265">
              <a:lnSpc>
                <a:spcPct val="100000"/>
              </a:lnSpc>
              <a:spcBef>
                <a:spcPts val="95"/>
              </a:spcBef>
              <a:buClr>
                <a:srgbClr val="B0A18D"/>
              </a:buClr>
              <a:buFont typeface="Webdings"/>
              <a:buChar char=""/>
              <a:tabLst>
                <a:tab pos="356235" algn="l"/>
              </a:tabLst>
            </a:pPr>
            <a:endParaRPr lang="tr-TR" dirty="0"/>
          </a:p>
          <a:p>
            <a:pPr marL="354965" marR="378460" indent="-342265">
              <a:lnSpc>
                <a:spcPct val="100000"/>
              </a:lnSpc>
              <a:spcBef>
                <a:spcPts val="95"/>
              </a:spcBef>
              <a:buClr>
                <a:srgbClr val="B0A18D"/>
              </a:buClr>
              <a:buFont typeface="Webdings"/>
              <a:buChar char=""/>
              <a:tabLst>
                <a:tab pos="356235" algn="l"/>
              </a:tabLst>
            </a:pPr>
            <a:r>
              <a:rPr lang="tr-TR" dirty="0"/>
              <a:t>Fakat bu erişimin bir sınırlandırılması vardır, bu da kapsülleme yoluyla olabilir.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FBDD4C9-4EC9-4D6D-AA45-F1B73F2CDC9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8E93554-0F63-4B9D-B06B-6C0E58EF111C}" type="datetime1">
              <a:rPr lang="en-US" smtClean="0"/>
              <a:t>04/01/2019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C2CC41E-043A-4C43-B12B-6DB0500E837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/>
              <a:t>- </a:t>
            </a:r>
            <a:fld id="{81D60167-4931-47E6-BA6A-407CBD079E47}" type="slidenum">
              <a:rPr smtClean="0"/>
              <a:t>17</a:t>
            </a:fld>
            <a:r>
              <a:rPr spc="-75"/>
              <a:t> </a:t>
            </a:r>
            <a:r>
              <a:t>-</a:t>
            </a:r>
            <a:r>
              <a:rPr spc="-5"/>
              <a:t> 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451437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196" y="319269"/>
            <a:ext cx="10573204" cy="872675"/>
          </a:xfrm>
          <a:prstGeom prst="rect">
            <a:avLst/>
          </a:prstGeom>
          <a:solidFill>
            <a:srgbClr val="AACEF2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lang="tr-TR" sz="2850" dirty="0">
              <a:latin typeface="Times New Roman"/>
              <a:cs typeface="Times New Roman"/>
            </a:endParaRPr>
          </a:p>
          <a:p>
            <a:pPr marL="5042535">
              <a:lnSpc>
                <a:spcPct val="100000"/>
              </a:lnSpc>
            </a:pPr>
            <a:r>
              <a:rPr lang="tr-TR" sz="2800" b="1" spc="-5" dirty="0">
                <a:solidFill>
                  <a:srgbClr val="FFFFFF"/>
                </a:solidFill>
              </a:rPr>
              <a:t>		Kalıtım</a:t>
            </a:r>
            <a:r>
              <a:rPr lang="tr-TR" sz="2800" b="1" spc="-40" dirty="0">
                <a:solidFill>
                  <a:srgbClr val="FFFFFF"/>
                </a:solidFill>
              </a:rPr>
              <a:t> </a:t>
            </a:r>
            <a:r>
              <a:rPr lang="tr-TR" sz="2800" b="1" spc="-5" dirty="0">
                <a:solidFill>
                  <a:srgbClr val="FFFFFF"/>
                </a:solidFill>
              </a:rPr>
              <a:t>(“Inheritance”)</a:t>
            </a:r>
            <a:endParaRPr sz="2800" b="1" spc="-5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4839" y="206311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19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4839" y="6349365"/>
            <a:ext cx="9144000" cy="359410"/>
          </a:xfrm>
          <a:custGeom>
            <a:avLst/>
            <a:gdLst/>
            <a:ahLst/>
            <a:cxnLst/>
            <a:rect l="l" t="t" r="r" b="b"/>
            <a:pathLst>
              <a:path w="9144000" h="359409">
                <a:moveTo>
                  <a:pt x="0" y="359283"/>
                </a:moveTo>
                <a:lnTo>
                  <a:pt x="9143999" y="359283"/>
                </a:lnTo>
                <a:lnTo>
                  <a:pt x="9143999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945C4B0-F0CC-403D-B0CC-F36B8CF19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6700" y="1492249"/>
            <a:ext cx="5105400" cy="5786199"/>
          </a:xfrm>
        </p:spPr>
        <p:txBody>
          <a:bodyPr/>
          <a:lstStyle/>
          <a:p>
            <a:r>
              <a:rPr lang="tr-TR" sz="1800" b="1" dirty="0"/>
              <a:t>Student ve Employee sınıfları; </a:t>
            </a:r>
          </a:p>
          <a:p>
            <a:endParaRPr lang="tr-TR" sz="1700" b="1" dirty="0"/>
          </a:p>
          <a:p>
            <a:pPr marL="342900" indent="-342900">
              <a:buFontTx/>
              <a:buChar char="-"/>
            </a:pPr>
            <a:r>
              <a:rPr lang="tr-TR" sz="1700" dirty="0"/>
              <a:t>Person sınıfından kalıtım yoluyla türetilmiştir. </a:t>
            </a:r>
          </a:p>
          <a:p>
            <a:pPr marL="342900" indent="-342900">
              <a:buFontTx/>
              <a:buChar char="-"/>
            </a:pPr>
            <a:endParaRPr lang="tr-TR" sz="1700" dirty="0"/>
          </a:p>
          <a:p>
            <a:pPr marL="342900" indent="-342900">
              <a:buFontTx/>
              <a:buChar char="-"/>
            </a:pPr>
            <a:r>
              <a:rPr lang="tr-TR" sz="1700" dirty="0"/>
              <a:t>Student ve Employee sınıfları, Person sınıfının sahip olduğu firstName, lastName ve dateOfBirth değişkenlerini ve age() fonksiyonunu kalıtım yoluyla alıp kullanabilir. </a:t>
            </a:r>
          </a:p>
          <a:p>
            <a:pPr marL="342900" indent="-342900">
              <a:buFontTx/>
              <a:buChar char="-"/>
            </a:pPr>
            <a:endParaRPr lang="tr-TR" sz="1700" dirty="0"/>
          </a:p>
          <a:p>
            <a:pPr marL="342900" indent="-342900">
              <a:buFontTx/>
              <a:buChar char="-"/>
            </a:pPr>
            <a:r>
              <a:rPr lang="tr-TR" sz="1700" dirty="0"/>
              <a:t> Ayrıca; Student sınıfının kendine ait; yearOfStudy, faculty gibi değişkenleri ve insertScore(), acceptSemester() gibi fonksiyonları da bulunmaktadır.</a:t>
            </a:r>
          </a:p>
          <a:p>
            <a:pPr marL="342900" indent="-342900">
              <a:buFontTx/>
              <a:buChar char="-"/>
            </a:pPr>
            <a:endParaRPr lang="tr-TR" sz="1700" dirty="0"/>
          </a:p>
          <a:p>
            <a:pPr marL="342900" indent="-342900">
              <a:buFontTx/>
              <a:buChar char="-"/>
            </a:pPr>
            <a:r>
              <a:rPr lang="tr-TR" sz="1700" dirty="0"/>
              <a:t>Yine Employee sınıfının kendine ait; jop, salary, company gibi değişkenleri ve netSalary(), changeSalary() gibi fonksiyonları da bulunmaktadır. </a:t>
            </a:r>
          </a:p>
          <a:p>
            <a:pPr marL="342900" indent="-342900">
              <a:buFontTx/>
              <a:buChar char="-"/>
            </a:pPr>
            <a:endParaRPr lang="tr-TR" sz="1700" dirty="0"/>
          </a:p>
          <a:p>
            <a:pPr marL="342900" indent="-342900">
              <a:buFontTx/>
              <a:buChar char="-"/>
            </a:pPr>
            <a:r>
              <a:rPr lang="tr-TR" sz="1700" dirty="0"/>
              <a:t>Kısacası; Student ve Employee hem kalıtım yoluyla türetildiği Person sınıfının özelliklerine hem de kendilerine has özelliklere sahiptir</a:t>
            </a:r>
            <a:r>
              <a:rPr lang="tr-TR" sz="1800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080B46-563E-4E81-8681-E54D62213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497" y="2102115"/>
            <a:ext cx="3990975" cy="3381375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3B6ED52-4839-4384-A478-3AD7706B86AA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85300D1-6E19-4BF0-B6B8-ABD77A9CD7AB}" type="datetime1">
              <a:rPr lang="en-US" smtClean="0"/>
              <a:t>04/01/2019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FBC83D3-D71C-4DDC-9287-3C0E71A14D2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/>
              <a:t>- </a:t>
            </a:r>
            <a:fld id="{81D60167-4931-47E6-BA6A-407CBD079E47}" type="slidenum">
              <a:rPr smtClean="0"/>
              <a:t>18</a:t>
            </a:fld>
            <a:r>
              <a:rPr spc="-75"/>
              <a:t> </a:t>
            </a:r>
            <a:r>
              <a:t>-</a:t>
            </a:r>
            <a:r>
              <a:rPr spc="-5"/>
              <a:t> 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82913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838" y="348995"/>
            <a:ext cx="9601061" cy="934230"/>
          </a:xfrm>
          <a:prstGeom prst="rect">
            <a:avLst/>
          </a:prstGeom>
          <a:solidFill>
            <a:srgbClr val="AACEF2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850" dirty="0">
              <a:latin typeface="Times New Roman"/>
              <a:cs typeface="Times New Roman"/>
            </a:endParaRPr>
          </a:p>
          <a:p>
            <a:pPr marL="5042535">
              <a:lnSpc>
                <a:spcPct val="100000"/>
              </a:lnSpc>
            </a:pPr>
            <a:r>
              <a:rPr lang="tr-TR" b="1" spc="-5" dirty="0">
                <a:solidFill>
                  <a:srgbClr val="FFFFFF"/>
                </a:solidFill>
                <a:latin typeface="Arial"/>
                <a:cs typeface="Arial"/>
              </a:rPr>
              <a:t>Kalıtım</a:t>
            </a:r>
            <a:r>
              <a:rPr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(“</a:t>
            </a:r>
            <a:r>
              <a:rPr lang="tr-TR" b="1" spc="-5" dirty="0">
                <a:solidFill>
                  <a:srgbClr val="FFFFFF"/>
                </a:solidFill>
                <a:latin typeface="Arial"/>
                <a:cs typeface="Arial"/>
              </a:rPr>
              <a:t>Inheritance</a:t>
            </a: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”)</a:t>
            </a:r>
          </a:p>
        </p:txBody>
      </p:sp>
      <p:sp>
        <p:nvSpPr>
          <p:cNvPr id="3" name="object 3"/>
          <p:cNvSpPr/>
          <p:nvPr/>
        </p:nvSpPr>
        <p:spPr>
          <a:xfrm>
            <a:off x="774839" y="1347977"/>
            <a:ext cx="9144000" cy="716280"/>
          </a:xfrm>
          <a:custGeom>
            <a:avLst/>
            <a:gdLst/>
            <a:ahLst/>
            <a:cxnLst/>
            <a:rect l="l" t="t" r="r" b="b"/>
            <a:pathLst>
              <a:path w="9144000" h="716280">
                <a:moveTo>
                  <a:pt x="0" y="715899"/>
                </a:moveTo>
                <a:lnTo>
                  <a:pt x="9144000" y="715899"/>
                </a:lnTo>
                <a:lnTo>
                  <a:pt x="9144000" y="0"/>
                </a:lnTo>
                <a:lnTo>
                  <a:pt x="0" y="0"/>
                </a:lnTo>
                <a:lnTo>
                  <a:pt x="0" y="715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4839" y="206311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19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4839" y="6349365"/>
            <a:ext cx="9144000" cy="359410"/>
          </a:xfrm>
          <a:custGeom>
            <a:avLst/>
            <a:gdLst/>
            <a:ahLst/>
            <a:cxnLst/>
            <a:rect l="l" t="t" r="r" b="b"/>
            <a:pathLst>
              <a:path w="9144000" h="359409">
                <a:moveTo>
                  <a:pt x="0" y="359283"/>
                </a:moveTo>
                <a:lnTo>
                  <a:pt x="9143999" y="359283"/>
                </a:lnTo>
                <a:lnTo>
                  <a:pt x="9143999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736EEC-AED6-44B7-8907-04DB27F81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14" y="2092395"/>
            <a:ext cx="10175185" cy="4200525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ACB254C-B21F-45C9-8B93-C6D429E3C2B3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71F4829-E111-402C-8A19-4F716752AA35}" type="datetime1">
              <a:rPr lang="en-US" smtClean="0"/>
              <a:t>04/01/2019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3117F59-FE13-49D9-BF89-B84A1144957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/>
              <a:t>- </a:t>
            </a:r>
            <a:fld id="{81D60167-4931-47E6-BA6A-407CBD079E47}" type="slidenum">
              <a:rPr smtClean="0"/>
              <a:t>19</a:t>
            </a:fld>
            <a:r>
              <a:rPr spc="-75"/>
              <a:t> </a:t>
            </a:r>
            <a:r>
              <a:t>-</a:t>
            </a:r>
            <a:r>
              <a:rPr spc="-5"/>
              <a:t> 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163528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9203" y="3238754"/>
            <a:ext cx="46253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Soyutlama (“Abstraction”)</a:t>
            </a:r>
          </a:p>
        </p:txBody>
      </p:sp>
      <p:sp>
        <p:nvSpPr>
          <p:cNvPr id="3" name="object 3"/>
          <p:cNvSpPr/>
          <p:nvPr/>
        </p:nvSpPr>
        <p:spPr>
          <a:xfrm>
            <a:off x="774839" y="3777615"/>
            <a:ext cx="1332230" cy="858519"/>
          </a:xfrm>
          <a:custGeom>
            <a:avLst/>
            <a:gdLst/>
            <a:ahLst/>
            <a:cxnLst/>
            <a:rect l="l" t="t" r="r" b="b"/>
            <a:pathLst>
              <a:path w="1332230" h="858520">
                <a:moveTo>
                  <a:pt x="0" y="0"/>
                </a:moveTo>
                <a:lnTo>
                  <a:pt x="0" y="858012"/>
                </a:lnTo>
                <a:lnTo>
                  <a:pt x="1331976" y="858012"/>
                </a:lnTo>
                <a:lnTo>
                  <a:pt x="1331976" y="0"/>
                </a:lnTo>
                <a:lnTo>
                  <a:pt x="0" y="0"/>
                </a:lnTo>
                <a:close/>
              </a:path>
            </a:pathLst>
          </a:custGeom>
          <a:solidFill>
            <a:srgbClr val="AA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839" y="4634865"/>
            <a:ext cx="1332230" cy="858519"/>
          </a:xfrm>
          <a:custGeom>
            <a:avLst/>
            <a:gdLst/>
            <a:ahLst/>
            <a:cxnLst/>
            <a:rect l="l" t="t" r="r" b="b"/>
            <a:pathLst>
              <a:path w="1332230" h="858520">
                <a:moveTo>
                  <a:pt x="0" y="0"/>
                </a:moveTo>
                <a:lnTo>
                  <a:pt x="0" y="858012"/>
                </a:lnTo>
                <a:lnTo>
                  <a:pt x="1331976" y="858012"/>
                </a:lnTo>
                <a:lnTo>
                  <a:pt x="1331976" y="0"/>
                </a:lnTo>
                <a:lnTo>
                  <a:pt x="0" y="0"/>
                </a:lnTo>
                <a:close/>
              </a:path>
            </a:pathLst>
          </a:custGeom>
          <a:solidFill>
            <a:srgbClr val="AA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4839" y="5492115"/>
            <a:ext cx="1332230" cy="858519"/>
          </a:xfrm>
          <a:custGeom>
            <a:avLst/>
            <a:gdLst/>
            <a:ahLst/>
            <a:cxnLst/>
            <a:rect l="l" t="t" r="r" b="b"/>
            <a:pathLst>
              <a:path w="1332230" h="858520">
                <a:moveTo>
                  <a:pt x="0" y="0"/>
                </a:moveTo>
                <a:lnTo>
                  <a:pt x="0" y="858012"/>
                </a:lnTo>
                <a:lnTo>
                  <a:pt x="1331976" y="858012"/>
                </a:lnTo>
                <a:lnTo>
                  <a:pt x="1331976" y="0"/>
                </a:lnTo>
                <a:lnTo>
                  <a:pt x="0" y="0"/>
                </a:lnTo>
                <a:close/>
              </a:path>
            </a:pathLst>
          </a:custGeom>
          <a:solidFill>
            <a:srgbClr val="AA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4839" y="6349365"/>
            <a:ext cx="1332230" cy="857885"/>
          </a:xfrm>
          <a:custGeom>
            <a:avLst/>
            <a:gdLst/>
            <a:ahLst/>
            <a:cxnLst/>
            <a:rect l="l" t="t" r="r" b="b"/>
            <a:pathLst>
              <a:path w="1332230" h="857884">
                <a:moveTo>
                  <a:pt x="0" y="0"/>
                </a:moveTo>
                <a:lnTo>
                  <a:pt x="0" y="857631"/>
                </a:lnTo>
                <a:lnTo>
                  <a:pt x="1331976" y="857631"/>
                </a:lnTo>
                <a:lnTo>
                  <a:pt x="1331976" y="0"/>
                </a:lnTo>
                <a:lnTo>
                  <a:pt x="0" y="0"/>
                </a:lnTo>
                <a:close/>
              </a:path>
            </a:pathLst>
          </a:custGeom>
          <a:solidFill>
            <a:srgbClr val="AA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589EF6-0801-47E2-8CA6-7F57A987D6A8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EE89C45-8D05-4FF3-94BB-92035D8DA792}" type="datetime1">
              <a:rPr lang="en-US" smtClean="0"/>
              <a:t>04/01/2019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D7E483-671C-4C40-A833-AF44AF4E93E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/>
              <a:t>- </a:t>
            </a:r>
            <a:fld id="{81D60167-4931-47E6-BA6A-407CBD079E47}" type="slidenum">
              <a:rPr smtClean="0"/>
              <a:t>2</a:t>
            </a:fld>
            <a:r>
              <a:rPr spc="-75"/>
              <a:t> </a:t>
            </a:r>
            <a:r>
              <a:t>-</a:t>
            </a:r>
            <a:r>
              <a:rPr spc="-5"/>
              <a:t> </a:t>
            </a:r>
            <a:endParaRPr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8222" y="3300748"/>
            <a:ext cx="8156956" cy="5130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26030">
              <a:lnSpc>
                <a:spcPct val="100000"/>
              </a:lnSpc>
              <a:spcBef>
                <a:spcPts val="95"/>
              </a:spcBef>
            </a:pPr>
            <a:r>
              <a:rPr lang="tr-TR" spc="-5" dirty="0"/>
              <a:t>Kapsülleme</a:t>
            </a:r>
            <a:r>
              <a:rPr spc="-5" dirty="0"/>
              <a:t>(“</a:t>
            </a:r>
            <a:r>
              <a:rPr lang="tr-TR" spc="-5" dirty="0"/>
              <a:t>Encapsulation</a:t>
            </a:r>
            <a:r>
              <a:rPr spc="-5" dirty="0"/>
              <a:t>”)</a:t>
            </a:r>
          </a:p>
        </p:txBody>
      </p:sp>
      <p:sp>
        <p:nvSpPr>
          <p:cNvPr id="3" name="object 3"/>
          <p:cNvSpPr/>
          <p:nvPr/>
        </p:nvSpPr>
        <p:spPr>
          <a:xfrm>
            <a:off x="2106815" y="3777615"/>
            <a:ext cx="7812405" cy="858519"/>
          </a:xfrm>
          <a:custGeom>
            <a:avLst/>
            <a:gdLst/>
            <a:ahLst/>
            <a:cxnLst/>
            <a:rect l="l" t="t" r="r" b="b"/>
            <a:pathLst>
              <a:path w="7812405" h="858520">
                <a:moveTo>
                  <a:pt x="0" y="858012"/>
                </a:moveTo>
                <a:lnTo>
                  <a:pt x="7812023" y="858012"/>
                </a:lnTo>
                <a:lnTo>
                  <a:pt x="7812023" y="0"/>
                </a:lnTo>
                <a:lnTo>
                  <a:pt x="0" y="0"/>
                </a:lnTo>
                <a:lnTo>
                  <a:pt x="0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839" y="3777615"/>
            <a:ext cx="1332230" cy="858519"/>
          </a:xfrm>
          <a:custGeom>
            <a:avLst/>
            <a:gdLst/>
            <a:ahLst/>
            <a:cxnLst/>
            <a:rect l="l" t="t" r="r" b="b"/>
            <a:pathLst>
              <a:path w="1332230" h="858520">
                <a:moveTo>
                  <a:pt x="0" y="0"/>
                </a:moveTo>
                <a:lnTo>
                  <a:pt x="0" y="858012"/>
                </a:lnTo>
                <a:lnTo>
                  <a:pt x="1331976" y="858012"/>
                </a:lnTo>
                <a:lnTo>
                  <a:pt x="1331976" y="0"/>
                </a:lnTo>
                <a:lnTo>
                  <a:pt x="0" y="0"/>
                </a:lnTo>
                <a:close/>
              </a:path>
            </a:pathLst>
          </a:custGeom>
          <a:solidFill>
            <a:srgbClr val="AA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4839" y="4634865"/>
            <a:ext cx="1332230" cy="858519"/>
          </a:xfrm>
          <a:custGeom>
            <a:avLst/>
            <a:gdLst/>
            <a:ahLst/>
            <a:cxnLst/>
            <a:rect l="l" t="t" r="r" b="b"/>
            <a:pathLst>
              <a:path w="1332230" h="858520">
                <a:moveTo>
                  <a:pt x="0" y="0"/>
                </a:moveTo>
                <a:lnTo>
                  <a:pt x="0" y="858012"/>
                </a:lnTo>
                <a:lnTo>
                  <a:pt x="1331976" y="858012"/>
                </a:lnTo>
                <a:lnTo>
                  <a:pt x="1331976" y="0"/>
                </a:lnTo>
                <a:lnTo>
                  <a:pt x="0" y="0"/>
                </a:lnTo>
                <a:close/>
              </a:path>
            </a:pathLst>
          </a:custGeom>
          <a:solidFill>
            <a:srgbClr val="AA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4839" y="5492115"/>
            <a:ext cx="1332230" cy="858519"/>
          </a:xfrm>
          <a:custGeom>
            <a:avLst/>
            <a:gdLst/>
            <a:ahLst/>
            <a:cxnLst/>
            <a:rect l="l" t="t" r="r" b="b"/>
            <a:pathLst>
              <a:path w="1332230" h="858520">
                <a:moveTo>
                  <a:pt x="0" y="0"/>
                </a:moveTo>
                <a:lnTo>
                  <a:pt x="0" y="858012"/>
                </a:lnTo>
                <a:lnTo>
                  <a:pt x="1331976" y="858012"/>
                </a:lnTo>
                <a:lnTo>
                  <a:pt x="1331976" y="0"/>
                </a:lnTo>
                <a:lnTo>
                  <a:pt x="0" y="0"/>
                </a:lnTo>
                <a:close/>
              </a:path>
            </a:pathLst>
          </a:custGeom>
          <a:solidFill>
            <a:srgbClr val="AA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4839" y="6349365"/>
            <a:ext cx="1332230" cy="857885"/>
          </a:xfrm>
          <a:custGeom>
            <a:avLst/>
            <a:gdLst/>
            <a:ahLst/>
            <a:cxnLst/>
            <a:rect l="l" t="t" r="r" b="b"/>
            <a:pathLst>
              <a:path w="1332230" h="857884">
                <a:moveTo>
                  <a:pt x="0" y="0"/>
                </a:moveTo>
                <a:lnTo>
                  <a:pt x="0" y="857631"/>
                </a:lnTo>
                <a:lnTo>
                  <a:pt x="1331976" y="857631"/>
                </a:lnTo>
                <a:lnTo>
                  <a:pt x="1331976" y="0"/>
                </a:lnTo>
                <a:lnTo>
                  <a:pt x="0" y="0"/>
                </a:lnTo>
                <a:close/>
              </a:path>
            </a:pathLst>
          </a:custGeom>
          <a:solidFill>
            <a:srgbClr val="AA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04E113-5A5C-4D36-899C-9CEC1E283508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95A6136-77D3-477F-84DF-F039624E6BF7}" type="datetime1">
              <a:rPr lang="en-US" smtClean="0"/>
              <a:t>04/01/2019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523236-2B6A-4007-8E4C-51E677880B1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/>
              <a:t>- </a:t>
            </a:r>
            <a:fld id="{81D60167-4931-47E6-BA6A-407CBD079E47}" type="slidenum">
              <a:rPr smtClean="0"/>
              <a:t>20</a:t>
            </a:fld>
            <a:r>
              <a:rPr spc="-75"/>
              <a:t> </a:t>
            </a:r>
            <a:r>
              <a:t>-</a:t>
            </a:r>
            <a:r>
              <a:rPr spc="-5"/>
              <a:t> 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394282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196" y="319269"/>
            <a:ext cx="10573204" cy="872675"/>
          </a:xfrm>
          <a:prstGeom prst="rect">
            <a:avLst/>
          </a:prstGeom>
          <a:solidFill>
            <a:srgbClr val="AACEF2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lang="tr-TR" sz="2850" dirty="0">
              <a:latin typeface="Times New Roman"/>
              <a:cs typeface="Times New Roman"/>
            </a:endParaRPr>
          </a:p>
          <a:p>
            <a:pPr marL="5042535">
              <a:lnSpc>
                <a:spcPct val="100000"/>
              </a:lnSpc>
            </a:pPr>
            <a:r>
              <a:rPr lang="tr-TR" sz="2800" b="1" spc="-5" dirty="0">
                <a:solidFill>
                  <a:srgbClr val="FFFFFF"/>
                </a:solidFill>
              </a:rPr>
              <a:t>Kapsülleme(“Encapsulation”)</a:t>
            </a:r>
            <a:endParaRPr sz="2800" b="1" spc="-5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839" y="1347977"/>
            <a:ext cx="9144000" cy="716280"/>
          </a:xfrm>
          <a:custGeom>
            <a:avLst/>
            <a:gdLst/>
            <a:ahLst/>
            <a:cxnLst/>
            <a:rect l="l" t="t" r="r" b="b"/>
            <a:pathLst>
              <a:path w="9144000" h="716280">
                <a:moveTo>
                  <a:pt x="0" y="715899"/>
                </a:moveTo>
                <a:lnTo>
                  <a:pt x="9144000" y="715899"/>
                </a:lnTo>
                <a:lnTo>
                  <a:pt x="9144000" y="0"/>
                </a:lnTo>
                <a:lnTo>
                  <a:pt x="0" y="0"/>
                </a:lnTo>
                <a:lnTo>
                  <a:pt x="0" y="715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91357" y="1943514"/>
            <a:ext cx="114300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0"/>
              </a:lnSpc>
              <a:tabLst>
                <a:tab pos="1057910" algn="l"/>
              </a:tabLst>
            </a:pP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“	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4839" y="206311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19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4839" y="6349365"/>
            <a:ext cx="9144000" cy="359410"/>
          </a:xfrm>
          <a:custGeom>
            <a:avLst/>
            <a:gdLst/>
            <a:ahLst/>
            <a:cxnLst/>
            <a:rect l="l" t="t" r="r" b="b"/>
            <a:pathLst>
              <a:path w="9144000" h="359409">
                <a:moveTo>
                  <a:pt x="0" y="359283"/>
                </a:moveTo>
                <a:lnTo>
                  <a:pt x="9143999" y="359283"/>
                </a:lnTo>
                <a:lnTo>
                  <a:pt x="9143999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1007497" y="1601977"/>
            <a:ext cx="8642985" cy="38080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378460" indent="-342265">
              <a:lnSpc>
                <a:spcPct val="100000"/>
              </a:lnSpc>
              <a:spcBef>
                <a:spcPts val="95"/>
              </a:spcBef>
              <a:buClr>
                <a:srgbClr val="B0A18D"/>
              </a:buClr>
              <a:buFont typeface="Webdings"/>
              <a:buChar char=""/>
              <a:tabLst>
                <a:tab pos="356235" algn="l"/>
              </a:tabLst>
            </a:pPr>
            <a:r>
              <a:rPr lang="tr-TR" dirty="0"/>
              <a:t>Verilerin, değişkenlerin, fonksiyonların v.b. sınıf öğelerinin, gizlenmesine veya bir grup içinde toplanmasına kapsülleme denir.</a:t>
            </a:r>
          </a:p>
          <a:p>
            <a:pPr marL="354965" marR="378460" indent="-342265">
              <a:lnSpc>
                <a:spcPct val="100000"/>
              </a:lnSpc>
              <a:spcBef>
                <a:spcPts val="95"/>
              </a:spcBef>
              <a:buClr>
                <a:srgbClr val="B0A18D"/>
              </a:buClr>
              <a:buFont typeface="Webdings"/>
              <a:buChar char=""/>
              <a:tabLst>
                <a:tab pos="356235" algn="l"/>
              </a:tabLst>
            </a:pPr>
            <a:endParaRPr lang="tr-TR" dirty="0"/>
          </a:p>
          <a:p>
            <a:pPr marL="354965" marR="378460" indent="-342265">
              <a:lnSpc>
                <a:spcPct val="100000"/>
              </a:lnSpc>
              <a:spcBef>
                <a:spcPts val="95"/>
              </a:spcBef>
              <a:buClr>
                <a:srgbClr val="B0A18D"/>
              </a:buClr>
              <a:buFont typeface="Webdings"/>
              <a:buChar char=""/>
              <a:tabLst>
                <a:tab pos="356235" algn="l"/>
              </a:tabLst>
            </a:pPr>
            <a:r>
              <a:rPr lang="tr-TR" dirty="0"/>
              <a:t>Kapsülleme, sınıf içinde kullanılan verilerin fonksiyonların v.b. dışarıdan herhangi bir etki ile doğrudan değiştirilmesini engeller. </a:t>
            </a:r>
          </a:p>
          <a:p>
            <a:pPr marL="12700" marR="378460">
              <a:lnSpc>
                <a:spcPct val="100000"/>
              </a:lnSpc>
              <a:spcBef>
                <a:spcPts val="95"/>
              </a:spcBef>
              <a:buClr>
                <a:srgbClr val="B0A18D"/>
              </a:buClr>
              <a:tabLst>
                <a:tab pos="356235" algn="l"/>
              </a:tabLst>
            </a:pPr>
            <a:endParaRPr lang="tr-TR" dirty="0"/>
          </a:p>
          <a:p>
            <a:pPr marL="354965" marR="378460" indent="-342265">
              <a:lnSpc>
                <a:spcPct val="100000"/>
              </a:lnSpc>
              <a:spcBef>
                <a:spcPts val="95"/>
              </a:spcBef>
              <a:buClr>
                <a:srgbClr val="B0A18D"/>
              </a:buClr>
              <a:buFont typeface="Webdings"/>
              <a:buChar char=""/>
              <a:tabLst>
                <a:tab pos="356235" algn="l"/>
              </a:tabLst>
            </a:pPr>
            <a:r>
              <a:rPr lang="tr-TR" dirty="0"/>
              <a:t> Böylece, isteğimiz dışında yapılacak değer atamalarının ve fonksiyon çağırmalarının önüne geçilmiş olunur. </a:t>
            </a:r>
          </a:p>
          <a:p>
            <a:pPr marL="354965" marR="378460" indent="-342265">
              <a:lnSpc>
                <a:spcPct val="100000"/>
              </a:lnSpc>
              <a:spcBef>
                <a:spcPts val="95"/>
              </a:spcBef>
              <a:buClr>
                <a:srgbClr val="B0A18D"/>
              </a:buClr>
              <a:buFont typeface="Webdings"/>
              <a:buChar char=""/>
              <a:tabLst>
                <a:tab pos="356235" algn="l"/>
              </a:tabLst>
            </a:pPr>
            <a:endParaRPr lang="tr-TR" dirty="0"/>
          </a:p>
          <a:p>
            <a:pPr marL="354965" marR="378460" indent="-342265">
              <a:lnSpc>
                <a:spcPct val="100000"/>
              </a:lnSpc>
              <a:spcBef>
                <a:spcPts val="95"/>
              </a:spcBef>
              <a:buClr>
                <a:srgbClr val="B0A18D"/>
              </a:buClr>
              <a:buFont typeface="Webdings"/>
              <a:buChar char=""/>
              <a:tabLst>
                <a:tab pos="356235" algn="l"/>
              </a:tabLst>
            </a:pPr>
            <a:r>
              <a:rPr lang="tr-TR" dirty="0"/>
              <a:t>Sınıf içindeki verilerin izinsiz değiştirilmesini engeller. </a:t>
            </a:r>
          </a:p>
          <a:p>
            <a:pPr marL="354965" marR="378460" indent="-342265">
              <a:lnSpc>
                <a:spcPct val="100000"/>
              </a:lnSpc>
              <a:spcBef>
                <a:spcPts val="95"/>
              </a:spcBef>
              <a:buClr>
                <a:srgbClr val="B0A18D"/>
              </a:buClr>
              <a:buFont typeface="Webdings"/>
              <a:buChar char=""/>
              <a:tabLst>
                <a:tab pos="356235" algn="l"/>
              </a:tabLst>
            </a:pPr>
            <a:endParaRPr lang="tr-TR" dirty="0"/>
          </a:p>
          <a:p>
            <a:pPr marL="354965" marR="378460" indent="-342265">
              <a:lnSpc>
                <a:spcPct val="100000"/>
              </a:lnSpc>
              <a:spcBef>
                <a:spcPts val="95"/>
              </a:spcBef>
              <a:buClr>
                <a:srgbClr val="B0A18D"/>
              </a:buClr>
              <a:buFont typeface="Webdings"/>
              <a:buChar char=""/>
              <a:tabLst>
                <a:tab pos="356235" algn="l"/>
              </a:tabLst>
            </a:pPr>
            <a:r>
              <a:rPr lang="tr-TR" dirty="0"/>
              <a:t> Fonksiyonların izinsiz erişilmesini engeller.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02346B41-5222-47CC-A1CE-B2D8C479ABEC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9E30E53-B246-48F8-A08E-21643B4557E4}" type="datetime1">
              <a:rPr lang="en-US" smtClean="0"/>
              <a:t>04/01/2019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4329638-4E8F-4C84-A9B7-172597B6CD1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/>
              <a:t>- </a:t>
            </a:r>
            <a:fld id="{81D60167-4931-47E6-BA6A-407CBD079E47}" type="slidenum">
              <a:rPr smtClean="0"/>
              <a:t>21</a:t>
            </a:fld>
            <a:r>
              <a:rPr spc="-75"/>
              <a:t> </a:t>
            </a:r>
            <a:r>
              <a:t>-</a:t>
            </a:r>
            <a:r>
              <a:rPr spc="-5"/>
              <a:t> 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145562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196" y="319269"/>
            <a:ext cx="10573204" cy="872675"/>
          </a:xfrm>
          <a:prstGeom prst="rect">
            <a:avLst/>
          </a:prstGeom>
          <a:solidFill>
            <a:srgbClr val="AACEF2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lang="tr-TR" sz="2850" dirty="0">
              <a:latin typeface="Times New Roman"/>
              <a:cs typeface="Times New Roman"/>
            </a:endParaRPr>
          </a:p>
          <a:p>
            <a:pPr marL="5042535">
              <a:lnSpc>
                <a:spcPct val="100000"/>
              </a:lnSpc>
            </a:pPr>
            <a:r>
              <a:rPr lang="tr-TR" sz="2800" b="1" spc="-5" dirty="0">
                <a:solidFill>
                  <a:srgbClr val="FFFFFF"/>
                </a:solidFill>
              </a:rPr>
              <a:t>Kapsülleme(“Encapsulation”)</a:t>
            </a:r>
            <a:endParaRPr sz="2800" b="1" spc="-5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4839" y="206311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19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4839" y="6349365"/>
            <a:ext cx="9144000" cy="359410"/>
          </a:xfrm>
          <a:custGeom>
            <a:avLst/>
            <a:gdLst/>
            <a:ahLst/>
            <a:cxnLst/>
            <a:rect l="l" t="t" r="r" b="b"/>
            <a:pathLst>
              <a:path w="9144000" h="359409">
                <a:moveTo>
                  <a:pt x="0" y="359283"/>
                </a:moveTo>
                <a:lnTo>
                  <a:pt x="9143999" y="359283"/>
                </a:lnTo>
                <a:lnTo>
                  <a:pt x="9143999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945C4B0-F0CC-403D-B0CC-F36B8CF19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70500" y="1865511"/>
            <a:ext cx="4528185" cy="4924425"/>
          </a:xfrm>
        </p:spPr>
        <p:txBody>
          <a:bodyPr/>
          <a:lstStyle/>
          <a:p>
            <a:r>
              <a:rPr lang="tr-TR" b="1" dirty="0"/>
              <a:t>Kapsülleme Java Örneği;</a:t>
            </a:r>
          </a:p>
          <a:p>
            <a:r>
              <a:rPr lang="tr-TR" dirty="0"/>
              <a:t> – Kişi sınıfı tanımlanırken ad ve soyad değişkenleri private olarak belirtilmiştir.</a:t>
            </a:r>
          </a:p>
          <a:p>
            <a:endParaRPr lang="tr-TR" dirty="0"/>
          </a:p>
          <a:p>
            <a:r>
              <a:rPr lang="tr-TR" dirty="0"/>
              <a:t> – Bu şekilde tanımlanan değişlenlere veya fonksiyonlara sınıf dışarısından doğrudan müdahale edilemez </a:t>
            </a:r>
          </a:p>
          <a:p>
            <a:endParaRPr lang="tr-TR" dirty="0"/>
          </a:p>
          <a:p>
            <a:r>
              <a:rPr lang="tr-TR" dirty="0"/>
              <a:t>– Fakat, sadece public olarak tanımlanan setAd, setSoyad, getAd, getSoyad fonksiyonları yardımıyla değiştirilebilir veya erişilebilir. </a:t>
            </a:r>
          </a:p>
          <a:p>
            <a:endParaRPr lang="tr-TR" dirty="0"/>
          </a:p>
          <a:p>
            <a:r>
              <a:rPr lang="tr-TR" dirty="0"/>
              <a:t>– Böylece, ad ve soyad değişkenleri dış ortamdan kapsülleme yardımıyla korunmuş olur.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D70AD3-C14A-4682-847B-35989984D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2088515"/>
            <a:ext cx="3781425" cy="3838575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3BE58B1-28A1-4CEB-B51C-4DA1F0DCECA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A0B4B81-237B-4E0C-AEC9-8F466B57F19B}" type="datetime1">
              <a:rPr lang="en-US" smtClean="0"/>
              <a:t>04/01/2019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8C6A63C-ED37-4B4C-9643-AB78677A8BD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/>
              <a:t>- </a:t>
            </a:r>
            <a:fld id="{81D60167-4931-47E6-BA6A-407CBD079E47}" type="slidenum">
              <a:rPr smtClean="0"/>
              <a:t>22</a:t>
            </a:fld>
            <a:r>
              <a:rPr spc="-75"/>
              <a:t> </a:t>
            </a:r>
            <a:r>
              <a:t>-</a:t>
            </a:r>
            <a:r>
              <a:rPr spc="-5"/>
              <a:t> 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143699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0954" y="3092451"/>
            <a:ext cx="8156956" cy="5130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2603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Çok Biçimlilik</a:t>
            </a:r>
            <a:r>
              <a:rPr spc="-60" dirty="0"/>
              <a:t> </a:t>
            </a:r>
            <a:r>
              <a:rPr spc="-5" dirty="0"/>
              <a:t>(“Polymorphism”)</a:t>
            </a:r>
          </a:p>
        </p:txBody>
      </p:sp>
      <p:sp>
        <p:nvSpPr>
          <p:cNvPr id="3" name="object 3"/>
          <p:cNvSpPr/>
          <p:nvPr/>
        </p:nvSpPr>
        <p:spPr>
          <a:xfrm>
            <a:off x="2106815" y="3777615"/>
            <a:ext cx="7812405" cy="858519"/>
          </a:xfrm>
          <a:custGeom>
            <a:avLst/>
            <a:gdLst/>
            <a:ahLst/>
            <a:cxnLst/>
            <a:rect l="l" t="t" r="r" b="b"/>
            <a:pathLst>
              <a:path w="7812405" h="858520">
                <a:moveTo>
                  <a:pt x="0" y="858012"/>
                </a:moveTo>
                <a:lnTo>
                  <a:pt x="7812023" y="858012"/>
                </a:lnTo>
                <a:lnTo>
                  <a:pt x="7812023" y="0"/>
                </a:lnTo>
                <a:lnTo>
                  <a:pt x="0" y="0"/>
                </a:lnTo>
                <a:lnTo>
                  <a:pt x="0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839" y="3777615"/>
            <a:ext cx="1332230" cy="858519"/>
          </a:xfrm>
          <a:custGeom>
            <a:avLst/>
            <a:gdLst/>
            <a:ahLst/>
            <a:cxnLst/>
            <a:rect l="l" t="t" r="r" b="b"/>
            <a:pathLst>
              <a:path w="1332230" h="858520">
                <a:moveTo>
                  <a:pt x="0" y="0"/>
                </a:moveTo>
                <a:lnTo>
                  <a:pt x="0" y="858012"/>
                </a:lnTo>
                <a:lnTo>
                  <a:pt x="1331976" y="858012"/>
                </a:lnTo>
                <a:lnTo>
                  <a:pt x="1331976" y="0"/>
                </a:lnTo>
                <a:lnTo>
                  <a:pt x="0" y="0"/>
                </a:lnTo>
                <a:close/>
              </a:path>
            </a:pathLst>
          </a:custGeom>
          <a:solidFill>
            <a:srgbClr val="AA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4839" y="4634865"/>
            <a:ext cx="1332230" cy="858519"/>
          </a:xfrm>
          <a:custGeom>
            <a:avLst/>
            <a:gdLst/>
            <a:ahLst/>
            <a:cxnLst/>
            <a:rect l="l" t="t" r="r" b="b"/>
            <a:pathLst>
              <a:path w="1332230" h="858520">
                <a:moveTo>
                  <a:pt x="0" y="0"/>
                </a:moveTo>
                <a:lnTo>
                  <a:pt x="0" y="858012"/>
                </a:lnTo>
                <a:lnTo>
                  <a:pt x="1331976" y="858012"/>
                </a:lnTo>
                <a:lnTo>
                  <a:pt x="1331976" y="0"/>
                </a:lnTo>
                <a:lnTo>
                  <a:pt x="0" y="0"/>
                </a:lnTo>
                <a:close/>
              </a:path>
            </a:pathLst>
          </a:custGeom>
          <a:solidFill>
            <a:srgbClr val="AA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4839" y="5492115"/>
            <a:ext cx="1332230" cy="858519"/>
          </a:xfrm>
          <a:custGeom>
            <a:avLst/>
            <a:gdLst/>
            <a:ahLst/>
            <a:cxnLst/>
            <a:rect l="l" t="t" r="r" b="b"/>
            <a:pathLst>
              <a:path w="1332230" h="858520">
                <a:moveTo>
                  <a:pt x="0" y="0"/>
                </a:moveTo>
                <a:lnTo>
                  <a:pt x="0" y="858012"/>
                </a:lnTo>
                <a:lnTo>
                  <a:pt x="1331976" y="858012"/>
                </a:lnTo>
                <a:lnTo>
                  <a:pt x="1331976" y="0"/>
                </a:lnTo>
                <a:lnTo>
                  <a:pt x="0" y="0"/>
                </a:lnTo>
                <a:close/>
              </a:path>
            </a:pathLst>
          </a:custGeom>
          <a:solidFill>
            <a:srgbClr val="AA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4839" y="6349365"/>
            <a:ext cx="1332230" cy="857885"/>
          </a:xfrm>
          <a:custGeom>
            <a:avLst/>
            <a:gdLst/>
            <a:ahLst/>
            <a:cxnLst/>
            <a:rect l="l" t="t" r="r" b="b"/>
            <a:pathLst>
              <a:path w="1332230" h="857884">
                <a:moveTo>
                  <a:pt x="0" y="0"/>
                </a:moveTo>
                <a:lnTo>
                  <a:pt x="0" y="857631"/>
                </a:lnTo>
                <a:lnTo>
                  <a:pt x="1331976" y="857631"/>
                </a:lnTo>
                <a:lnTo>
                  <a:pt x="1331976" y="0"/>
                </a:lnTo>
                <a:lnTo>
                  <a:pt x="0" y="0"/>
                </a:lnTo>
                <a:close/>
              </a:path>
            </a:pathLst>
          </a:custGeom>
          <a:solidFill>
            <a:srgbClr val="AA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D3E3E98-BAE9-4F4A-A0D5-DA9170301729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AA20F63-CE96-4555-9D62-A8215F22F692}" type="datetime1">
              <a:rPr lang="en-US" smtClean="0"/>
              <a:t>04/01/2019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7E40D8-A0BE-4066-A8DD-FBBBA520046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/>
              <a:t>- </a:t>
            </a:r>
            <a:fld id="{81D60167-4931-47E6-BA6A-407CBD079E47}" type="slidenum">
              <a:rPr smtClean="0"/>
              <a:t>23</a:t>
            </a:fld>
            <a:r>
              <a:rPr spc="-75"/>
              <a:t> </a:t>
            </a:r>
            <a:r>
              <a:t>-</a:t>
            </a:r>
            <a:r>
              <a:rPr spc="-5"/>
              <a:t> </a:t>
            </a:r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839" y="348995"/>
            <a:ext cx="9144000" cy="999490"/>
          </a:xfrm>
          <a:prstGeom prst="rect">
            <a:avLst/>
          </a:prstGeom>
          <a:solidFill>
            <a:srgbClr val="AACEF2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Times New Roman"/>
              <a:cs typeface="Times New Roman"/>
            </a:endParaRPr>
          </a:p>
          <a:p>
            <a:pPr marR="259079" algn="r">
              <a:lnSpc>
                <a:spcPct val="100000"/>
              </a:lnSpc>
            </a:pP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Ç</a:t>
            </a:r>
            <a:r>
              <a:rPr b="1" spc="-10" dirty="0">
                <a:solidFill>
                  <a:srgbClr val="FFFFFF"/>
                </a:solidFill>
                <a:latin typeface="Arial"/>
                <a:cs typeface="Arial"/>
              </a:rPr>
              <a:t>ok-Biçimlilik</a:t>
            </a:r>
          </a:p>
        </p:txBody>
      </p:sp>
      <p:sp>
        <p:nvSpPr>
          <p:cNvPr id="3" name="object 3"/>
          <p:cNvSpPr/>
          <p:nvPr/>
        </p:nvSpPr>
        <p:spPr>
          <a:xfrm>
            <a:off x="774839" y="1347977"/>
            <a:ext cx="9144000" cy="716280"/>
          </a:xfrm>
          <a:custGeom>
            <a:avLst/>
            <a:gdLst/>
            <a:ahLst/>
            <a:cxnLst/>
            <a:rect l="l" t="t" r="r" b="b"/>
            <a:pathLst>
              <a:path w="9144000" h="716280">
                <a:moveTo>
                  <a:pt x="0" y="715899"/>
                </a:moveTo>
                <a:lnTo>
                  <a:pt x="9144000" y="715899"/>
                </a:lnTo>
                <a:lnTo>
                  <a:pt x="9144000" y="0"/>
                </a:lnTo>
                <a:lnTo>
                  <a:pt x="0" y="0"/>
                </a:lnTo>
                <a:lnTo>
                  <a:pt x="0" y="715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07497" y="1601977"/>
            <a:ext cx="839914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B0A18D"/>
                </a:solidFill>
                <a:latin typeface="Webdings"/>
                <a:cs typeface="Webdings"/>
              </a:rPr>
              <a:t></a:t>
            </a:r>
            <a:r>
              <a:rPr sz="2000" spc="-5" dirty="0">
                <a:solidFill>
                  <a:srgbClr val="B0A18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Bir kalıtım ağacına ait sınıflarda aynı imza (dönüş tipi, ad, </a:t>
            </a:r>
            <a:r>
              <a:rPr sz="2000" spc="-10" dirty="0">
                <a:latin typeface="Arial"/>
                <a:cs typeface="Arial"/>
              </a:rPr>
              <a:t>parametreler)  </a:t>
            </a:r>
            <a:r>
              <a:rPr sz="2000" spc="-5" dirty="0">
                <a:latin typeface="Arial"/>
                <a:cs typeface="Arial"/>
              </a:rPr>
              <a:t>ile tanımlanmış bir yöntem var ise; Java </a:t>
            </a:r>
            <a:r>
              <a:rPr sz="2000" spc="-10" dirty="0">
                <a:latin typeface="Arial"/>
                <a:cs typeface="Arial"/>
              </a:rPr>
              <a:t>ortamı </a:t>
            </a:r>
            <a:r>
              <a:rPr sz="2000" spc="-5" dirty="0">
                <a:latin typeface="Arial"/>
                <a:cs typeface="Arial"/>
              </a:rPr>
              <a:t>çalıştırma </a:t>
            </a:r>
            <a:r>
              <a:rPr sz="2000" spc="-10" dirty="0">
                <a:latin typeface="Arial"/>
                <a:cs typeface="Arial"/>
              </a:rPr>
              <a:t>zamanında  </a:t>
            </a:r>
            <a:r>
              <a:rPr sz="2000" spc="-5" dirty="0">
                <a:latin typeface="Arial"/>
                <a:cs typeface="Arial"/>
              </a:rPr>
              <a:t>yöntemin hangi sınıfa ait tanımdan çalıştıracağını </a:t>
            </a:r>
            <a:r>
              <a:rPr sz="2000" spc="-10" dirty="0">
                <a:latin typeface="Arial"/>
                <a:cs typeface="Arial"/>
              </a:rPr>
              <a:t>dinamik olarak  </a:t>
            </a:r>
            <a:r>
              <a:rPr sz="2000" spc="-5" dirty="0">
                <a:latin typeface="Arial"/>
                <a:cs typeface="Arial"/>
              </a:rPr>
              <a:t>belirleyebilir. Bu özelliğe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çok-biçimlilik (“polymorphism”)</a:t>
            </a:r>
            <a:r>
              <a:rPr sz="2000" spc="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denir.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64599" y="3582923"/>
            <a:ext cx="976630" cy="195580"/>
          </a:xfrm>
          <a:custGeom>
            <a:avLst/>
            <a:gdLst/>
            <a:ahLst/>
            <a:cxnLst/>
            <a:rect l="l" t="t" r="r" b="b"/>
            <a:pathLst>
              <a:path w="976629" h="195579">
                <a:moveTo>
                  <a:pt x="0" y="0"/>
                </a:moveTo>
                <a:lnTo>
                  <a:pt x="0" y="195452"/>
                </a:lnTo>
                <a:lnTo>
                  <a:pt x="976121" y="195452"/>
                </a:lnTo>
                <a:lnTo>
                  <a:pt x="97612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57741" y="3576828"/>
            <a:ext cx="989330" cy="201295"/>
          </a:xfrm>
          <a:custGeom>
            <a:avLst/>
            <a:gdLst/>
            <a:ahLst/>
            <a:cxnLst/>
            <a:rect l="l" t="t" r="r" b="b"/>
            <a:pathLst>
              <a:path w="989329" h="201295">
                <a:moveTo>
                  <a:pt x="989075" y="201168"/>
                </a:moveTo>
                <a:lnTo>
                  <a:pt x="989075" y="0"/>
                </a:lnTo>
                <a:lnTo>
                  <a:pt x="0" y="0"/>
                </a:lnTo>
                <a:lnTo>
                  <a:pt x="0" y="201168"/>
                </a:lnTo>
                <a:lnTo>
                  <a:pt x="6858" y="201168"/>
                </a:lnTo>
                <a:lnTo>
                  <a:pt x="6858" y="12954"/>
                </a:lnTo>
                <a:lnTo>
                  <a:pt x="12954" y="6096"/>
                </a:lnTo>
                <a:lnTo>
                  <a:pt x="12954" y="12954"/>
                </a:lnTo>
                <a:lnTo>
                  <a:pt x="976883" y="12954"/>
                </a:lnTo>
                <a:lnTo>
                  <a:pt x="976883" y="6096"/>
                </a:lnTo>
                <a:lnTo>
                  <a:pt x="982979" y="12954"/>
                </a:lnTo>
                <a:lnTo>
                  <a:pt x="982979" y="201168"/>
                </a:lnTo>
                <a:lnTo>
                  <a:pt x="989075" y="201168"/>
                </a:lnTo>
                <a:close/>
              </a:path>
              <a:path w="989329" h="201295">
                <a:moveTo>
                  <a:pt x="12954" y="12954"/>
                </a:moveTo>
                <a:lnTo>
                  <a:pt x="12954" y="6096"/>
                </a:lnTo>
                <a:lnTo>
                  <a:pt x="6858" y="12954"/>
                </a:lnTo>
                <a:lnTo>
                  <a:pt x="12954" y="12954"/>
                </a:lnTo>
                <a:close/>
              </a:path>
              <a:path w="989329" h="201295">
                <a:moveTo>
                  <a:pt x="12954" y="201168"/>
                </a:moveTo>
                <a:lnTo>
                  <a:pt x="12954" y="12954"/>
                </a:lnTo>
                <a:lnTo>
                  <a:pt x="6858" y="12954"/>
                </a:lnTo>
                <a:lnTo>
                  <a:pt x="6858" y="201168"/>
                </a:lnTo>
                <a:lnTo>
                  <a:pt x="12954" y="201168"/>
                </a:lnTo>
                <a:close/>
              </a:path>
              <a:path w="989329" h="201295">
                <a:moveTo>
                  <a:pt x="982979" y="12954"/>
                </a:moveTo>
                <a:lnTo>
                  <a:pt x="976883" y="6096"/>
                </a:lnTo>
                <a:lnTo>
                  <a:pt x="976883" y="12954"/>
                </a:lnTo>
                <a:lnTo>
                  <a:pt x="982979" y="12954"/>
                </a:lnTo>
                <a:close/>
              </a:path>
              <a:path w="989329" h="201295">
                <a:moveTo>
                  <a:pt x="982979" y="201168"/>
                </a:moveTo>
                <a:lnTo>
                  <a:pt x="982979" y="12954"/>
                </a:lnTo>
                <a:lnTo>
                  <a:pt x="976883" y="12954"/>
                </a:lnTo>
                <a:lnTo>
                  <a:pt x="976883" y="201168"/>
                </a:lnTo>
                <a:lnTo>
                  <a:pt x="982979" y="201168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64599" y="3611371"/>
            <a:ext cx="9766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Calisan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37986" y="3517646"/>
            <a:ext cx="279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Bu </a:t>
            </a:r>
            <a:r>
              <a:rPr sz="1800" spc="-5" dirty="0">
                <a:latin typeface="Arial"/>
                <a:cs typeface="Arial"/>
              </a:rPr>
              <a:t>özellik, “if” </a:t>
            </a:r>
            <a:r>
              <a:rPr sz="1800" dirty="0">
                <a:latin typeface="Arial"/>
                <a:cs typeface="Arial"/>
              </a:rPr>
              <a:t>veya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“switch”</a:t>
            </a:r>
          </a:p>
        </p:txBody>
      </p:sp>
      <p:sp>
        <p:nvSpPr>
          <p:cNvPr id="9" name="object 9"/>
          <p:cNvSpPr/>
          <p:nvPr/>
        </p:nvSpPr>
        <p:spPr>
          <a:xfrm>
            <a:off x="774839" y="3777615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4599" y="3777615"/>
            <a:ext cx="976630" cy="481965"/>
          </a:xfrm>
          <a:custGeom>
            <a:avLst/>
            <a:gdLst/>
            <a:ahLst/>
            <a:cxnLst/>
            <a:rect l="l" t="t" r="r" b="b"/>
            <a:pathLst>
              <a:path w="976629" h="481964">
                <a:moveTo>
                  <a:pt x="0" y="0"/>
                </a:moveTo>
                <a:lnTo>
                  <a:pt x="0" y="481964"/>
                </a:lnTo>
                <a:lnTo>
                  <a:pt x="976121" y="481964"/>
                </a:lnTo>
                <a:lnTo>
                  <a:pt x="97612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57741" y="3777996"/>
            <a:ext cx="989330" cy="487680"/>
          </a:xfrm>
          <a:custGeom>
            <a:avLst/>
            <a:gdLst/>
            <a:ahLst/>
            <a:cxnLst/>
            <a:rect l="l" t="t" r="r" b="b"/>
            <a:pathLst>
              <a:path w="989329" h="487679">
                <a:moveTo>
                  <a:pt x="12954" y="474725"/>
                </a:moveTo>
                <a:lnTo>
                  <a:pt x="12954" y="0"/>
                </a:lnTo>
                <a:lnTo>
                  <a:pt x="0" y="0"/>
                </a:lnTo>
                <a:lnTo>
                  <a:pt x="0" y="487679"/>
                </a:lnTo>
                <a:lnTo>
                  <a:pt x="6858" y="487679"/>
                </a:lnTo>
                <a:lnTo>
                  <a:pt x="6858" y="474725"/>
                </a:lnTo>
                <a:lnTo>
                  <a:pt x="12954" y="474725"/>
                </a:lnTo>
                <a:close/>
              </a:path>
              <a:path w="989329" h="487679">
                <a:moveTo>
                  <a:pt x="982979" y="474725"/>
                </a:moveTo>
                <a:lnTo>
                  <a:pt x="6858" y="474725"/>
                </a:lnTo>
                <a:lnTo>
                  <a:pt x="12954" y="481583"/>
                </a:lnTo>
                <a:lnTo>
                  <a:pt x="12954" y="487679"/>
                </a:lnTo>
                <a:lnTo>
                  <a:pt x="976883" y="487679"/>
                </a:lnTo>
                <a:lnTo>
                  <a:pt x="976883" y="481583"/>
                </a:lnTo>
                <a:lnTo>
                  <a:pt x="982979" y="474725"/>
                </a:lnTo>
                <a:close/>
              </a:path>
              <a:path w="989329" h="487679">
                <a:moveTo>
                  <a:pt x="12954" y="487679"/>
                </a:moveTo>
                <a:lnTo>
                  <a:pt x="12954" y="481583"/>
                </a:lnTo>
                <a:lnTo>
                  <a:pt x="6858" y="474725"/>
                </a:lnTo>
                <a:lnTo>
                  <a:pt x="6858" y="487679"/>
                </a:lnTo>
                <a:lnTo>
                  <a:pt x="12954" y="487679"/>
                </a:lnTo>
                <a:close/>
              </a:path>
              <a:path w="989329" h="487679">
                <a:moveTo>
                  <a:pt x="989075" y="487679"/>
                </a:moveTo>
                <a:lnTo>
                  <a:pt x="989075" y="0"/>
                </a:lnTo>
                <a:lnTo>
                  <a:pt x="976883" y="0"/>
                </a:lnTo>
                <a:lnTo>
                  <a:pt x="976883" y="474725"/>
                </a:lnTo>
                <a:lnTo>
                  <a:pt x="982979" y="474725"/>
                </a:lnTo>
                <a:lnTo>
                  <a:pt x="982979" y="487679"/>
                </a:lnTo>
                <a:lnTo>
                  <a:pt x="989075" y="487679"/>
                </a:lnTo>
                <a:close/>
              </a:path>
              <a:path w="989329" h="487679">
                <a:moveTo>
                  <a:pt x="982979" y="487679"/>
                </a:moveTo>
                <a:lnTo>
                  <a:pt x="982979" y="474725"/>
                </a:lnTo>
                <a:lnTo>
                  <a:pt x="976883" y="481583"/>
                </a:lnTo>
                <a:lnTo>
                  <a:pt x="976883" y="487679"/>
                </a:lnTo>
                <a:lnTo>
                  <a:pt x="982979" y="487679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57741" y="3816096"/>
            <a:ext cx="989330" cy="449580"/>
          </a:xfrm>
          <a:custGeom>
            <a:avLst/>
            <a:gdLst/>
            <a:ahLst/>
            <a:cxnLst/>
            <a:rect l="l" t="t" r="r" b="b"/>
            <a:pathLst>
              <a:path w="989329" h="449579">
                <a:moveTo>
                  <a:pt x="989075" y="449579"/>
                </a:moveTo>
                <a:lnTo>
                  <a:pt x="989075" y="0"/>
                </a:lnTo>
                <a:lnTo>
                  <a:pt x="0" y="0"/>
                </a:lnTo>
                <a:lnTo>
                  <a:pt x="0" y="449579"/>
                </a:lnTo>
                <a:lnTo>
                  <a:pt x="6858" y="449579"/>
                </a:lnTo>
                <a:lnTo>
                  <a:pt x="6858" y="12953"/>
                </a:lnTo>
                <a:lnTo>
                  <a:pt x="12954" y="6857"/>
                </a:lnTo>
                <a:lnTo>
                  <a:pt x="12954" y="12953"/>
                </a:lnTo>
                <a:lnTo>
                  <a:pt x="976883" y="12953"/>
                </a:lnTo>
                <a:lnTo>
                  <a:pt x="976883" y="6857"/>
                </a:lnTo>
                <a:lnTo>
                  <a:pt x="982979" y="12953"/>
                </a:lnTo>
                <a:lnTo>
                  <a:pt x="982979" y="449579"/>
                </a:lnTo>
                <a:lnTo>
                  <a:pt x="989075" y="449579"/>
                </a:lnTo>
                <a:close/>
              </a:path>
              <a:path w="989329" h="449579">
                <a:moveTo>
                  <a:pt x="12954" y="12953"/>
                </a:moveTo>
                <a:lnTo>
                  <a:pt x="12954" y="6857"/>
                </a:lnTo>
                <a:lnTo>
                  <a:pt x="6858" y="12953"/>
                </a:lnTo>
                <a:lnTo>
                  <a:pt x="12954" y="12953"/>
                </a:lnTo>
                <a:close/>
              </a:path>
              <a:path w="989329" h="449579">
                <a:moveTo>
                  <a:pt x="12954" y="436625"/>
                </a:moveTo>
                <a:lnTo>
                  <a:pt x="12954" y="12953"/>
                </a:lnTo>
                <a:lnTo>
                  <a:pt x="6858" y="12953"/>
                </a:lnTo>
                <a:lnTo>
                  <a:pt x="6858" y="436625"/>
                </a:lnTo>
                <a:lnTo>
                  <a:pt x="12954" y="436625"/>
                </a:lnTo>
                <a:close/>
              </a:path>
              <a:path w="989329" h="449579">
                <a:moveTo>
                  <a:pt x="982979" y="436625"/>
                </a:moveTo>
                <a:lnTo>
                  <a:pt x="6858" y="436625"/>
                </a:lnTo>
                <a:lnTo>
                  <a:pt x="12954" y="443483"/>
                </a:lnTo>
                <a:lnTo>
                  <a:pt x="12954" y="449579"/>
                </a:lnTo>
                <a:lnTo>
                  <a:pt x="976883" y="449579"/>
                </a:lnTo>
                <a:lnTo>
                  <a:pt x="976883" y="443483"/>
                </a:lnTo>
                <a:lnTo>
                  <a:pt x="982979" y="436625"/>
                </a:lnTo>
                <a:close/>
              </a:path>
              <a:path w="989329" h="449579">
                <a:moveTo>
                  <a:pt x="12954" y="449579"/>
                </a:moveTo>
                <a:lnTo>
                  <a:pt x="12954" y="443483"/>
                </a:lnTo>
                <a:lnTo>
                  <a:pt x="6858" y="436625"/>
                </a:lnTo>
                <a:lnTo>
                  <a:pt x="6858" y="449579"/>
                </a:lnTo>
                <a:lnTo>
                  <a:pt x="12954" y="449579"/>
                </a:lnTo>
                <a:close/>
              </a:path>
              <a:path w="989329" h="449579">
                <a:moveTo>
                  <a:pt x="982979" y="12953"/>
                </a:moveTo>
                <a:lnTo>
                  <a:pt x="976883" y="6857"/>
                </a:lnTo>
                <a:lnTo>
                  <a:pt x="976883" y="12953"/>
                </a:lnTo>
                <a:lnTo>
                  <a:pt x="982979" y="12953"/>
                </a:lnTo>
                <a:close/>
              </a:path>
              <a:path w="989329" h="449579">
                <a:moveTo>
                  <a:pt x="982979" y="436625"/>
                </a:moveTo>
                <a:lnTo>
                  <a:pt x="982979" y="12953"/>
                </a:lnTo>
                <a:lnTo>
                  <a:pt x="976883" y="12953"/>
                </a:lnTo>
                <a:lnTo>
                  <a:pt x="976883" y="436625"/>
                </a:lnTo>
                <a:lnTo>
                  <a:pt x="982979" y="436625"/>
                </a:lnTo>
                <a:close/>
              </a:path>
              <a:path w="989329" h="449579">
                <a:moveTo>
                  <a:pt x="982979" y="449579"/>
                </a:moveTo>
                <a:lnTo>
                  <a:pt x="982979" y="436625"/>
                </a:lnTo>
                <a:lnTo>
                  <a:pt x="976883" y="443483"/>
                </a:lnTo>
                <a:lnTo>
                  <a:pt x="976883" y="449579"/>
                </a:lnTo>
                <a:lnTo>
                  <a:pt x="982979" y="449579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57741" y="3908297"/>
            <a:ext cx="989330" cy="357505"/>
          </a:xfrm>
          <a:custGeom>
            <a:avLst/>
            <a:gdLst/>
            <a:ahLst/>
            <a:cxnLst/>
            <a:rect l="l" t="t" r="r" b="b"/>
            <a:pathLst>
              <a:path w="989329" h="357504">
                <a:moveTo>
                  <a:pt x="989075" y="357377"/>
                </a:moveTo>
                <a:lnTo>
                  <a:pt x="989075" y="0"/>
                </a:lnTo>
                <a:lnTo>
                  <a:pt x="0" y="0"/>
                </a:lnTo>
                <a:lnTo>
                  <a:pt x="0" y="357377"/>
                </a:lnTo>
                <a:lnTo>
                  <a:pt x="6858" y="357377"/>
                </a:lnTo>
                <a:lnTo>
                  <a:pt x="6858" y="12953"/>
                </a:lnTo>
                <a:lnTo>
                  <a:pt x="12954" y="6857"/>
                </a:lnTo>
                <a:lnTo>
                  <a:pt x="12954" y="12953"/>
                </a:lnTo>
                <a:lnTo>
                  <a:pt x="976883" y="12953"/>
                </a:lnTo>
                <a:lnTo>
                  <a:pt x="976883" y="6857"/>
                </a:lnTo>
                <a:lnTo>
                  <a:pt x="982979" y="12953"/>
                </a:lnTo>
                <a:lnTo>
                  <a:pt x="982979" y="357377"/>
                </a:lnTo>
                <a:lnTo>
                  <a:pt x="989075" y="357377"/>
                </a:lnTo>
                <a:close/>
              </a:path>
              <a:path w="989329" h="357504">
                <a:moveTo>
                  <a:pt x="12954" y="12953"/>
                </a:moveTo>
                <a:lnTo>
                  <a:pt x="12954" y="6857"/>
                </a:lnTo>
                <a:lnTo>
                  <a:pt x="6858" y="12953"/>
                </a:lnTo>
                <a:lnTo>
                  <a:pt x="12954" y="12953"/>
                </a:lnTo>
                <a:close/>
              </a:path>
              <a:path w="989329" h="357504">
                <a:moveTo>
                  <a:pt x="12954" y="344424"/>
                </a:moveTo>
                <a:lnTo>
                  <a:pt x="12954" y="12953"/>
                </a:lnTo>
                <a:lnTo>
                  <a:pt x="6858" y="12953"/>
                </a:lnTo>
                <a:lnTo>
                  <a:pt x="6858" y="344424"/>
                </a:lnTo>
                <a:lnTo>
                  <a:pt x="12954" y="344424"/>
                </a:lnTo>
                <a:close/>
              </a:path>
              <a:path w="989329" h="357504">
                <a:moveTo>
                  <a:pt x="982979" y="344424"/>
                </a:moveTo>
                <a:lnTo>
                  <a:pt x="6858" y="344424"/>
                </a:lnTo>
                <a:lnTo>
                  <a:pt x="12954" y="351281"/>
                </a:lnTo>
                <a:lnTo>
                  <a:pt x="12954" y="357377"/>
                </a:lnTo>
                <a:lnTo>
                  <a:pt x="976883" y="357377"/>
                </a:lnTo>
                <a:lnTo>
                  <a:pt x="976883" y="351281"/>
                </a:lnTo>
                <a:lnTo>
                  <a:pt x="982979" y="344424"/>
                </a:lnTo>
                <a:close/>
              </a:path>
              <a:path w="989329" h="357504">
                <a:moveTo>
                  <a:pt x="12954" y="357377"/>
                </a:moveTo>
                <a:lnTo>
                  <a:pt x="12954" y="351281"/>
                </a:lnTo>
                <a:lnTo>
                  <a:pt x="6858" y="344424"/>
                </a:lnTo>
                <a:lnTo>
                  <a:pt x="6858" y="357377"/>
                </a:lnTo>
                <a:lnTo>
                  <a:pt x="12954" y="357377"/>
                </a:lnTo>
                <a:close/>
              </a:path>
              <a:path w="989329" h="357504">
                <a:moveTo>
                  <a:pt x="982979" y="12953"/>
                </a:moveTo>
                <a:lnTo>
                  <a:pt x="976883" y="6857"/>
                </a:lnTo>
                <a:lnTo>
                  <a:pt x="976883" y="12953"/>
                </a:lnTo>
                <a:lnTo>
                  <a:pt x="982979" y="12953"/>
                </a:lnTo>
                <a:close/>
              </a:path>
              <a:path w="989329" h="357504">
                <a:moveTo>
                  <a:pt x="982979" y="344424"/>
                </a:moveTo>
                <a:lnTo>
                  <a:pt x="982979" y="12953"/>
                </a:lnTo>
                <a:lnTo>
                  <a:pt x="976883" y="12953"/>
                </a:lnTo>
                <a:lnTo>
                  <a:pt x="976883" y="344424"/>
                </a:lnTo>
                <a:lnTo>
                  <a:pt x="982979" y="344424"/>
                </a:lnTo>
                <a:close/>
              </a:path>
              <a:path w="989329" h="357504">
                <a:moveTo>
                  <a:pt x="982979" y="357377"/>
                </a:moveTo>
                <a:lnTo>
                  <a:pt x="982979" y="344424"/>
                </a:lnTo>
                <a:lnTo>
                  <a:pt x="976883" y="351281"/>
                </a:lnTo>
                <a:lnTo>
                  <a:pt x="976883" y="357377"/>
                </a:lnTo>
                <a:lnTo>
                  <a:pt x="982979" y="357377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98889" y="4041647"/>
            <a:ext cx="184404" cy="1607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664599" y="4024376"/>
            <a:ext cx="10312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844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maasHesap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82395" y="4024376"/>
            <a:ext cx="244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l</a:t>
            </a:r>
            <a:r>
              <a:rPr sz="1200" spc="-5" dirty="0">
                <a:latin typeface="Arial"/>
                <a:cs typeface="Arial"/>
              </a:rPr>
              <a:t>a()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91448" y="4266438"/>
            <a:ext cx="297180" cy="368935"/>
          </a:xfrm>
          <a:custGeom>
            <a:avLst/>
            <a:gdLst/>
            <a:ahLst/>
            <a:cxnLst/>
            <a:rect l="l" t="t" r="r" b="b"/>
            <a:pathLst>
              <a:path w="297180" h="368935">
                <a:moveTo>
                  <a:pt x="297179" y="7619"/>
                </a:moveTo>
                <a:lnTo>
                  <a:pt x="287273" y="0"/>
                </a:lnTo>
                <a:lnTo>
                  <a:pt x="0" y="368807"/>
                </a:lnTo>
                <a:lnTo>
                  <a:pt x="16255" y="368807"/>
                </a:lnTo>
                <a:lnTo>
                  <a:pt x="297179" y="7619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81363" y="4263390"/>
            <a:ext cx="208787" cy="2308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83165" y="4266438"/>
            <a:ext cx="271780" cy="368935"/>
          </a:xfrm>
          <a:custGeom>
            <a:avLst/>
            <a:gdLst/>
            <a:ahLst/>
            <a:cxnLst/>
            <a:rect l="l" t="t" r="r" b="b"/>
            <a:pathLst>
              <a:path w="271779" h="368935">
                <a:moveTo>
                  <a:pt x="271409" y="368808"/>
                </a:moveTo>
                <a:lnTo>
                  <a:pt x="9905" y="0"/>
                </a:lnTo>
                <a:lnTo>
                  <a:pt x="0" y="7620"/>
                </a:lnTo>
                <a:lnTo>
                  <a:pt x="256100" y="368808"/>
                </a:lnTo>
                <a:lnTo>
                  <a:pt x="271409" y="368808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81641" y="4263390"/>
            <a:ext cx="208025" cy="2423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737986" y="3791965"/>
            <a:ext cx="2894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kullanımına gerek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bırakmaz.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08467" y="4935473"/>
            <a:ext cx="976630" cy="557530"/>
          </a:xfrm>
          <a:custGeom>
            <a:avLst/>
            <a:gdLst/>
            <a:ahLst/>
            <a:cxnLst/>
            <a:rect l="l" t="t" r="r" b="b"/>
            <a:pathLst>
              <a:path w="976630" h="557529">
                <a:moveTo>
                  <a:pt x="0" y="0"/>
                </a:moveTo>
                <a:lnTo>
                  <a:pt x="0" y="557402"/>
                </a:lnTo>
                <a:lnTo>
                  <a:pt x="976122" y="557402"/>
                </a:lnTo>
                <a:lnTo>
                  <a:pt x="97612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02371" y="4929378"/>
            <a:ext cx="989330" cy="563245"/>
          </a:xfrm>
          <a:custGeom>
            <a:avLst/>
            <a:gdLst/>
            <a:ahLst/>
            <a:cxnLst/>
            <a:rect l="l" t="t" r="r" b="b"/>
            <a:pathLst>
              <a:path w="989330" h="563245">
                <a:moveTo>
                  <a:pt x="989075" y="563118"/>
                </a:moveTo>
                <a:lnTo>
                  <a:pt x="989075" y="0"/>
                </a:lnTo>
                <a:lnTo>
                  <a:pt x="0" y="0"/>
                </a:lnTo>
                <a:lnTo>
                  <a:pt x="0" y="563118"/>
                </a:lnTo>
                <a:lnTo>
                  <a:pt x="6095" y="563118"/>
                </a:lnTo>
                <a:lnTo>
                  <a:pt x="6095" y="12954"/>
                </a:lnTo>
                <a:lnTo>
                  <a:pt x="12953" y="6096"/>
                </a:lnTo>
                <a:lnTo>
                  <a:pt x="12953" y="12954"/>
                </a:lnTo>
                <a:lnTo>
                  <a:pt x="976122" y="12954"/>
                </a:lnTo>
                <a:lnTo>
                  <a:pt x="976122" y="6096"/>
                </a:lnTo>
                <a:lnTo>
                  <a:pt x="982217" y="12954"/>
                </a:lnTo>
                <a:lnTo>
                  <a:pt x="982217" y="563118"/>
                </a:lnTo>
                <a:lnTo>
                  <a:pt x="989075" y="563118"/>
                </a:lnTo>
                <a:close/>
              </a:path>
              <a:path w="989330" h="563245">
                <a:moveTo>
                  <a:pt x="12953" y="12954"/>
                </a:moveTo>
                <a:lnTo>
                  <a:pt x="12953" y="6096"/>
                </a:lnTo>
                <a:lnTo>
                  <a:pt x="6095" y="12954"/>
                </a:lnTo>
                <a:lnTo>
                  <a:pt x="12953" y="12954"/>
                </a:lnTo>
                <a:close/>
              </a:path>
              <a:path w="989330" h="563245">
                <a:moveTo>
                  <a:pt x="12953" y="563118"/>
                </a:moveTo>
                <a:lnTo>
                  <a:pt x="12953" y="12954"/>
                </a:lnTo>
                <a:lnTo>
                  <a:pt x="6095" y="12954"/>
                </a:lnTo>
                <a:lnTo>
                  <a:pt x="6095" y="563118"/>
                </a:lnTo>
                <a:lnTo>
                  <a:pt x="12953" y="563118"/>
                </a:lnTo>
                <a:close/>
              </a:path>
              <a:path w="989330" h="563245">
                <a:moveTo>
                  <a:pt x="982217" y="12954"/>
                </a:moveTo>
                <a:lnTo>
                  <a:pt x="976122" y="6096"/>
                </a:lnTo>
                <a:lnTo>
                  <a:pt x="976122" y="12954"/>
                </a:lnTo>
                <a:lnTo>
                  <a:pt x="982217" y="12954"/>
                </a:lnTo>
                <a:close/>
              </a:path>
              <a:path w="989330" h="563245">
                <a:moveTo>
                  <a:pt x="982217" y="563118"/>
                </a:moveTo>
                <a:lnTo>
                  <a:pt x="982217" y="12954"/>
                </a:lnTo>
                <a:lnTo>
                  <a:pt x="976122" y="12954"/>
                </a:lnTo>
                <a:lnTo>
                  <a:pt x="976122" y="563118"/>
                </a:lnTo>
                <a:lnTo>
                  <a:pt x="982217" y="563118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02371" y="5168646"/>
            <a:ext cx="989330" cy="323850"/>
          </a:xfrm>
          <a:custGeom>
            <a:avLst/>
            <a:gdLst/>
            <a:ahLst/>
            <a:cxnLst/>
            <a:rect l="l" t="t" r="r" b="b"/>
            <a:pathLst>
              <a:path w="989330" h="323850">
                <a:moveTo>
                  <a:pt x="989075" y="323850"/>
                </a:moveTo>
                <a:lnTo>
                  <a:pt x="989075" y="0"/>
                </a:lnTo>
                <a:lnTo>
                  <a:pt x="0" y="0"/>
                </a:lnTo>
                <a:lnTo>
                  <a:pt x="0" y="323850"/>
                </a:lnTo>
                <a:lnTo>
                  <a:pt x="6095" y="323850"/>
                </a:lnTo>
                <a:lnTo>
                  <a:pt x="6095" y="12953"/>
                </a:lnTo>
                <a:lnTo>
                  <a:pt x="12953" y="6857"/>
                </a:lnTo>
                <a:lnTo>
                  <a:pt x="12953" y="12953"/>
                </a:lnTo>
                <a:lnTo>
                  <a:pt x="976122" y="12953"/>
                </a:lnTo>
                <a:lnTo>
                  <a:pt x="976122" y="6857"/>
                </a:lnTo>
                <a:lnTo>
                  <a:pt x="982217" y="12953"/>
                </a:lnTo>
                <a:lnTo>
                  <a:pt x="982217" y="323850"/>
                </a:lnTo>
                <a:lnTo>
                  <a:pt x="989075" y="323850"/>
                </a:lnTo>
                <a:close/>
              </a:path>
              <a:path w="989330" h="323850">
                <a:moveTo>
                  <a:pt x="12953" y="12953"/>
                </a:moveTo>
                <a:lnTo>
                  <a:pt x="12953" y="6857"/>
                </a:lnTo>
                <a:lnTo>
                  <a:pt x="6095" y="12953"/>
                </a:lnTo>
                <a:lnTo>
                  <a:pt x="12953" y="12953"/>
                </a:lnTo>
                <a:close/>
              </a:path>
              <a:path w="989330" h="323850">
                <a:moveTo>
                  <a:pt x="12953" y="323850"/>
                </a:moveTo>
                <a:lnTo>
                  <a:pt x="12953" y="12953"/>
                </a:lnTo>
                <a:lnTo>
                  <a:pt x="6095" y="12953"/>
                </a:lnTo>
                <a:lnTo>
                  <a:pt x="6095" y="323850"/>
                </a:lnTo>
                <a:lnTo>
                  <a:pt x="12953" y="323850"/>
                </a:lnTo>
                <a:close/>
              </a:path>
              <a:path w="989330" h="323850">
                <a:moveTo>
                  <a:pt x="982217" y="12953"/>
                </a:moveTo>
                <a:lnTo>
                  <a:pt x="976122" y="6857"/>
                </a:lnTo>
                <a:lnTo>
                  <a:pt x="976122" y="12953"/>
                </a:lnTo>
                <a:lnTo>
                  <a:pt x="982217" y="12953"/>
                </a:lnTo>
                <a:close/>
              </a:path>
              <a:path w="989330" h="323850">
                <a:moveTo>
                  <a:pt x="982217" y="323850"/>
                </a:moveTo>
                <a:lnTo>
                  <a:pt x="982217" y="12953"/>
                </a:lnTo>
                <a:lnTo>
                  <a:pt x="976122" y="12953"/>
                </a:lnTo>
                <a:lnTo>
                  <a:pt x="976122" y="323850"/>
                </a:lnTo>
                <a:lnTo>
                  <a:pt x="982217" y="323850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02371" y="5260847"/>
            <a:ext cx="989330" cy="231775"/>
          </a:xfrm>
          <a:custGeom>
            <a:avLst/>
            <a:gdLst/>
            <a:ahLst/>
            <a:cxnLst/>
            <a:rect l="l" t="t" r="r" b="b"/>
            <a:pathLst>
              <a:path w="989330" h="231775">
                <a:moveTo>
                  <a:pt x="989075" y="231648"/>
                </a:moveTo>
                <a:lnTo>
                  <a:pt x="989075" y="0"/>
                </a:lnTo>
                <a:lnTo>
                  <a:pt x="0" y="0"/>
                </a:lnTo>
                <a:lnTo>
                  <a:pt x="0" y="231648"/>
                </a:lnTo>
                <a:lnTo>
                  <a:pt x="6095" y="231648"/>
                </a:lnTo>
                <a:lnTo>
                  <a:pt x="6095" y="12953"/>
                </a:lnTo>
                <a:lnTo>
                  <a:pt x="12953" y="6857"/>
                </a:lnTo>
                <a:lnTo>
                  <a:pt x="12953" y="12953"/>
                </a:lnTo>
                <a:lnTo>
                  <a:pt x="976122" y="12953"/>
                </a:lnTo>
                <a:lnTo>
                  <a:pt x="976122" y="6857"/>
                </a:lnTo>
                <a:lnTo>
                  <a:pt x="982217" y="12953"/>
                </a:lnTo>
                <a:lnTo>
                  <a:pt x="982217" y="231648"/>
                </a:lnTo>
                <a:lnTo>
                  <a:pt x="989075" y="231648"/>
                </a:lnTo>
                <a:close/>
              </a:path>
              <a:path w="989330" h="231775">
                <a:moveTo>
                  <a:pt x="12953" y="12953"/>
                </a:moveTo>
                <a:lnTo>
                  <a:pt x="12953" y="6857"/>
                </a:lnTo>
                <a:lnTo>
                  <a:pt x="6095" y="12953"/>
                </a:lnTo>
                <a:lnTo>
                  <a:pt x="12953" y="12953"/>
                </a:lnTo>
                <a:close/>
              </a:path>
              <a:path w="989330" h="231775">
                <a:moveTo>
                  <a:pt x="12953" y="231648"/>
                </a:moveTo>
                <a:lnTo>
                  <a:pt x="12953" y="12953"/>
                </a:lnTo>
                <a:lnTo>
                  <a:pt x="6095" y="12953"/>
                </a:lnTo>
                <a:lnTo>
                  <a:pt x="6095" y="231648"/>
                </a:lnTo>
                <a:lnTo>
                  <a:pt x="12953" y="231648"/>
                </a:lnTo>
                <a:close/>
              </a:path>
              <a:path w="989330" h="231775">
                <a:moveTo>
                  <a:pt x="982217" y="12953"/>
                </a:moveTo>
                <a:lnTo>
                  <a:pt x="976122" y="6857"/>
                </a:lnTo>
                <a:lnTo>
                  <a:pt x="976122" y="12953"/>
                </a:lnTo>
                <a:lnTo>
                  <a:pt x="982217" y="12953"/>
                </a:lnTo>
                <a:close/>
              </a:path>
              <a:path w="989330" h="231775">
                <a:moveTo>
                  <a:pt x="982217" y="231648"/>
                </a:moveTo>
                <a:lnTo>
                  <a:pt x="982217" y="12953"/>
                </a:lnTo>
                <a:lnTo>
                  <a:pt x="976122" y="12953"/>
                </a:lnTo>
                <a:lnTo>
                  <a:pt x="976122" y="231648"/>
                </a:lnTo>
                <a:lnTo>
                  <a:pt x="982217" y="231648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43519" y="5382005"/>
            <a:ext cx="182880" cy="1104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608467" y="4963921"/>
            <a:ext cx="1260475" cy="608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Sekreter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216535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maasHesapla()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594239" y="4935473"/>
            <a:ext cx="988060" cy="557530"/>
          </a:xfrm>
          <a:custGeom>
            <a:avLst/>
            <a:gdLst/>
            <a:ahLst/>
            <a:cxnLst/>
            <a:rect l="l" t="t" r="r" b="b"/>
            <a:pathLst>
              <a:path w="988060" h="557529">
                <a:moveTo>
                  <a:pt x="0" y="0"/>
                </a:moveTo>
                <a:lnTo>
                  <a:pt x="0" y="557402"/>
                </a:lnTo>
                <a:lnTo>
                  <a:pt x="987551" y="557402"/>
                </a:lnTo>
                <a:lnTo>
                  <a:pt x="9875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88143" y="4929378"/>
            <a:ext cx="1000760" cy="563245"/>
          </a:xfrm>
          <a:custGeom>
            <a:avLst/>
            <a:gdLst/>
            <a:ahLst/>
            <a:cxnLst/>
            <a:rect l="l" t="t" r="r" b="b"/>
            <a:pathLst>
              <a:path w="1000760" h="563245">
                <a:moveTo>
                  <a:pt x="1000506" y="563118"/>
                </a:moveTo>
                <a:lnTo>
                  <a:pt x="1000506" y="0"/>
                </a:lnTo>
                <a:lnTo>
                  <a:pt x="0" y="0"/>
                </a:lnTo>
                <a:lnTo>
                  <a:pt x="0" y="563118"/>
                </a:lnTo>
                <a:lnTo>
                  <a:pt x="6096" y="563118"/>
                </a:lnTo>
                <a:lnTo>
                  <a:pt x="6096" y="12954"/>
                </a:lnTo>
                <a:lnTo>
                  <a:pt x="12953" y="6096"/>
                </a:lnTo>
                <a:lnTo>
                  <a:pt x="12953" y="12954"/>
                </a:lnTo>
                <a:lnTo>
                  <a:pt x="987551" y="12954"/>
                </a:lnTo>
                <a:lnTo>
                  <a:pt x="987551" y="6096"/>
                </a:lnTo>
                <a:lnTo>
                  <a:pt x="993648" y="12954"/>
                </a:lnTo>
                <a:lnTo>
                  <a:pt x="993648" y="563118"/>
                </a:lnTo>
                <a:lnTo>
                  <a:pt x="1000506" y="563118"/>
                </a:lnTo>
                <a:close/>
              </a:path>
              <a:path w="1000760" h="563245">
                <a:moveTo>
                  <a:pt x="12953" y="12954"/>
                </a:moveTo>
                <a:lnTo>
                  <a:pt x="12953" y="6096"/>
                </a:lnTo>
                <a:lnTo>
                  <a:pt x="6096" y="12954"/>
                </a:lnTo>
                <a:lnTo>
                  <a:pt x="12953" y="12954"/>
                </a:lnTo>
                <a:close/>
              </a:path>
              <a:path w="1000760" h="563245">
                <a:moveTo>
                  <a:pt x="12953" y="563118"/>
                </a:moveTo>
                <a:lnTo>
                  <a:pt x="12953" y="12954"/>
                </a:lnTo>
                <a:lnTo>
                  <a:pt x="6096" y="12954"/>
                </a:lnTo>
                <a:lnTo>
                  <a:pt x="6096" y="563118"/>
                </a:lnTo>
                <a:lnTo>
                  <a:pt x="12953" y="563118"/>
                </a:lnTo>
                <a:close/>
              </a:path>
              <a:path w="1000760" h="563245">
                <a:moveTo>
                  <a:pt x="993648" y="12954"/>
                </a:moveTo>
                <a:lnTo>
                  <a:pt x="987551" y="6096"/>
                </a:lnTo>
                <a:lnTo>
                  <a:pt x="987551" y="12954"/>
                </a:lnTo>
                <a:lnTo>
                  <a:pt x="993648" y="12954"/>
                </a:lnTo>
                <a:close/>
              </a:path>
              <a:path w="1000760" h="563245">
                <a:moveTo>
                  <a:pt x="993648" y="563118"/>
                </a:moveTo>
                <a:lnTo>
                  <a:pt x="993648" y="12954"/>
                </a:lnTo>
                <a:lnTo>
                  <a:pt x="987551" y="12954"/>
                </a:lnTo>
                <a:lnTo>
                  <a:pt x="987551" y="563118"/>
                </a:lnTo>
                <a:lnTo>
                  <a:pt x="993648" y="563118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88143" y="5168646"/>
            <a:ext cx="1000760" cy="323850"/>
          </a:xfrm>
          <a:custGeom>
            <a:avLst/>
            <a:gdLst/>
            <a:ahLst/>
            <a:cxnLst/>
            <a:rect l="l" t="t" r="r" b="b"/>
            <a:pathLst>
              <a:path w="1000760" h="323850">
                <a:moveTo>
                  <a:pt x="1000506" y="323850"/>
                </a:moveTo>
                <a:lnTo>
                  <a:pt x="1000506" y="0"/>
                </a:lnTo>
                <a:lnTo>
                  <a:pt x="0" y="0"/>
                </a:lnTo>
                <a:lnTo>
                  <a:pt x="0" y="323850"/>
                </a:lnTo>
                <a:lnTo>
                  <a:pt x="6096" y="323850"/>
                </a:lnTo>
                <a:lnTo>
                  <a:pt x="6096" y="12953"/>
                </a:lnTo>
                <a:lnTo>
                  <a:pt x="12953" y="6857"/>
                </a:lnTo>
                <a:lnTo>
                  <a:pt x="12953" y="12953"/>
                </a:lnTo>
                <a:lnTo>
                  <a:pt x="987551" y="12953"/>
                </a:lnTo>
                <a:lnTo>
                  <a:pt x="987551" y="6857"/>
                </a:lnTo>
                <a:lnTo>
                  <a:pt x="993648" y="12953"/>
                </a:lnTo>
                <a:lnTo>
                  <a:pt x="993648" y="323850"/>
                </a:lnTo>
                <a:lnTo>
                  <a:pt x="1000506" y="323850"/>
                </a:lnTo>
                <a:close/>
              </a:path>
              <a:path w="1000760" h="323850">
                <a:moveTo>
                  <a:pt x="12953" y="12953"/>
                </a:moveTo>
                <a:lnTo>
                  <a:pt x="12953" y="6857"/>
                </a:lnTo>
                <a:lnTo>
                  <a:pt x="6096" y="12953"/>
                </a:lnTo>
                <a:lnTo>
                  <a:pt x="12953" y="12953"/>
                </a:lnTo>
                <a:close/>
              </a:path>
              <a:path w="1000760" h="323850">
                <a:moveTo>
                  <a:pt x="12953" y="323850"/>
                </a:moveTo>
                <a:lnTo>
                  <a:pt x="12953" y="12953"/>
                </a:lnTo>
                <a:lnTo>
                  <a:pt x="6096" y="12953"/>
                </a:lnTo>
                <a:lnTo>
                  <a:pt x="6096" y="323850"/>
                </a:lnTo>
                <a:lnTo>
                  <a:pt x="12953" y="323850"/>
                </a:lnTo>
                <a:close/>
              </a:path>
              <a:path w="1000760" h="323850">
                <a:moveTo>
                  <a:pt x="993648" y="12953"/>
                </a:moveTo>
                <a:lnTo>
                  <a:pt x="987551" y="6857"/>
                </a:lnTo>
                <a:lnTo>
                  <a:pt x="987551" y="12953"/>
                </a:lnTo>
                <a:lnTo>
                  <a:pt x="993648" y="12953"/>
                </a:lnTo>
                <a:close/>
              </a:path>
              <a:path w="1000760" h="323850">
                <a:moveTo>
                  <a:pt x="993648" y="323850"/>
                </a:moveTo>
                <a:lnTo>
                  <a:pt x="993648" y="12953"/>
                </a:lnTo>
                <a:lnTo>
                  <a:pt x="987551" y="12953"/>
                </a:lnTo>
                <a:lnTo>
                  <a:pt x="987551" y="323850"/>
                </a:lnTo>
                <a:lnTo>
                  <a:pt x="993648" y="323850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88143" y="5260847"/>
            <a:ext cx="1000760" cy="231775"/>
          </a:xfrm>
          <a:custGeom>
            <a:avLst/>
            <a:gdLst/>
            <a:ahLst/>
            <a:cxnLst/>
            <a:rect l="l" t="t" r="r" b="b"/>
            <a:pathLst>
              <a:path w="1000760" h="231775">
                <a:moveTo>
                  <a:pt x="1000506" y="231648"/>
                </a:moveTo>
                <a:lnTo>
                  <a:pt x="1000506" y="0"/>
                </a:lnTo>
                <a:lnTo>
                  <a:pt x="0" y="0"/>
                </a:lnTo>
                <a:lnTo>
                  <a:pt x="0" y="231648"/>
                </a:lnTo>
                <a:lnTo>
                  <a:pt x="6096" y="231648"/>
                </a:lnTo>
                <a:lnTo>
                  <a:pt x="6096" y="12953"/>
                </a:lnTo>
                <a:lnTo>
                  <a:pt x="12953" y="6857"/>
                </a:lnTo>
                <a:lnTo>
                  <a:pt x="12953" y="12953"/>
                </a:lnTo>
                <a:lnTo>
                  <a:pt x="987551" y="12953"/>
                </a:lnTo>
                <a:lnTo>
                  <a:pt x="987551" y="6857"/>
                </a:lnTo>
                <a:lnTo>
                  <a:pt x="993648" y="12953"/>
                </a:lnTo>
                <a:lnTo>
                  <a:pt x="993648" y="231648"/>
                </a:lnTo>
                <a:lnTo>
                  <a:pt x="1000506" y="231648"/>
                </a:lnTo>
                <a:close/>
              </a:path>
              <a:path w="1000760" h="231775">
                <a:moveTo>
                  <a:pt x="12953" y="12953"/>
                </a:moveTo>
                <a:lnTo>
                  <a:pt x="12953" y="6857"/>
                </a:lnTo>
                <a:lnTo>
                  <a:pt x="6096" y="12953"/>
                </a:lnTo>
                <a:lnTo>
                  <a:pt x="12953" y="12953"/>
                </a:lnTo>
                <a:close/>
              </a:path>
              <a:path w="1000760" h="231775">
                <a:moveTo>
                  <a:pt x="12953" y="231648"/>
                </a:moveTo>
                <a:lnTo>
                  <a:pt x="12953" y="12953"/>
                </a:lnTo>
                <a:lnTo>
                  <a:pt x="6096" y="12953"/>
                </a:lnTo>
                <a:lnTo>
                  <a:pt x="6096" y="231648"/>
                </a:lnTo>
                <a:lnTo>
                  <a:pt x="12953" y="231648"/>
                </a:lnTo>
                <a:close/>
              </a:path>
              <a:path w="1000760" h="231775">
                <a:moveTo>
                  <a:pt x="993648" y="12953"/>
                </a:moveTo>
                <a:lnTo>
                  <a:pt x="987551" y="6857"/>
                </a:lnTo>
                <a:lnTo>
                  <a:pt x="987551" y="12953"/>
                </a:lnTo>
                <a:lnTo>
                  <a:pt x="993648" y="12953"/>
                </a:lnTo>
                <a:close/>
              </a:path>
              <a:path w="1000760" h="231775">
                <a:moveTo>
                  <a:pt x="993648" y="231648"/>
                </a:moveTo>
                <a:lnTo>
                  <a:pt x="993648" y="12953"/>
                </a:lnTo>
                <a:lnTo>
                  <a:pt x="987551" y="12953"/>
                </a:lnTo>
                <a:lnTo>
                  <a:pt x="987551" y="231648"/>
                </a:lnTo>
                <a:lnTo>
                  <a:pt x="993648" y="231648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40721" y="5382005"/>
            <a:ext cx="172974" cy="1104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594239" y="4963921"/>
            <a:ext cx="1263015" cy="608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Arial"/>
                <a:cs typeface="Arial"/>
              </a:rPr>
              <a:t>Yonetici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imes New Roman"/>
              <a:cs typeface="Times New Roman"/>
            </a:endParaRPr>
          </a:p>
          <a:p>
            <a:pPr marL="219075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maasHesapla()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360561" y="4635245"/>
            <a:ext cx="247650" cy="304165"/>
          </a:xfrm>
          <a:custGeom>
            <a:avLst/>
            <a:gdLst/>
            <a:ahLst/>
            <a:cxnLst/>
            <a:rect l="l" t="t" r="r" b="b"/>
            <a:pathLst>
              <a:path w="247650" h="304164">
                <a:moveTo>
                  <a:pt x="247142" y="0"/>
                </a:moveTo>
                <a:lnTo>
                  <a:pt x="230886" y="0"/>
                </a:lnTo>
                <a:lnTo>
                  <a:pt x="0" y="296418"/>
                </a:lnTo>
                <a:lnTo>
                  <a:pt x="10668" y="304038"/>
                </a:lnTo>
                <a:lnTo>
                  <a:pt x="247142" y="0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39265" y="4635246"/>
            <a:ext cx="226060" cy="304165"/>
          </a:xfrm>
          <a:custGeom>
            <a:avLst/>
            <a:gdLst/>
            <a:ahLst/>
            <a:cxnLst/>
            <a:rect l="l" t="t" r="r" b="b"/>
            <a:pathLst>
              <a:path w="226060" h="304164">
                <a:moveTo>
                  <a:pt x="225483" y="296417"/>
                </a:moveTo>
                <a:lnTo>
                  <a:pt x="15308" y="0"/>
                </a:lnTo>
                <a:lnTo>
                  <a:pt x="0" y="0"/>
                </a:lnTo>
                <a:lnTo>
                  <a:pt x="215577" y="304037"/>
                </a:lnTo>
                <a:lnTo>
                  <a:pt x="225483" y="296417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737986" y="4505197"/>
            <a:ext cx="2035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Arial"/>
                <a:cs typeface="Arial"/>
              </a:rPr>
              <a:t>Yeni </a:t>
            </a:r>
            <a:r>
              <a:rPr sz="1800" dirty="0">
                <a:latin typeface="Arial"/>
                <a:cs typeface="Arial"/>
              </a:rPr>
              <a:t>bir işçi alt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sınıfı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737986" y="4779517"/>
            <a:ext cx="2794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eklendiğinde </a:t>
            </a:r>
            <a:r>
              <a:rPr sz="1800" dirty="0">
                <a:latin typeface="Arial"/>
                <a:cs typeface="Arial"/>
              </a:rPr>
              <a:t>mevcut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kodun  değiştirilmesi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gerekmez.</a:t>
            </a:r>
          </a:p>
        </p:txBody>
      </p:sp>
      <p:sp>
        <p:nvSpPr>
          <p:cNvPr id="38" name="object 38"/>
          <p:cNvSpPr/>
          <p:nvPr/>
        </p:nvSpPr>
        <p:spPr>
          <a:xfrm>
            <a:off x="774839" y="5492115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3999" y="858012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08467" y="5492115"/>
            <a:ext cx="976630" cy="120014"/>
          </a:xfrm>
          <a:custGeom>
            <a:avLst/>
            <a:gdLst/>
            <a:ahLst/>
            <a:cxnLst/>
            <a:rect l="l" t="t" r="r" b="b"/>
            <a:pathLst>
              <a:path w="976630" h="120014">
                <a:moveTo>
                  <a:pt x="0" y="0"/>
                </a:moveTo>
                <a:lnTo>
                  <a:pt x="0" y="120014"/>
                </a:lnTo>
                <a:lnTo>
                  <a:pt x="976122" y="120014"/>
                </a:lnTo>
                <a:lnTo>
                  <a:pt x="97612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02371" y="5492496"/>
            <a:ext cx="989330" cy="125730"/>
          </a:xfrm>
          <a:custGeom>
            <a:avLst/>
            <a:gdLst/>
            <a:ahLst/>
            <a:cxnLst/>
            <a:rect l="l" t="t" r="r" b="b"/>
            <a:pathLst>
              <a:path w="989330" h="125729">
                <a:moveTo>
                  <a:pt x="12953" y="112775"/>
                </a:moveTo>
                <a:lnTo>
                  <a:pt x="12953" y="0"/>
                </a:lnTo>
                <a:lnTo>
                  <a:pt x="0" y="0"/>
                </a:lnTo>
                <a:lnTo>
                  <a:pt x="0" y="125729"/>
                </a:lnTo>
                <a:lnTo>
                  <a:pt x="6095" y="125729"/>
                </a:lnTo>
                <a:lnTo>
                  <a:pt x="6095" y="112775"/>
                </a:lnTo>
                <a:lnTo>
                  <a:pt x="12953" y="112775"/>
                </a:lnTo>
                <a:close/>
              </a:path>
              <a:path w="989330" h="125729">
                <a:moveTo>
                  <a:pt x="982217" y="112775"/>
                </a:moveTo>
                <a:lnTo>
                  <a:pt x="6095" y="112775"/>
                </a:lnTo>
                <a:lnTo>
                  <a:pt x="12953" y="119633"/>
                </a:lnTo>
                <a:lnTo>
                  <a:pt x="12953" y="125729"/>
                </a:lnTo>
                <a:lnTo>
                  <a:pt x="976122" y="125729"/>
                </a:lnTo>
                <a:lnTo>
                  <a:pt x="976122" y="119633"/>
                </a:lnTo>
                <a:lnTo>
                  <a:pt x="982217" y="112775"/>
                </a:lnTo>
                <a:close/>
              </a:path>
              <a:path w="989330" h="125729">
                <a:moveTo>
                  <a:pt x="12953" y="125729"/>
                </a:moveTo>
                <a:lnTo>
                  <a:pt x="12953" y="119633"/>
                </a:lnTo>
                <a:lnTo>
                  <a:pt x="6095" y="112775"/>
                </a:lnTo>
                <a:lnTo>
                  <a:pt x="6095" y="125729"/>
                </a:lnTo>
                <a:lnTo>
                  <a:pt x="12953" y="125729"/>
                </a:lnTo>
                <a:close/>
              </a:path>
              <a:path w="989330" h="125729">
                <a:moveTo>
                  <a:pt x="989075" y="125729"/>
                </a:moveTo>
                <a:lnTo>
                  <a:pt x="989075" y="0"/>
                </a:lnTo>
                <a:lnTo>
                  <a:pt x="976122" y="0"/>
                </a:lnTo>
                <a:lnTo>
                  <a:pt x="976122" y="112775"/>
                </a:lnTo>
                <a:lnTo>
                  <a:pt x="982217" y="112775"/>
                </a:lnTo>
                <a:lnTo>
                  <a:pt x="982217" y="125729"/>
                </a:lnTo>
                <a:lnTo>
                  <a:pt x="989075" y="125729"/>
                </a:lnTo>
                <a:close/>
              </a:path>
              <a:path w="989330" h="125729">
                <a:moveTo>
                  <a:pt x="982217" y="125729"/>
                </a:moveTo>
                <a:lnTo>
                  <a:pt x="982217" y="112775"/>
                </a:lnTo>
                <a:lnTo>
                  <a:pt x="976122" y="119633"/>
                </a:lnTo>
                <a:lnTo>
                  <a:pt x="976122" y="125729"/>
                </a:lnTo>
                <a:lnTo>
                  <a:pt x="982217" y="125729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602371" y="5492496"/>
            <a:ext cx="989330" cy="125730"/>
          </a:xfrm>
          <a:custGeom>
            <a:avLst/>
            <a:gdLst/>
            <a:ahLst/>
            <a:cxnLst/>
            <a:rect l="l" t="t" r="r" b="b"/>
            <a:pathLst>
              <a:path w="989330" h="125729">
                <a:moveTo>
                  <a:pt x="12953" y="112775"/>
                </a:moveTo>
                <a:lnTo>
                  <a:pt x="12953" y="0"/>
                </a:lnTo>
                <a:lnTo>
                  <a:pt x="0" y="0"/>
                </a:lnTo>
                <a:lnTo>
                  <a:pt x="0" y="125729"/>
                </a:lnTo>
                <a:lnTo>
                  <a:pt x="6095" y="125729"/>
                </a:lnTo>
                <a:lnTo>
                  <a:pt x="6095" y="112775"/>
                </a:lnTo>
                <a:lnTo>
                  <a:pt x="12953" y="112775"/>
                </a:lnTo>
                <a:close/>
              </a:path>
              <a:path w="989330" h="125729">
                <a:moveTo>
                  <a:pt x="982217" y="112775"/>
                </a:moveTo>
                <a:lnTo>
                  <a:pt x="6095" y="112775"/>
                </a:lnTo>
                <a:lnTo>
                  <a:pt x="12953" y="119633"/>
                </a:lnTo>
                <a:lnTo>
                  <a:pt x="12953" y="125729"/>
                </a:lnTo>
                <a:lnTo>
                  <a:pt x="976122" y="125729"/>
                </a:lnTo>
                <a:lnTo>
                  <a:pt x="976122" y="119633"/>
                </a:lnTo>
                <a:lnTo>
                  <a:pt x="982217" y="112775"/>
                </a:lnTo>
                <a:close/>
              </a:path>
              <a:path w="989330" h="125729">
                <a:moveTo>
                  <a:pt x="12953" y="125729"/>
                </a:moveTo>
                <a:lnTo>
                  <a:pt x="12953" y="119633"/>
                </a:lnTo>
                <a:lnTo>
                  <a:pt x="6095" y="112775"/>
                </a:lnTo>
                <a:lnTo>
                  <a:pt x="6095" y="125729"/>
                </a:lnTo>
                <a:lnTo>
                  <a:pt x="12953" y="125729"/>
                </a:lnTo>
                <a:close/>
              </a:path>
              <a:path w="989330" h="125729">
                <a:moveTo>
                  <a:pt x="989075" y="125729"/>
                </a:moveTo>
                <a:lnTo>
                  <a:pt x="989075" y="0"/>
                </a:lnTo>
                <a:lnTo>
                  <a:pt x="976122" y="0"/>
                </a:lnTo>
                <a:lnTo>
                  <a:pt x="976122" y="112775"/>
                </a:lnTo>
                <a:lnTo>
                  <a:pt x="982217" y="112775"/>
                </a:lnTo>
                <a:lnTo>
                  <a:pt x="982217" y="125729"/>
                </a:lnTo>
                <a:lnTo>
                  <a:pt x="989075" y="125729"/>
                </a:lnTo>
                <a:close/>
              </a:path>
              <a:path w="989330" h="125729">
                <a:moveTo>
                  <a:pt x="982217" y="125729"/>
                </a:moveTo>
                <a:lnTo>
                  <a:pt x="982217" y="112775"/>
                </a:lnTo>
                <a:lnTo>
                  <a:pt x="976122" y="119633"/>
                </a:lnTo>
                <a:lnTo>
                  <a:pt x="976122" y="125729"/>
                </a:lnTo>
                <a:lnTo>
                  <a:pt x="982217" y="125729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602371" y="5492496"/>
            <a:ext cx="989330" cy="125730"/>
          </a:xfrm>
          <a:custGeom>
            <a:avLst/>
            <a:gdLst/>
            <a:ahLst/>
            <a:cxnLst/>
            <a:rect l="l" t="t" r="r" b="b"/>
            <a:pathLst>
              <a:path w="989330" h="125729">
                <a:moveTo>
                  <a:pt x="12953" y="112775"/>
                </a:moveTo>
                <a:lnTo>
                  <a:pt x="12953" y="0"/>
                </a:lnTo>
                <a:lnTo>
                  <a:pt x="0" y="0"/>
                </a:lnTo>
                <a:lnTo>
                  <a:pt x="0" y="125729"/>
                </a:lnTo>
                <a:lnTo>
                  <a:pt x="6095" y="125729"/>
                </a:lnTo>
                <a:lnTo>
                  <a:pt x="6095" y="112775"/>
                </a:lnTo>
                <a:lnTo>
                  <a:pt x="12953" y="112775"/>
                </a:lnTo>
                <a:close/>
              </a:path>
              <a:path w="989330" h="125729">
                <a:moveTo>
                  <a:pt x="982217" y="112775"/>
                </a:moveTo>
                <a:lnTo>
                  <a:pt x="6095" y="112775"/>
                </a:lnTo>
                <a:lnTo>
                  <a:pt x="12953" y="119633"/>
                </a:lnTo>
                <a:lnTo>
                  <a:pt x="12953" y="125729"/>
                </a:lnTo>
                <a:lnTo>
                  <a:pt x="976122" y="125729"/>
                </a:lnTo>
                <a:lnTo>
                  <a:pt x="976122" y="119633"/>
                </a:lnTo>
                <a:lnTo>
                  <a:pt x="982217" y="112775"/>
                </a:lnTo>
                <a:close/>
              </a:path>
              <a:path w="989330" h="125729">
                <a:moveTo>
                  <a:pt x="12953" y="125729"/>
                </a:moveTo>
                <a:lnTo>
                  <a:pt x="12953" y="119633"/>
                </a:lnTo>
                <a:lnTo>
                  <a:pt x="6095" y="112775"/>
                </a:lnTo>
                <a:lnTo>
                  <a:pt x="6095" y="125729"/>
                </a:lnTo>
                <a:lnTo>
                  <a:pt x="12953" y="125729"/>
                </a:lnTo>
                <a:close/>
              </a:path>
              <a:path w="989330" h="125729">
                <a:moveTo>
                  <a:pt x="989075" y="125729"/>
                </a:moveTo>
                <a:lnTo>
                  <a:pt x="989075" y="0"/>
                </a:lnTo>
                <a:lnTo>
                  <a:pt x="976122" y="0"/>
                </a:lnTo>
                <a:lnTo>
                  <a:pt x="976122" y="112775"/>
                </a:lnTo>
                <a:lnTo>
                  <a:pt x="982217" y="112775"/>
                </a:lnTo>
                <a:lnTo>
                  <a:pt x="982217" y="125729"/>
                </a:lnTo>
                <a:lnTo>
                  <a:pt x="989075" y="125729"/>
                </a:lnTo>
                <a:close/>
              </a:path>
              <a:path w="989330" h="125729">
                <a:moveTo>
                  <a:pt x="982217" y="125729"/>
                </a:moveTo>
                <a:lnTo>
                  <a:pt x="982217" y="112775"/>
                </a:lnTo>
                <a:lnTo>
                  <a:pt x="976122" y="119633"/>
                </a:lnTo>
                <a:lnTo>
                  <a:pt x="976122" y="125729"/>
                </a:lnTo>
                <a:lnTo>
                  <a:pt x="982217" y="125729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643519" y="5492496"/>
            <a:ext cx="182880" cy="624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94239" y="5492115"/>
            <a:ext cx="988060" cy="120014"/>
          </a:xfrm>
          <a:custGeom>
            <a:avLst/>
            <a:gdLst/>
            <a:ahLst/>
            <a:cxnLst/>
            <a:rect l="l" t="t" r="r" b="b"/>
            <a:pathLst>
              <a:path w="988060" h="120014">
                <a:moveTo>
                  <a:pt x="0" y="0"/>
                </a:moveTo>
                <a:lnTo>
                  <a:pt x="0" y="120014"/>
                </a:lnTo>
                <a:lnTo>
                  <a:pt x="987551" y="120014"/>
                </a:lnTo>
                <a:lnTo>
                  <a:pt x="9875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88143" y="5492496"/>
            <a:ext cx="1000760" cy="125730"/>
          </a:xfrm>
          <a:custGeom>
            <a:avLst/>
            <a:gdLst/>
            <a:ahLst/>
            <a:cxnLst/>
            <a:rect l="l" t="t" r="r" b="b"/>
            <a:pathLst>
              <a:path w="1000760" h="125729">
                <a:moveTo>
                  <a:pt x="12953" y="112775"/>
                </a:moveTo>
                <a:lnTo>
                  <a:pt x="12953" y="0"/>
                </a:lnTo>
                <a:lnTo>
                  <a:pt x="0" y="0"/>
                </a:lnTo>
                <a:lnTo>
                  <a:pt x="0" y="125729"/>
                </a:lnTo>
                <a:lnTo>
                  <a:pt x="6096" y="125729"/>
                </a:lnTo>
                <a:lnTo>
                  <a:pt x="6096" y="112775"/>
                </a:lnTo>
                <a:lnTo>
                  <a:pt x="12953" y="112775"/>
                </a:lnTo>
                <a:close/>
              </a:path>
              <a:path w="1000760" h="125729">
                <a:moveTo>
                  <a:pt x="993648" y="112775"/>
                </a:moveTo>
                <a:lnTo>
                  <a:pt x="6096" y="112775"/>
                </a:lnTo>
                <a:lnTo>
                  <a:pt x="12953" y="119633"/>
                </a:lnTo>
                <a:lnTo>
                  <a:pt x="12953" y="125729"/>
                </a:lnTo>
                <a:lnTo>
                  <a:pt x="987551" y="125729"/>
                </a:lnTo>
                <a:lnTo>
                  <a:pt x="987551" y="119633"/>
                </a:lnTo>
                <a:lnTo>
                  <a:pt x="993648" y="112775"/>
                </a:lnTo>
                <a:close/>
              </a:path>
              <a:path w="1000760" h="125729">
                <a:moveTo>
                  <a:pt x="12953" y="125729"/>
                </a:moveTo>
                <a:lnTo>
                  <a:pt x="12953" y="119633"/>
                </a:lnTo>
                <a:lnTo>
                  <a:pt x="6096" y="112775"/>
                </a:lnTo>
                <a:lnTo>
                  <a:pt x="6096" y="125729"/>
                </a:lnTo>
                <a:lnTo>
                  <a:pt x="12953" y="125729"/>
                </a:lnTo>
                <a:close/>
              </a:path>
              <a:path w="1000760" h="125729">
                <a:moveTo>
                  <a:pt x="1000506" y="125729"/>
                </a:moveTo>
                <a:lnTo>
                  <a:pt x="1000506" y="0"/>
                </a:lnTo>
                <a:lnTo>
                  <a:pt x="987551" y="0"/>
                </a:lnTo>
                <a:lnTo>
                  <a:pt x="987551" y="112775"/>
                </a:lnTo>
                <a:lnTo>
                  <a:pt x="993648" y="112775"/>
                </a:lnTo>
                <a:lnTo>
                  <a:pt x="993648" y="125729"/>
                </a:lnTo>
                <a:lnTo>
                  <a:pt x="1000506" y="125729"/>
                </a:lnTo>
                <a:close/>
              </a:path>
              <a:path w="1000760" h="125729">
                <a:moveTo>
                  <a:pt x="993648" y="125729"/>
                </a:moveTo>
                <a:lnTo>
                  <a:pt x="993648" y="112775"/>
                </a:lnTo>
                <a:lnTo>
                  <a:pt x="987551" y="119633"/>
                </a:lnTo>
                <a:lnTo>
                  <a:pt x="987551" y="125729"/>
                </a:lnTo>
                <a:lnTo>
                  <a:pt x="993648" y="125729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588143" y="5492496"/>
            <a:ext cx="1000760" cy="125730"/>
          </a:xfrm>
          <a:custGeom>
            <a:avLst/>
            <a:gdLst/>
            <a:ahLst/>
            <a:cxnLst/>
            <a:rect l="l" t="t" r="r" b="b"/>
            <a:pathLst>
              <a:path w="1000760" h="125729">
                <a:moveTo>
                  <a:pt x="12953" y="112775"/>
                </a:moveTo>
                <a:lnTo>
                  <a:pt x="12953" y="0"/>
                </a:lnTo>
                <a:lnTo>
                  <a:pt x="0" y="0"/>
                </a:lnTo>
                <a:lnTo>
                  <a:pt x="0" y="125729"/>
                </a:lnTo>
                <a:lnTo>
                  <a:pt x="6096" y="125729"/>
                </a:lnTo>
                <a:lnTo>
                  <a:pt x="6096" y="112775"/>
                </a:lnTo>
                <a:lnTo>
                  <a:pt x="12953" y="112775"/>
                </a:lnTo>
                <a:close/>
              </a:path>
              <a:path w="1000760" h="125729">
                <a:moveTo>
                  <a:pt x="993648" y="112775"/>
                </a:moveTo>
                <a:lnTo>
                  <a:pt x="6096" y="112775"/>
                </a:lnTo>
                <a:lnTo>
                  <a:pt x="12953" y="119633"/>
                </a:lnTo>
                <a:lnTo>
                  <a:pt x="12953" y="125729"/>
                </a:lnTo>
                <a:lnTo>
                  <a:pt x="987551" y="125729"/>
                </a:lnTo>
                <a:lnTo>
                  <a:pt x="987551" y="119633"/>
                </a:lnTo>
                <a:lnTo>
                  <a:pt x="993648" y="112775"/>
                </a:lnTo>
                <a:close/>
              </a:path>
              <a:path w="1000760" h="125729">
                <a:moveTo>
                  <a:pt x="12953" y="125729"/>
                </a:moveTo>
                <a:lnTo>
                  <a:pt x="12953" y="119633"/>
                </a:lnTo>
                <a:lnTo>
                  <a:pt x="6096" y="112775"/>
                </a:lnTo>
                <a:lnTo>
                  <a:pt x="6096" y="125729"/>
                </a:lnTo>
                <a:lnTo>
                  <a:pt x="12953" y="125729"/>
                </a:lnTo>
                <a:close/>
              </a:path>
              <a:path w="1000760" h="125729">
                <a:moveTo>
                  <a:pt x="1000506" y="125729"/>
                </a:moveTo>
                <a:lnTo>
                  <a:pt x="1000506" y="0"/>
                </a:lnTo>
                <a:lnTo>
                  <a:pt x="987551" y="0"/>
                </a:lnTo>
                <a:lnTo>
                  <a:pt x="987551" y="112775"/>
                </a:lnTo>
                <a:lnTo>
                  <a:pt x="993648" y="112775"/>
                </a:lnTo>
                <a:lnTo>
                  <a:pt x="993648" y="125729"/>
                </a:lnTo>
                <a:lnTo>
                  <a:pt x="1000506" y="125729"/>
                </a:lnTo>
                <a:close/>
              </a:path>
              <a:path w="1000760" h="125729">
                <a:moveTo>
                  <a:pt x="993648" y="125729"/>
                </a:moveTo>
                <a:lnTo>
                  <a:pt x="993648" y="112775"/>
                </a:lnTo>
                <a:lnTo>
                  <a:pt x="987551" y="119633"/>
                </a:lnTo>
                <a:lnTo>
                  <a:pt x="987551" y="125729"/>
                </a:lnTo>
                <a:lnTo>
                  <a:pt x="993648" y="125729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88143" y="5492496"/>
            <a:ext cx="1000760" cy="125730"/>
          </a:xfrm>
          <a:custGeom>
            <a:avLst/>
            <a:gdLst/>
            <a:ahLst/>
            <a:cxnLst/>
            <a:rect l="l" t="t" r="r" b="b"/>
            <a:pathLst>
              <a:path w="1000760" h="125729">
                <a:moveTo>
                  <a:pt x="12953" y="112775"/>
                </a:moveTo>
                <a:lnTo>
                  <a:pt x="12953" y="0"/>
                </a:lnTo>
                <a:lnTo>
                  <a:pt x="0" y="0"/>
                </a:lnTo>
                <a:lnTo>
                  <a:pt x="0" y="125729"/>
                </a:lnTo>
                <a:lnTo>
                  <a:pt x="6096" y="125729"/>
                </a:lnTo>
                <a:lnTo>
                  <a:pt x="6096" y="112775"/>
                </a:lnTo>
                <a:lnTo>
                  <a:pt x="12953" y="112775"/>
                </a:lnTo>
                <a:close/>
              </a:path>
              <a:path w="1000760" h="125729">
                <a:moveTo>
                  <a:pt x="993648" y="112775"/>
                </a:moveTo>
                <a:lnTo>
                  <a:pt x="6096" y="112775"/>
                </a:lnTo>
                <a:lnTo>
                  <a:pt x="12953" y="119633"/>
                </a:lnTo>
                <a:lnTo>
                  <a:pt x="12953" y="125729"/>
                </a:lnTo>
                <a:lnTo>
                  <a:pt x="987551" y="125729"/>
                </a:lnTo>
                <a:lnTo>
                  <a:pt x="987551" y="119633"/>
                </a:lnTo>
                <a:lnTo>
                  <a:pt x="993648" y="112775"/>
                </a:lnTo>
                <a:close/>
              </a:path>
              <a:path w="1000760" h="125729">
                <a:moveTo>
                  <a:pt x="12953" y="125729"/>
                </a:moveTo>
                <a:lnTo>
                  <a:pt x="12953" y="119633"/>
                </a:lnTo>
                <a:lnTo>
                  <a:pt x="6096" y="112775"/>
                </a:lnTo>
                <a:lnTo>
                  <a:pt x="6096" y="125729"/>
                </a:lnTo>
                <a:lnTo>
                  <a:pt x="12953" y="125729"/>
                </a:lnTo>
                <a:close/>
              </a:path>
              <a:path w="1000760" h="125729">
                <a:moveTo>
                  <a:pt x="1000506" y="125729"/>
                </a:moveTo>
                <a:lnTo>
                  <a:pt x="1000506" y="0"/>
                </a:lnTo>
                <a:lnTo>
                  <a:pt x="987551" y="0"/>
                </a:lnTo>
                <a:lnTo>
                  <a:pt x="987551" y="112775"/>
                </a:lnTo>
                <a:lnTo>
                  <a:pt x="993648" y="112775"/>
                </a:lnTo>
                <a:lnTo>
                  <a:pt x="993648" y="125729"/>
                </a:lnTo>
                <a:lnTo>
                  <a:pt x="1000506" y="125729"/>
                </a:lnTo>
                <a:close/>
              </a:path>
              <a:path w="1000760" h="125729">
                <a:moveTo>
                  <a:pt x="993648" y="125729"/>
                </a:moveTo>
                <a:lnTo>
                  <a:pt x="993648" y="112775"/>
                </a:lnTo>
                <a:lnTo>
                  <a:pt x="987551" y="119633"/>
                </a:lnTo>
                <a:lnTo>
                  <a:pt x="987551" y="125729"/>
                </a:lnTo>
                <a:lnTo>
                  <a:pt x="993648" y="125729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640721" y="5492496"/>
            <a:ext cx="172974" cy="624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Date Placeholder 52">
            <a:extLst>
              <a:ext uri="{FF2B5EF4-FFF2-40B4-BE49-F238E27FC236}">
                <a16:creationId xmlns:a16="http://schemas.microsoft.com/office/drawing/2014/main" id="{E53C4587-1635-481C-8F6F-CDAD1746F23F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A28D8BC-DF36-4F80-AE19-FB4C24B0A008}" type="datetime1">
              <a:rPr lang="en-US" smtClean="0"/>
              <a:t>04/01/2019</a:t>
            </a:fld>
            <a:endParaRPr lang="en-US"/>
          </a:p>
        </p:txBody>
      </p:sp>
      <p:sp>
        <p:nvSpPr>
          <p:cNvPr id="54" name="Slide Number Placeholder 53">
            <a:extLst>
              <a:ext uri="{FF2B5EF4-FFF2-40B4-BE49-F238E27FC236}">
                <a16:creationId xmlns:a16="http://schemas.microsoft.com/office/drawing/2014/main" id="{6A3E34F3-7EF1-48F4-98E2-F8CFAE60B9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/>
              <a:t>- </a:t>
            </a:r>
            <a:fld id="{81D60167-4931-47E6-BA6A-407CBD079E47}" type="slidenum">
              <a:rPr smtClean="0"/>
              <a:t>24</a:t>
            </a:fld>
            <a:r>
              <a:rPr spc="-75"/>
              <a:t> </a:t>
            </a:r>
            <a:r>
              <a:t>-</a:t>
            </a:r>
            <a:r>
              <a:rPr spc="-5"/>
              <a:t> </a:t>
            </a:r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839" y="348995"/>
            <a:ext cx="9144000" cy="999490"/>
          </a:xfrm>
          <a:prstGeom prst="rect">
            <a:avLst/>
          </a:prstGeom>
          <a:solidFill>
            <a:srgbClr val="AACEF2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3250">
              <a:latin typeface="Times New Roman"/>
              <a:cs typeface="Times New Roman"/>
            </a:endParaRPr>
          </a:p>
          <a:p>
            <a:pPr marL="1522095">
              <a:lnSpc>
                <a:spcPct val="100000"/>
              </a:lnSpc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Çok-Biçimlilik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(“Polymorphism”):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Örnek –</a:t>
            </a:r>
            <a:r>
              <a:rPr sz="28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839" y="1347977"/>
            <a:ext cx="9144000" cy="716280"/>
          </a:xfrm>
          <a:custGeom>
            <a:avLst/>
            <a:gdLst/>
            <a:ahLst/>
            <a:cxnLst/>
            <a:rect l="l" t="t" r="r" b="b"/>
            <a:pathLst>
              <a:path w="9144000" h="716280">
                <a:moveTo>
                  <a:pt x="0" y="715899"/>
                </a:moveTo>
                <a:lnTo>
                  <a:pt x="9144000" y="715899"/>
                </a:lnTo>
                <a:lnTo>
                  <a:pt x="9144000" y="0"/>
                </a:lnTo>
                <a:lnTo>
                  <a:pt x="0" y="0"/>
                </a:lnTo>
                <a:lnTo>
                  <a:pt x="0" y="715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839" y="292036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4839" y="3777615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25117" y="1493012"/>
            <a:ext cx="4355465" cy="5018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086610" indent="-342900">
              <a:lnSpc>
                <a:spcPct val="14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interface </a:t>
            </a:r>
            <a:r>
              <a:rPr sz="1800" dirty="0">
                <a:latin typeface="Arial"/>
                <a:cs typeface="Arial"/>
              </a:rPr>
              <a:t>Konus {  </a:t>
            </a:r>
            <a:r>
              <a:rPr sz="1800" b="1" spc="-5" dirty="0">
                <a:latin typeface="Arial"/>
                <a:cs typeface="Arial"/>
              </a:rPr>
              <a:t>String </a:t>
            </a:r>
            <a:r>
              <a:rPr sz="1800" spc="-5" dirty="0">
                <a:latin typeface="Arial"/>
                <a:cs typeface="Arial"/>
              </a:rPr>
              <a:t>getAd();  </a:t>
            </a:r>
            <a:r>
              <a:rPr sz="1800" b="1" spc="-5" dirty="0">
                <a:latin typeface="Arial"/>
                <a:cs typeface="Arial"/>
              </a:rPr>
              <a:t>String </a:t>
            </a:r>
            <a:r>
              <a:rPr sz="1800" dirty="0">
                <a:latin typeface="Arial"/>
                <a:cs typeface="Arial"/>
              </a:rPr>
              <a:t>merhaba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();</a:t>
            </a: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800" dirty="0">
                <a:latin typeface="Arial"/>
                <a:cs typeface="Arial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800" b="1" dirty="0">
                <a:latin typeface="Arial"/>
                <a:cs typeface="Arial"/>
              </a:rPr>
              <a:t>abstract class </a:t>
            </a:r>
            <a:r>
              <a:rPr sz="1800" dirty="0">
                <a:latin typeface="Arial"/>
                <a:cs typeface="Arial"/>
              </a:rPr>
              <a:t>Insan </a:t>
            </a:r>
            <a:r>
              <a:rPr sz="1800" b="1" dirty="0">
                <a:latin typeface="Arial"/>
                <a:cs typeface="Arial"/>
              </a:rPr>
              <a:t>implements </a:t>
            </a:r>
            <a:r>
              <a:rPr sz="1800" spc="-5" dirty="0">
                <a:latin typeface="Arial"/>
                <a:cs typeface="Arial"/>
              </a:rPr>
              <a:t>Konus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</a:p>
          <a:p>
            <a:pPr marL="355600">
              <a:lnSpc>
                <a:spcPct val="100000"/>
              </a:lnSpc>
              <a:spcBef>
                <a:spcPts val="865"/>
              </a:spcBef>
            </a:pPr>
            <a:r>
              <a:rPr sz="1800" b="1" spc="-5" dirty="0">
                <a:latin typeface="Arial"/>
                <a:cs typeface="Arial"/>
              </a:rPr>
              <a:t>private </a:t>
            </a:r>
            <a:r>
              <a:rPr sz="1800" b="1" dirty="0">
                <a:latin typeface="Arial"/>
                <a:cs typeface="Arial"/>
              </a:rPr>
              <a:t>final </a:t>
            </a:r>
            <a:r>
              <a:rPr sz="1800" b="1" spc="-5" dirty="0">
                <a:latin typeface="Arial"/>
                <a:cs typeface="Arial"/>
              </a:rPr>
              <a:t>String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ad;</a:t>
            </a:r>
          </a:p>
          <a:p>
            <a:pPr marL="355600">
              <a:lnSpc>
                <a:spcPct val="100000"/>
              </a:lnSpc>
              <a:spcBef>
                <a:spcPts val="865"/>
              </a:spcBef>
            </a:pPr>
            <a:r>
              <a:rPr sz="1800" b="1" dirty="0">
                <a:latin typeface="Arial"/>
                <a:cs typeface="Arial"/>
              </a:rPr>
              <a:t>protected </a:t>
            </a:r>
            <a:r>
              <a:rPr sz="1800" dirty="0">
                <a:latin typeface="Arial"/>
                <a:cs typeface="Arial"/>
              </a:rPr>
              <a:t>Insan 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b="1" spc="-5" dirty="0">
                <a:latin typeface="Arial"/>
                <a:cs typeface="Arial"/>
              </a:rPr>
              <a:t>String </a:t>
            </a:r>
            <a:r>
              <a:rPr sz="1800" spc="-5" dirty="0">
                <a:latin typeface="Arial"/>
                <a:cs typeface="Arial"/>
              </a:rPr>
              <a:t>pAd)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</a:p>
          <a:p>
            <a:pPr marL="927100">
              <a:lnSpc>
                <a:spcPct val="100000"/>
              </a:lnSpc>
              <a:spcBef>
                <a:spcPts val="865"/>
              </a:spcBef>
            </a:pPr>
            <a:r>
              <a:rPr sz="1800" b="1" spc="-5" dirty="0">
                <a:latin typeface="Arial"/>
                <a:cs typeface="Arial"/>
              </a:rPr>
              <a:t>this</a:t>
            </a:r>
            <a:r>
              <a:rPr sz="1800" spc="-5" dirty="0">
                <a:latin typeface="Arial"/>
                <a:cs typeface="Arial"/>
              </a:rPr>
              <a:t>.ad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pAd;</a:t>
            </a:r>
            <a:endParaRPr sz="18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860"/>
              </a:spcBef>
            </a:pPr>
            <a:r>
              <a:rPr sz="1800" dirty="0">
                <a:latin typeface="Arial"/>
                <a:cs typeface="Arial"/>
              </a:rPr>
              <a:t>}</a:t>
            </a:r>
          </a:p>
          <a:p>
            <a:pPr marL="355600">
              <a:lnSpc>
                <a:spcPct val="100000"/>
              </a:lnSpc>
              <a:spcBef>
                <a:spcPts val="865"/>
              </a:spcBef>
            </a:pPr>
            <a:r>
              <a:rPr sz="1800" b="1" spc="-5" dirty="0">
                <a:latin typeface="Arial"/>
                <a:cs typeface="Arial"/>
              </a:rPr>
              <a:t>public String </a:t>
            </a:r>
            <a:r>
              <a:rPr sz="1800" spc="-5" dirty="0">
                <a:latin typeface="Arial"/>
                <a:cs typeface="Arial"/>
              </a:rPr>
              <a:t>getAd() </a:t>
            </a:r>
            <a:r>
              <a:rPr sz="1800" dirty="0">
                <a:latin typeface="Arial"/>
                <a:cs typeface="Arial"/>
              </a:rPr>
              <a:t>{</a:t>
            </a:r>
          </a:p>
          <a:p>
            <a:pPr marL="927100">
              <a:lnSpc>
                <a:spcPct val="100000"/>
              </a:lnSpc>
              <a:spcBef>
                <a:spcPts val="865"/>
              </a:spcBef>
            </a:pPr>
            <a:r>
              <a:rPr sz="1800" b="1" dirty="0">
                <a:latin typeface="Arial"/>
                <a:cs typeface="Arial"/>
              </a:rPr>
              <a:t>return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this.ad;</a:t>
            </a:r>
          </a:p>
          <a:p>
            <a:pPr marL="355600">
              <a:lnSpc>
                <a:spcPct val="100000"/>
              </a:lnSpc>
              <a:spcBef>
                <a:spcPts val="865"/>
              </a:spcBef>
            </a:pPr>
            <a:r>
              <a:rPr sz="1800" dirty="0">
                <a:latin typeface="Arial"/>
                <a:cs typeface="Arial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800" dirty="0">
                <a:latin typeface="Arial"/>
                <a:cs typeface="Arial"/>
              </a:rPr>
              <a:t>}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39827A3-FD17-43AE-962D-E7DAF35F772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1A24527-4777-467E-87C0-EE933F0256CA}" type="datetime1">
              <a:rPr lang="en-US" smtClean="0"/>
              <a:t>04/01/2019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BF55B10-0C1C-4349-ABB6-09506DDF8EF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/>
              <a:t>- </a:t>
            </a:r>
            <a:fld id="{81D60167-4931-47E6-BA6A-407CBD079E47}" type="slidenum">
              <a:rPr smtClean="0"/>
              <a:t>25</a:t>
            </a:fld>
            <a:r>
              <a:rPr spc="-75"/>
              <a:t> </a:t>
            </a:r>
            <a:r>
              <a:t>-</a:t>
            </a:r>
            <a:r>
              <a:rPr spc="-5"/>
              <a:t> </a:t>
            </a:r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839" y="348995"/>
            <a:ext cx="9144000" cy="999490"/>
          </a:xfrm>
          <a:prstGeom prst="rect">
            <a:avLst/>
          </a:prstGeom>
          <a:solidFill>
            <a:srgbClr val="AACEF2"/>
          </a:solidFill>
        </p:spPr>
        <p:txBody>
          <a:bodyPr vert="horz" wrap="square" lIns="0" tIns="178435" rIns="0" bIns="0" rtlCol="0">
            <a:spAutoFit/>
          </a:bodyPr>
          <a:lstStyle/>
          <a:p>
            <a:pPr marR="261620" algn="r">
              <a:lnSpc>
                <a:spcPct val="100000"/>
              </a:lnSpc>
              <a:spcBef>
                <a:spcPts val="1405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Çok-Biçimlilik</a:t>
            </a:r>
            <a:r>
              <a:rPr sz="24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(“Polymorphism”):</a:t>
            </a:r>
            <a:endParaRPr sz="2400">
              <a:latin typeface="Arial"/>
              <a:cs typeface="Arial"/>
            </a:endParaRPr>
          </a:p>
          <a:p>
            <a:pPr marR="259079" algn="r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Örnek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– 1</a:t>
            </a:r>
            <a:r>
              <a:rPr sz="24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(devam)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839" y="1347977"/>
            <a:ext cx="9144000" cy="716280"/>
          </a:xfrm>
          <a:custGeom>
            <a:avLst/>
            <a:gdLst/>
            <a:ahLst/>
            <a:cxnLst/>
            <a:rect l="l" t="t" r="r" b="b"/>
            <a:pathLst>
              <a:path w="9144000" h="716280">
                <a:moveTo>
                  <a:pt x="0" y="715899"/>
                </a:moveTo>
                <a:lnTo>
                  <a:pt x="9144000" y="715899"/>
                </a:lnTo>
                <a:lnTo>
                  <a:pt x="9144000" y="0"/>
                </a:lnTo>
                <a:lnTo>
                  <a:pt x="0" y="0"/>
                </a:lnTo>
                <a:lnTo>
                  <a:pt x="0" y="715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839" y="206311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19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4839" y="4634865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25117" y="1505508"/>
            <a:ext cx="2865120" cy="50977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600" b="1" spc="-5" dirty="0">
                <a:latin typeface="Arial"/>
                <a:cs typeface="Arial"/>
              </a:rPr>
              <a:t>class </a:t>
            </a:r>
            <a:r>
              <a:rPr sz="1600" spc="-5" dirty="0">
                <a:latin typeface="Arial"/>
                <a:cs typeface="Arial"/>
              </a:rPr>
              <a:t>Turk </a:t>
            </a:r>
            <a:r>
              <a:rPr sz="1600" b="1" spc="-5" dirty="0">
                <a:latin typeface="Arial"/>
                <a:cs typeface="Arial"/>
              </a:rPr>
              <a:t>extends </a:t>
            </a:r>
            <a:r>
              <a:rPr sz="1600" dirty="0">
                <a:latin typeface="Arial"/>
                <a:cs typeface="Arial"/>
              </a:rPr>
              <a:t>Insan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75"/>
              </a:spcBef>
            </a:pPr>
            <a:r>
              <a:rPr sz="1600" b="1" spc="-5" dirty="0">
                <a:latin typeface="Arial"/>
                <a:cs typeface="Arial"/>
              </a:rPr>
              <a:t>public </a:t>
            </a:r>
            <a:r>
              <a:rPr sz="1600" spc="-5" dirty="0">
                <a:latin typeface="Arial"/>
                <a:cs typeface="Arial"/>
              </a:rPr>
              <a:t>Turk (</a:t>
            </a:r>
            <a:r>
              <a:rPr sz="1600" b="1" spc="-5" dirty="0">
                <a:latin typeface="Arial"/>
                <a:cs typeface="Arial"/>
              </a:rPr>
              <a:t>String </a:t>
            </a:r>
            <a:r>
              <a:rPr sz="1600" spc="-5" dirty="0">
                <a:latin typeface="Arial"/>
                <a:cs typeface="Arial"/>
              </a:rPr>
              <a:t>pAd)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575"/>
              </a:spcBef>
            </a:pPr>
            <a:r>
              <a:rPr sz="1600" b="1" spc="-5" dirty="0">
                <a:latin typeface="Arial"/>
                <a:cs typeface="Arial"/>
              </a:rPr>
              <a:t>super</a:t>
            </a:r>
            <a:r>
              <a:rPr sz="1600" spc="-5" dirty="0">
                <a:latin typeface="Arial"/>
                <a:cs typeface="Arial"/>
              </a:rPr>
              <a:t>(pAd);</a:t>
            </a:r>
            <a:endParaRPr sz="16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80"/>
              </a:spcBef>
            </a:pPr>
            <a:r>
              <a:rPr sz="1600" b="1" spc="-5" dirty="0">
                <a:latin typeface="Arial"/>
                <a:cs typeface="Arial"/>
              </a:rPr>
              <a:t>public String </a:t>
            </a:r>
            <a:r>
              <a:rPr sz="1600" spc="-5" dirty="0">
                <a:latin typeface="Arial"/>
                <a:cs typeface="Arial"/>
              </a:rPr>
              <a:t>merhaba </a:t>
            </a:r>
            <a:r>
              <a:rPr sz="1600" dirty="0">
                <a:latin typeface="Arial"/>
                <a:cs typeface="Arial"/>
              </a:rPr>
              <a:t>()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75"/>
              </a:spcBef>
            </a:pPr>
            <a:r>
              <a:rPr sz="1600" b="1" spc="-5" dirty="0">
                <a:latin typeface="Arial"/>
                <a:cs typeface="Arial"/>
              </a:rPr>
              <a:t>return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“Merhaba!";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600" b="1" spc="-5" dirty="0">
                <a:latin typeface="Arial"/>
                <a:cs typeface="Arial"/>
              </a:rPr>
              <a:t>class </a:t>
            </a:r>
            <a:r>
              <a:rPr sz="1600" spc="-5" dirty="0">
                <a:latin typeface="Arial"/>
                <a:cs typeface="Arial"/>
              </a:rPr>
              <a:t>Ingiliz </a:t>
            </a:r>
            <a:r>
              <a:rPr sz="1600" b="1" spc="-5" dirty="0">
                <a:latin typeface="Arial"/>
                <a:cs typeface="Arial"/>
              </a:rPr>
              <a:t>extends </a:t>
            </a:r>
            <a:r>
              <a:rPr sz="1600" dirty="0">
                <a:latin typeface="Arial"/>
                <a:cs typeface="Arial"/>
              </a:rPr>
              <a:t>Insan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80"/>
              </a:spcBef>
            </a:pPr>
            <a:r>
              <a:rPr sz="1600" b="1" spc="-5" dirty="0">
                <a:latin typeface="Arial"/>
                <a:cs typeface="Arial"/>
              </a:rPr>
              <a:t>public </a:t>
            </a:r>
            <a:r>
              <a:rPr sz="1600" spc="-5" dirty="0">
                <a:latin typeface="Arial"/>
                <a:cs typeface="Arial"/>
              </a:rPr>
              <a:t>Ingiliz (</a:t>
            </a:r>
            <a:r>
              <a:rPr sz="1600" b="1" spc="-5" dirty="0">
                <a:latin typeface="Arial"/>
                <a:cs typeface="Arial"/>
              </a:rPr>
              <a:t>String </a:t>
            </a:r>
            <a:r>
              <a:rPr sz="1600" spc="-5" dirty="0">
                <a:latin typeface="Arial"/>
                <a:cs typeface="Arial"/>
              </a:rPr>
              <a:t>pAd)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575"/>
              </a:spcBef>
            </a:pPr>
            <a:r>
              <a:rPr sz="1600" b="1" spc="-5" dirty="0">
                <a:latin typeface="Arial"/>
                <a:cs typeface="Arial"/>
              </a:rPr>
              <a:t>super</a:t>
            </a:r>
            <a:r>
              <a:rPr sz="1600" spc="-5" dirty="0">
                <a:latin typeface="Arial"/>
                <a:cs typeface="Arial"/>
              </a:rPr>
              <a:t>(pAd);</a:t>
            </a:r>
            <a:endParaRPr sz="16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75"/>
              </a:spcBef>
            </a:pPr>
            <a:r>
              <a:rPr sz="1600" b="1" spc="-5" dirty="0">
                <a:latin typeface="Arial"/>
                <a:cs typeface="Arial"/>
              </a:rPr>
              <a:t>public String </a:t>
            </a:r>
            <a:r>
              <a:rPr sz="1600" spc="-5" dirty="0">
                <a:latin typeface="Arial"/>
                <a:cs typeface="Arial"/>
              </a:rPr>
              <a:t>merhaba </a:t>
            </a:r>
            <a:r>
              <a:rPr sz="1600" dirty="0">
                <a:latin typeface="Arial"/>
                <a:cs typeface="Arial"/>
              </a:rPr>
              <a:t>()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349885" algn="ctr">
              <a:lnSpc>
                <a:spcPct val="100000"/>
              </a:lnSpc>
              <a:spcBef>
                <a:spcPts val="575"/>
              </a:spcBef>
            </a:pPr>
            <a:r>
              <a:rPr sz="1600" b="1" spc="-5" dirty="0">
                <a:latin typeface="Arial"/>
                <a:cs typeface="Arial"/>
              </a:rPr>
              <a:t>return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“Hello!";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80"/>
              </a:spcBef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90C6B19-CE0F-497A-946F-47D1D6EA25CA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09651D5-BC91-48A3-A643-3E8742F3EDC8}" type="datetime1">
              <a:rPr lang="en-US" smtClean="0"/>
              <a:t>04/01/2019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A560BFD-84F4-442C-B8A7-F18E1BD41DA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/>
              <a:t>- </a:t>
            </a:r>
            <a:fld id="{81D60167-4931-47E6-BA6A-407CBD079E47}" type="slidenum">
              <a:rPr smtClean="0"/>
              <a:t>26</a:t>
            </a:fld>
            <a:r>
              <a:rPr spc="-75"/>
              <a:t> </a:t>
            </a:r>
            <a:r>
              <a:t>-</a:t>
            </a:r>
            <a:r>
              <a:rPr spc="-5"/>
              <a:t> </a:t>
            </a:r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839" y="348995"/>
            <a:ext cx="9144000" cy="999490"/>
          </a:xfrm>
          <a:prstGeom prst="rect">
            <a:avLst/>
          </a:prstGeom>
          <a:solidFill>
            <a:srgbClr val="AACEF2"/>
          </a:solidFill>
        </p:spPr>
        <p:txBody>
          <a:bodyPr vert="horz" wrap="square" lIns="0" tIns="178435" rIns="0" bIns="0" rtlCol="0">
            <a:spAutoFit/>
          </a:bodyPr>
          <a:lstStyle/>
          <a:p>
            <a:pPr marR="261620" algn="r">
              <a:lnSpc>
                <a:spcPct val="100000"/>
              </a:lnSpc>
              <a:spcBef>
                <a:spcPts val="1405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Çok-Biçimlilik</a:t>
            </a:r>
            <a:r>
              <a:rPr sz="24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(“Polymorphism”):</a:t>
            </a:r>
            <a:endParaRPr sz="2400">
              <a:latin typeface="Arial"/>
              <a:cs typeface="Arial"/>
            </a:endParaRPr>
          </a:p>
          <a:p>
            <a:pPr marR="259079" algn="r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Örnek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– 1</a:t>
            </a:r>
            <a:r>
              <a:rPr sz="24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(devam)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839" y="1347977"/>
            <a:ext cx="9144000" cy="716280"/>
          </a:xfrm>
          <a:custGeom>
            <a:avLst/>
            <a:gdLst/>
            <a:ahLst/>
            <a:cxnLst/>
            <a:rect l="l" t="t" r="r" b="b"/>
            <a:pathLst>
              <a:path w="9144000" h="716280">
                <a:moveTo>
                  <a:pt x="0" y="715899"/>
                </a:moveTo>
                <a:lnTo>
                  <a:pt x="9144000" y="715899"/>
                </a:lnTo>
                <a:lnTo>
                  <a:pt x="9144000" y="0"/>
                </a:lnTo>
                <a:lnTo>
                  <a:pt x="0" y="0"/>
                </a:lnTo>
                <a:lnTo>
                  <a:pt x="0" y="715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07478" y="1479753"/>
            <a:ext cx="7499984" cy="47193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b="1" spc="-5" dirty="0">
                <a:latin typeface="Arial"/>
                <a:cs typeface="Arial"/>
              </a:rPr>
              <a:t>public class </a:t>
            </a:r>
            <a:r>
              <a:rPr sz="2000" spc="-5" dirty="0">
                <a:latin typeface="Arial"/>
                <a:cs typeface="Arial"/>
              </a:rPr>
              <a:t>Test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926465" marR="2183765" indent="-571500">
              <a:lnSpc>
                <a:spcPct val="140000"/>
              </a:lnSpc>
            </a:pPr>
            <a:r>
              <a:rPr sz="2000" b="1" spc="-5" dirty="0">
                <a:latin typeface="Arial"/>
                <a:cs typeface="Arial"/>
              </a:rPr>
              <a:t>public static </a:t>
            </a:r>
            <a:r>
              <a:rPr sz="2000" spc="-5" dirty="0">
                <a:latin typeface="Arial"/>
                <a:cs typeface="Arial"/>
              </a:rPr>
              <a:t>void main(</a:t>
            </a:r>
            <a:r>
              <a:rPr sz="2000" b="1" spc="-5" dirty="0">
                <a:latin typeface="Arial"/>
                <a:cs typeface="Arial"/>
              </a:rPr>
              <a:t>String</a:t>
            </a:r>
            <a:r>
              <a:rPr sz="2000" spc="-5" dirty="0">
                <a:latin typeface="Arial"/>
                <a:cs typeface="Arial"/>
              </a:rPr>
              <a:t>[] args) {  Insan[] </a:t>
            </a:r>
            <a:r>
              <a:rPr sz="2000" spc="-10" dirty="0">
                <a:latin typeface="Arial"/>
                <a:cs typeface="Arial"/>
              </a:rPr>
              <a:t>insanlar </a:t>
            </a:r>
            <a:r>
              <a:rPr sz="2000" spc="-5" dirty="0">
                <a:latin typeface="Arial"/>
                <a:cs typeface="Arial"/>
              </a:rPr>
              <a:t>= { </a:t>
            </a:r>
            <a:r>
              <a:rPr sz="2000" b="1" spc="-5" dirty="0">
                <a:latin typeface="Arial"/>
                <a:cs typeface="Arial"/>
              </a:rPr>
              <a:t>new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Turk(“Ahmet"),</a:t>
            </a:r>
            <a:endParaRPr sz="2000">
              <a:latin typeface="Arial"/>
              <a:cs typeface="Arial"/>
            </a:endParaRPr>
          </a:p>
          <a:p>
            <a:pPr marL="3103880">
              <a:lnSpc>
                <a:spcPct val="100000"/>
              </a:lnSpc>
              <a:spcBef>
                <a:spcPts val="960"/>
              </a:spcBef>
            </a:pPr>
            <a:r>
              <a:rPr sz="2000" b="1" spc="-5" dirty="0">
                <a:latin typeface="Arial"/>
                <a:cs typeface="Arial"/>
              </a:rPr>
              <a:t>new </a:t>
            </a:r>
            <a:r>
              <a:rPr sz="2000" spc="-5" dirty="0">
                <a:latin typeface="Arial"/>
                <a:cs typeface="Arial"/>
              </a:rPr>
              <a:t>Ingiliz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(“Marry"),</a:t>
            </a:r>
            <a:endParaRPr sz="2000">
              <a:latin typeface="Arial"/>
              <a:cs typeface="Arial"/>
            </a:endParaRPr>
          </a:p>
          <a:p>
            <a:pPr marL="3103880">
              <a:lnSpc>
                <a:spcPct val="100000"/>
              </a:lnSpc>
              <a:spcBef>
                <a:spcPts val="960"/>
              </a:spcBef>
            </a:pPr>
            <a:r>
              <a:rPr sz="2000" b="1" spc="-5" dirty="0">
                <a:latin typeface="Arial"/>
                <a:cs typeface="Arial"/>
              </a:rPr>
              <a:t>new </a:t>
            </a:r>
            <a:r>
              <a:rPr sz="2000" spc="-5" dirty="0">
                <a:latin typeface="Arial"/>
                <a:cs typeface="Arial"/>
              </a:rPr>
              <a:t>Turk (“Ayşe")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latin typeface="Arial"/>
                <a:cs typeface="Arial"/>
              </a:rPr>
              <a:t>};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latin typeface="Arial"/>
                <a:cs typeface="Arial"/>
              </a:rPr>
              <a:t>for (Insan n : </a:t>
            </a:r>
            <a:r>
              <a:rPr sz="2000" spc="-10" dirty="0">
                <a:latin typeface="Arial"/>
                <a:cs typeface="Arial"/>
              </a:rPr>
              <a:t>insanlar)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960"/>
              </a:spcBef>
            </a:pPr>
            <a:r>
              <a:rPr sz="2000" b="1" spc="-5" dirty="0">
                <a:latin typeface="Arial"/>
                <a:cs typeface="Arial"/>
              </a:rPr>
              <a:t>System</a:t>
            </a:r>
            <a:r>
              <a:rPr sz="2000" spc="-5" dirty="0">
                <a:latin typeface="Arial"/>
                <a:cs typeface="Arial"/>
              </a:rPr>
              <a:t>.out.println(n.getAd() + ": " + </a:t>
            </a:r>
            <a:r>
              <a:rPr sz="2000" spc="-10" dirty="0">
                <a:latin typeface="Arial"/>
                <a:cs typeface="Arial"/>
              </a:rPr>
              <a:t>n.merhaba());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1F46501-D959-4625-AF4F-E046D535C41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5659DBE-554D-4915-AE99-9C8FB096724A}" type="datetime1">
              <a:rPr lang="en-US" smtClean="0"/>
              <a:t>04/01/2019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6A37C70-C2F3-4031-A196-8CF8BFC5CEC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/>
              <a:t>- </a:t>
            </a:r>
            <a:fld id="{81D60167-4931-47E6-BA6A-407CBD079E47}" type="slidenum">
              <a:rPr smtClean="0"/>
              <a:t>27</a:t>
            </a:fld>
            <a:r>
              <a:rPr spc="-75"/>
              <a:t> </a:t>
            </a:r>
            <a:r>
              <a:t>-</a:t>
            </a:r>
            <a:r>
              <a:rPr spc="-5"/>
              <a:t> </a:t>
            </a:r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838" y="348995"/>
            <a:ext cx="9829661" cy="918841"/>
          </a:xfrm>
          <a:prstGeom prst="rect">
            <a:avLst/>
          </a:prstGeom>
          <a:solidFill>
            <a:srgbClr val="AACEF2"/>
          </a:solidFill>
        </p:spPr>
        <p:txBody>
          <a:bodyPr vert="horz" wrap="square" lIns="0" tIns="178435" rIns="0" bIns="0" rtlCol="0">
            <a:spAutoFit/>
          </a:bodyPr>
          <a:lstStyle/>
          <a:p>
            <a:pPr marR="261620" algn="r">
              <a:lnSpc>
                <a:spcPct val="100000"/>
              </a:lnSpc>
              <a:spcBef>
                <a:spcPts val="1405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Çok-Biçimlilik</a:t>
            </a:r>
            <a:r>
              <a:rPr sz="24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(“Polymorphism”):</a:t>
            </a:r>
            <a:endParaRPr sz="2400" dirty="0">
              <a:latin typeface="Arial"/>
              <a:cs typeface="Arial"/>
            </a:endParaRPr>
          </a:p>
          <a:p>
            <a:pPr marR="259079" algn="r">
              <a:lnSpc>
                <a:spcPct val="100000"/>
              </a:lnSpc>
            </a:pPr>
            <a:r>
              <a:rPr lang="tr-TR" sz="2400" b="1" spc="-5" dirty="0" err="1" smtClean="0">
                <a:solidFill>
                  <a:srgbClr val="FFFFFF"/>
                </a:solidFill>
                <a:latin typeface="Arial"/>
                <a:cs typeface="Arial"/>
              </a:rPr>
              <a:t>Overloading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347976"/>
            <a:ext cx="11214100" cy="6208523"/>
          </a:xfrm>
          <a:custGeom>
            <a:avLst/>
            <a:gdLst/>
            <a:ahLst/>
            <a:cxnLst/>
            <a:rect l="l" t="t" r="r" b="b"/>
            <a:pathLst>
              <a:path w="9144000" h="716280">
                <a:moveTo>
                  <a:pt x="0" y="715899"/>
                </a:moveTo>
                <a:lnTo>
                  <a:pt x="9144000" y="715899"/>
                </a:lnTo>
                <a:lnTo>
                  <a:pt x="9144000" y="0"/>
                </a:lnTo>
                <a:lnTo>
                  <a:pt x="0" y="0"/>
                </a:lnTo>
                <a:lnTo>
                  <a:pt x="0" y="715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3700" y="1479753"/>
            <a:ext cx="9829800" cy="124393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lang="en-US" b="1" dirty="0" smtClean="0"/>
              <a:t>Overload </a:t>
            </a:r>
            <a:r>
              <a:rPr lang="en-US" b="1" dirty="0" err="1"/>
              <a:t>Metodlar</a:t>
            </a:r>
            <a:r>
              <a:rPr lang="en-US" b="1" dirty="0"/>
              <a:t>,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isimli</a:t>
            </a:r>
            <a:r>
              <a:rPr lang="en-US" dirty="0"/>
              <a:t>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metodun</a:t>
            </a:r>
            <a:r>
              <a:rPr lang="en-US" dirty="0"/>
              <a:t> </a:t>
            </a:r>
            <a:r>
              <a:rPr lang="en-US" dirty="0" err="1"/>
              <a:t>olmasıyla</a:t>
            </a:r>
            <a:r>
              <a:rPr lang="en-US" dirty="0"/>
              <a:t> </a:t>
            </a:r>
            <a:r>
              <a:rPr lang="en-US" dirty="0" err="1"/>
              <a:t>oluşur</a:t>
            </a:r>
            <a:r>
              <a:rPr lang="en-US" dirty="0"/>
              <a:t>. </a:t>
            </a:r>
            <a:r>
              <a:rPr lang="en-US" dirty="0" err="1"/>
              <a:t>Türkçede</a:t>
            </a:r>
            <a:r>
              <a:rPr lang="en-US" dirty="0"/>
              <a:t> </a:t>
            </a:r>
            <a:r>
              <a:rPr lang="en-US" dirty="0" err="1"/>
              <a:t>metodların</a:t>
            </a:r>
            <a:r>
              <a:rPr lang="en-US" dirty="0"/>
              <a:t> </a:t>
            </a:r>
            <a:r>
              <a:rPr lang="en-US" dirty="0" err="1"/>
              <a:t>aşırı</a:t>
            </a:r>
            <a:r>
              <a:rPr lang="en-US" dirty="0"/>
              <a:t> </a:t>
            </a:r>
            <a:r>
              <a:rPr lang="en-US" dirty="0" err="1"/>
              <a:t>yüklenmesi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adlandırılan</a:t>
            </a:r>
            <a:r>
              <a:rPr lang="en-US" dirty="0"/>
              <a:t> Overload </a:t>
            </a:r>
            <a:r>
              <a:rPr lang="en-US" dirty="0" err="1"/>
              <a:t>metodların</a:t>
            </a:r>
            <a:r>
              <a:rPr lang="en-US" dirty="0"/>
              <a:t> </a:t>
            </a:r>
            <a:r>
              <a:rPr lang="en-US" dirty="0" err="1"/>
              <a:t>ortak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r>
              <a:rPr lang="en-US" dirty="0"/>
              <a:t> </a:t>
            </a:r>
            <a:r>
              <a:rPr lang="en-US" dirty="0" err="1"/>
              <a:t>isimleridir</a:t>
            </a:r>
            <a:r>
              <a:rPr lang="en-US" dirty="0"/>
              <a:t>, </a:t>
            </a:r>
            <a:r>
              <a:rPr lang="en-US" dirty="0" err="1"/>
              <a:t>aralarında</a:t>
            </a:r>
            <a:r>
              <a:rPr lang="en-US" dirty="0"/>
              <a:t> </a:t>
            </a:r>
            <a:r>
              <a:rPr lang="en-US" dirty="0" err="1"/>
              <a:t>farklılıklarsa</a:t>
            </a:r>
            <a:r>
              <a:rPr lang="en-US" dirty="0"/>
              <a:t> </a:t>
            </a:r>
            <a:r>
              <a:rPr lang="en-US" dirty="0" err="1"/>
              <a:t>parametrelerinden</a:t>
            </a:r>
            <a:r>
              <a:rPr lang="en-US" dirty="0"/>
              <a:t> </a:t>
            </a:r>
            <a:r>
              <a:rPr lang="en-US" dirty="0" err="1"/>
              <a:t>kaynaklanır</a:t>
            </a:r>
            <a:r>
              <a:rPr lang="en-US" dirty="0"/>
              <a:t>. Overload </a:t>
            </a:r>
            <a:r>
              <a:rPr lang="en-US" dirty="0" err="1"/>
              <a:t>metodların</a:t>
            </a:r>
            <a:r>
              <a:rPr lang="en-US" dirty="0"/>
              <a:t> </a:t>
            </a:r>
            <a:r>
              <a:rPr lang="en-US" dirty="0" err="1"/>
              <a:t>dönüş</a:t>
            </a:r>
            <a:r>
              <a:rPr lang="en-US" dirty="0"/>
              <a:t> </a:t>
            </a:r>
            <a:r>
              <a:rPr lang="en-US" dirty="0" err="1"/>
              <a:t>tipleri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olmak</a:t>
            </a:r>
            <a:r>
              <a:rPr lang="en-US" dirty="0"/>
              <a:t> </a:t>
            </a:r>
            <a:r>
              <a:rPr lang="en-US" dirty="0" err="1"/>
              <a:t>zorundadır</a:t>
            </a:r>
            <a:r>
              <a:rPr lang="en-US" dirty="0"/>
              <a:t>. </a:t>
            </a:r>
            <a:r>
              <a:rPr lang="en-US" dirty="0" err="1"/>
              <a:t>Dönüş</a:t>
            </a:r>
            <a:r>
              <a:rPr lang="en-US" dirty="0"/>
              <a:t> </a:t>
            </a:r>
            <a:r>
              <a:rPr lang="en-US" dirty="0" err="1"/>
              <a:t>tipleri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</a:t>
            </a:r>
            <a:r>
              <a:rPr lang="en-US" dirty="0" err="1"/>
              <a:t>metodlarda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çıkar</a:t>
            </a:r>
            <a:r>
              <a:rPr lang="en-US" dirty="0" smtClean="0"/>
              <a:t>.</a:t>
            </a:r>
            <a:r>
              <a:rPr lang="tr-TR" dirty="0" smtClean="0"/>
              <a:t> 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1F46501-D959-4625-AF4F-E046D535C41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5659DBE-554D-4915-AE99-9C8FB096724A}" type="datetime1">
              <a:rPr lang="en-US" smtClean="0"/>
              <a:t>04/02/2019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6A37C70-C2F3-4031-A196-8CF8BFC5CEC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/>
              <a:t>- </a:t>
            </a:r>
            <a:fld id="{81D60167-4931-47E6-BA6A-407CBD079E47}" type="slidenum">
              <a:rPr smtClean="0"/>
              <a:t>28</a:t>
            </a:fld>
            <a:r>
              <a:rPr spc="-75"/>
              <a:t> </a:t>
            </a:r>
            <a:r>
              <a:t>-</a:t>
            </a:r>
            <a:r>
              <a:rPr spc="-5"/>
              <a:t> </a:t>
            </a:r>
            <a:endParaRPr spc="-5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1300" y="5004567"/>
            <a:ext cx="1069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Ogrenci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Yas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Ad;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Soyad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Ogrenci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a) 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//ilk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constructorımızı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tek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parametre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ile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oluşturuyoruz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Ad= a;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Ogrenci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a,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y) 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ikinci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constructorımızı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iki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parametre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ile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oluşturuyor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ve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adiyla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yaşının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girilmesini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istiyoruz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.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Ad= a;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Yas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y;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Ogrenci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a,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s,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y) 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üçüncü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constructorımızı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üçparametre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ile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oluşturuyoruz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Tanımladığımız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tüm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bilgilerin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girilmesini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istiyoruz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.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 = a;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Soyad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s;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Yas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y;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Ogrenci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ogr_adi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Ogrenci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Eren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//ilk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constructor'a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gidecektir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.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Ogrenci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ogr_adiyasi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Ogrenci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Eren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1990); 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ikinci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constructor'a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gidecektir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.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Ogrenci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ogr_adisoyadiyasi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Ogrenci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Eren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Guvercin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1990); 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üçüncü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constructor'a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gidecektir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.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168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838" y="348995"/>
            <a:ext cx="9829661" cy="918841"/>
          </a:xfrm>
          <a:prstGeom prst="rect">
            <a:avLst/>
          </a:prstGeom>
          <a:solidFill>
            <a:srgbClr val="AACEF2"/>
          </a:solidFill>
        </p:spPr>
        <p:txBody>
          <a:bodyPr vert="horz" wrap="square" lIns="0" tIns="178435" rIns="0" bIns="0" rtlCol="0">
            <a:spAutoFit/>
          </a:bodyPr>
          <a:lstStyle/>
          <a:p>
            <a:pPr marR="261620" algn="r">
              <a:lnSpc>
                <a:spcPct val="100000"/>
              </a:lnSpc>
              <a:spcBef>
                <a:spcPts val="1405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Çok-Biçimlilik</a:t>
            </a:r>
            <a:r>
              <a:rPr sz="24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(“Polymorphism”):</a:t>
            </a:r>
            <a:endParaRPr sz="2400" dirty="0">
              <a:latin typeface="Arial"/>
              <a:cs typeface="Arial"/>
            </a:endParaRPr>
          </a:p>
          <a:p>
            <a:pPr marR="259079" algn="r">
              <a:lnSpc>
                <a:spcPct val="100000"/>
              </a:lnSpc>
            </a:pPr>
            <a:r>
              <a:rPr lang="tr-TR" sz="2400" b="1" spc="-5" dirty="0" err="1" smtClean="0">
                <a:solidFill>
                  <a:srgbClr val="FFFFFF"/>
                </a:solidFill>
                <a:latin typeface="Arial"/>
                <a:cs typeface="Arial"/>
              </a:rPr>
              <a:t>Overriding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347976"/>
            <a:ext cx="11214100" cy="6208523"/>
          </a:xfrm>
          <a:custGeom>
            <a:avLst/>
            <a:gdLst/>
            <a:ahLst/>
            <a:cxnLst/>
            <a:rect l="l" t="t" r="r" b="b"/>
            <a:pathLst>
              <a:path w="9144000" h="716280">
                <a:moveTo>
                  <a:pt x="0" y="715899"/>
                </a:moveTo>
                <a:lnTo>
                  <a:pt x="9144000" y="715899"/>
                </a:lnTo>
                <a:lnTo>
                  <a:pt x="9144000" y="0"/>
                </a:lnTo>
                <a:lnTo>
                  <a:pt x="0" y="0"/>
                </a:lnTo>
                <a:lnTo>
                  <a:pt x="0" y="715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93700" y="1479753"/>
            <a:ext cx="9829800" cy="124393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r>
              <a:rPr lang="en-US" b="1" dirty="0" smtClean="0"/>
              <a:t>Overriding</a:t>
            </a:r>
            <a:r>
              <a:rPr lang="tr-TR" b="1" dirty="0" smtClean="0"/>
              <a:t> </a:t>
            </a:r>
            <a:r>
              <a:rPr lang="tr-TR" b="1" dirty="0" err="1" smtClean="0"/>
              <a:t>metodlar</a:t>
            </a:r>
            <a:r>
              <a:rPr lang="tr-TR" b="1" dirty="0" smtClean="0"/>
              <a:t> </a:t>
            </a:r>
            <a:r>
              <a:rPr lang="tr-TR" dirty="0" smtClean="0"/>
              <a:t>t</a:t>
            </a:r>
            <a:r>
              <a:rPr lang="en-US" dirty="0" err="1" smtClean="0"/>
              <a:t>emel</a:t>
            </a:r>
            <a:r>
              <a:rPr lang="en-US" dirty="0" smtClean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methodun</a:t>
            </a:r>
            <a:r>
              <a:rPr lang="en-US" dirty="0"/>
              <a:t> alt </a:t>
            </a:r>
            <a:r>
              <a:rPr lang="en-US" dirty="0" err="1"/>
              <a:t>sınıflarca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tanımlanması</a:t>
            </a:r>
            <a:r>
              <a:rPr lang="en-US" dirty="0"/>
              <a:t>/declare </a:t>
            </a:r>
            <a:r>
              <a:rPr lang="en-US" dirty="0" err="1"/>
              <a:t>edilmesi</a:t>
            </a:r>
            <a:r>
              <a:rPr lang="en-US" dirty="0"/>
              <a:t>/</a:t>
            </a:r>
            <a:r>
              <a:rPr lang="en-US" dirty="0" err="1"/>
              <a:t>ezilmesi</a:t>
            </a:r>
            <a:r>
              <a:rPr lang="en-US" dirty="0"/>
              <a:t> </a:t>
            </a:r>
            <a:r>
              <a:rPr lang="en-US" dirty="0" err="1"/>
              <a:t>anlamına</a:t>
            </a:r>
            <a:r>
              <a:rPr lang="en-US" dirty="0"/>
              <a:t> </a:t>
            </a:r>
            <a:r>
              <a:rPr lang="en-US" dirty="0" err="1"/>
              <a:t>gelmektedir</a:t>
            </a:r>
            <a:r>
              <a:rPr lang="en-US" dirty="0"/>
              <a:t>.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deyişle</a:t>
            </a:r>
            <a:r>
              <a:rPr lang="en-US" dirty="0"/>
              <a:t> alt </a:t>
            </a:r>
            <a:r>
              <a:rPr lang="en-US" dirty="0" err="1"/>
              <a:t>sınıfların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sınıfı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davranmasını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demektir</a:t>
            </a:r>
            <a:r>
              <a:rPr lang="en-US" dirty="0"/>
              <a:t>. Override </a:t>
            </a:r>
            <a:r>
              <a:rPr lang="en-US" dirty="0" err="1"/>
              <a:t>edilmek</a:t>
            </a:r>
            <a:r>
              <a:rPr lang="en-US" dirty="0"/>
              <a:t> </a:t>
            </a:r>
            <a:r>
              <a:rPr lang="en-US" dirty="0" err="1"/>
              <a:t>istenen</a:t>
            </a:r>
            <a:r>
              <a:rPr lang="en-US" dirty="0"/>
              <a:t> </a:t>
            </a:r>
            <a:r>
              <a:rPr lang="en-US" dirty="0" err="1"/>
              <a:t>methodların</a:t>
            </a:r>
            <a:r>
              <a:rPr lang="en-US" dirty="0"/>
              <a:t> final </a:t>
            </a:r>
            <a:r>
              <a:rPr lang="en-US" dirty="0" err="1"/>
              <a:t>olmaması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.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sınıfı</a:t>
            </a:r>
            <a:r>
              <a:rPr lang="en-US" dirty="0"/>
              <a:t> extends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, </a:t>
            </a:r>
            <a:r>
              <a:rPr lang="en-US" dirty="0" err="1"/>
              <a:t>süper</a:t>
            </a:r>
            <a:r>
              <a:rPr lang="en-US" dirty="0"/>
              <a:t> </a:t>
            </a:r>
            <a:r>
              <a:rPr lang="en-US" dirty="0" err="1"/>
              <a:t>class’ın</a:t>
            </a:r>
            <a:r>
              <a:rPr lang="en-US" dirty="0"/>
              <a:t> </a:t>
            </a:r>
            <a:r>
              <a:rPr lang="en-US" dirty="0" err="1"/>
              <a:t>özelliklerine</a:t>
            </a:r>
            <a:r>
              <a:rPr lang="en-US" dirty="0"/>
              <a:t> de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oldugunu</a:t>
            </a:r>
            <a:r>
              <a:rPr lang="en-US" dirty="0"/>
              <a:t> </a:t>
            </a:r>
            <a:r>
              <a:rPr lang="en-US" dirty="0" err="1"/>
              <a:t>biliyoruz</a:t>
            </a:r>
            <a:r>
              <a:rPr lang="en-US" dirty="0"/>
              <a:t>.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1F46501-D959-4625-AF4F-E046D535C41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5659DBE-554D-4915-AE99-9C8FB096724A}" type="datetime1">
              <a:rPr lang="en-US" smtClean="0"/>
              <a:t>04/02/2019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6A37C70-C2F3-4031-A196-8CF8BFC5CEC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/>
              <a:t>- </a:t>
            </a:r>
            <a:fld id="{81D60167-4931-47E6-BA6A-407CBD079E47}" type="slidenum">
              <a:rPr smtClean="0"/>
              <a:t>29</a:t>
            </a:fld>
            <a:r>
              <a:rPr spc="-75"/>
              <a:t> </a:t>
            </a:r>
            <a:r>
              <a:t>-</a:t>
            </a:r>
            <a:r>
              <a:rPr spc="-5"/>
              <a:t> </a:t>
            </a:r>
            <a:endParaRPr spc="-5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1300" y="5094667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" y="3018239"/>
            <a:ext cx="4114800" cy="3714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668" y="3244850"/>
            <a:ext cx="39243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41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839" y="348995"/>
            <a:ext cx="9144000" cy="999490"/>
          </a:xfrm>
          <a:prstGeom prst="rect">
            <a:avLst/>
          </a:prstGeom>
          <a:solidFill>
            <a:srgbClr val="AACEF2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Times New Roman"/>
              <a:cs typeface="Times New Roman"/>
            </a:endParaRPr>
          </a:p>
          <a:p>
            <a:pPr marL="4321810">
              <a:lnSpc>
                <a:spcPct val="100000"/>
              </a:lnSpc>
            </a:pP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Soyut </a:t>
            </a:r>
            <a:r>
              <a:rPr b="1" spc="-10" dirty="0">
                <a:solidFill>
                  <a:srgbClr val="FFFFFF"/>
                </a:solidFill>
                <a:latin typeface="Arial"/>
                <a:cs typeface="Arial"/>
              </a:rPr>
              <a:t>(“Abstract”)</a:t>
            </a:r>
            <a:r>
              <a:rPr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Sınıf</a:t>
            </a:r>
          </a:p>
        </p:txBody>
      </p:sp>
      <p:sp>
        <p:nvSpPr>
          <p:cNvPr id="3" name="object 3"/>
          <p:cNvSpPr/>
          <p:nvPr/>
        </p:nvSpPr>
        <p:spPr>
          <a:xfrm>
            <a:off x="774839" y="1347977"/>
            <a:ext cx="9144000" cy="716280"/>
          </a:xfrm>
          <a:custGeom>
            <a:avLst/>
            <a:gdLst/>
            <a:ahLst/>
            <a:cxnLst/>
            <a:rect l="l" t="t" r="r" b="b"/>
            <a:pathLst>
              <a:path w="9144000" h="716280">
                <a:moveTo>
                  <a:pt x="0" y="715899"/>
                </a:moveTo>
                <a:lnTo>
                  <a:pt x="9144000" y="715899"/>
                </a:lnTo>
                <a:lnTo>
                  <a:pt x="9144000" y="0"/>
                </a:lnTo>
                <a:lnTo>
                  <a:pt x="0" y="0"/>
                </a:lnTo>
                <a:lnTo>
                  <a:pt x="0" y="715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17153" y="1943514"/>
            <a:ext cx="850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0"/>
              </a:lnSpc>
            </a:pPr>
            <a:r>
              <a:rPr sz="2000" spc="-5" dirty="0">
                <a:latin typeface="Arial"/>
                <a:cs typeface="Arial"/>
              </a:rPr>
              <a:t>“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4839" y="206311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19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07497" y="1601977"/>
            <a:ext cx="8618220" cy="3747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95"/>
              </a:spcBef>
              <a:buClr>
                <a:srgbClr val="B0A18D"/>
              </a:buClr>
              <a:buFont typeface="Webdings"/>
              <a:buChar char=""/>
              <a:tabLst>
                <a:tab pos="356235" algn="l"/>
                <a:tab pos="7793990" algn="l"/>
              </a:tabLst>
            </a:pPr>
            <a:r>
              <a:rPr sz="2000" spc="-5" dirty="0">
                <a:latin typeface="Arial"/>
                <a:cs typeface="Arial"/>
              </a:rPr>
              <a:t>Alt sınıfların ortak özelliklerini ve </a:t>
            </a:r>
            <a:r>
              <a:rPr sz="2000" dirty="0">
                <a:latin typeface="Arial"/>
                <a:cs typeface="Arial"/>
              </a:rPr>
              <a:t>işlevlerini </a:t>
            </a:r>
            <a:r>
              <a:rPr sz="2000" spc="-5" dirty="0">
                <a:latin typeface="Arial"/>
                <a:cs typeface="Arial"/>
              </a:rPr>
              <a:t>taşıyan bir üst sınıf oluşturmak  istersek ve </a:t>
            </a:r>
            <a:r>
              <a:rPr sz="2000" spc="-10" dirty="0">
                <a:latin typeface="Arial"/>
                <a:cs typeface="Arial"/>
              </a:rPr>
              <a:t>gerçek dünyada </a:t>
            </a:r>
            <a:r>
              <a:rPr sz="2000" spc="-5" dirty="0">
                <a:latin typeface="Arial"/>
                <a:cs typeface="Arial"/>
              </a:rPr>
              <a:t>bu sınıftan bir </a:t>
            </a:r>
            <a:r>
              <a:rPr sz="2000" spc="-10" dirty="0">
                <a:latin typeface="Arial"/>
                <a:cs typeface="Arial"/>
              </a:rPr>
              <a:t>nesne </a:t>
            </a:r>
            <a:r>
              <a:rPr sz="2000" spc="-5" dirty="0">
                <a:latin typeface="Arial"/>
                <a:cs typeface="Arial"/>
              </a:rPr>
              <a:t>yoksa,</a:t>
            </a:r>
            <a:r>
              <a:rPr sz="2000" spc="1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üst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sınıfı	soyut  sınıf” </a:t>
            </a:r>
            <a:r>
              <a:rPr sz="2000" spc="-10" dirty="0">
                <a:latin typeface="Arial"/>
                <a:cs typeface="Arial"/>
              </a:rPr>
              <a:t>olarak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tanımlarız.</a:t>
            </a:r>
            <a:endParaRPr sz="2000" dirty="0">
              <a:latin typeface="Arial"/>
              <a:cs typeface="Arial"/>
            </a:endParaRPr>
          </a:p>
          <a:p>
            <a:pPr marL="755015" marR="311150" indent="-285750">
              <a:lnSpc>
                <a:spcPct val="100000"/>
              </a:lnSpc>
              <a:spcBef>
                <a:spcPts val="655"/>
              </a:spcBef>
            </a:pPr>
            <a:r>
              <a:rPr sz="1800" dirty="0">
                <a:solidFill>
                  <a:srgbClr val="B0A18D"/>
                </a:solidFill>
                <a:latin typeface="Webdings"/>
                <a:cs typeface="Webdings"/>
              </a:rPr>
              <a:t></a:t>
            </a:r>
            <a:r>
              <a:rPr sz="1800" dirty="0">
                <a:solidFill>
                  <a:srgbClr val="B0A18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Örnek: </a:t>
            </a:r>
            <a:r>
              <a:rPr sz="1800" spc="-5" dirty="0">
                <a:latin typeface="Arial"/>
                <a:cs typeface="Arial"/>
              </a:rPr>
              <a:t>“Memeli” sınıfından </a:t>
            </a:r>
            <a:r>
              <a:rPr sz="1800" dirty="0">
                <a:latin typeface="Arial"/>
                <a:cs typeface="Arial"/>
              </a:rPr>
              <a:t>direkt bir nesne oluşturulmaz; </a:t>
            </a:r>
            <a:r>
              <a:rPr sz="1800" spc="-5" dirty="0">
                <a:latin typeface="Arial"/>
                <a:cs typeface="Arial"/>
              </a:rPr>
              <a:t>ancak alt sınıfları  tanımlanarak </a:t>
            </a:r>
            <a:r>
              <a:rPr sz="1800" dirty="0">
                <a:latin typeface="Arial"/>
                <a:cs typeface="Arial"/>
              </a:rPr>
              <a:t>onlardan nesneler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oluşturulur.</a:t>
            </a: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50" dirty="0">
              <a:latin typeface="Times New Roman"/>
              <a:cs typeface="Times New Roman"/>
            </a:endParaRPr>
          </a:p>
          <a:p>
            <a:pPr marL="355600" marR="125095" indent="-342900">
              <a:lnSpc>
                <a:spcPct val="100000"/>
              </a:lnSpc>
              <a:buClr>
                <a:srgbClr val="B0A18D"/>
              </a:buClr>
              <a:buFont typeface="Webdings"/>
              <a:buChar char="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Soyut sınıfın yöntemlerini, alt-sınıfları tarafından </a:t>
            </a:r>
            <a:r>
              <a:rPr sz="2000" spc="-10" dirty="0">
                <a:latin typeface="Arial"/>
                <a:cs typeface="Arial"/>
              </a:rPr>
              <a:t>üzerine </a:t>
            </a:r>
            <a:r>
              <a:rPr sz="2000" spc="-5" dirty="0">
                <a:latin typeface="Arial"/>
                <a:cs typeface="Arial"/>
              </a:rPr>
              <a:t>yazılmak </a:t>
            </a:r>
            <a:r>
              <a:rPr sz="2000" spc="-10" dirty="0">
                <a:latin typeface="Arial"/>
                <a:cs typeface="Arial"/>
              </a:rPr>
              <a:t>üzere,  </a:t>
            </a:r>
            <a:r>
              <a:rPr sz="2000" spc="-5" dirty="0">
                <a:latin typeface="Arial"/>
                <a:cs typeface="Arial"/>
              </a:rPr>
              <a:t>sadece şablon </a:t>
            </a:r>
            <a:r>
              <a:rPr sz="2000" spc="-10" dirty="0">
                <a:latin typeface="Arial"/>
                <a:cs typeface="Arial"/>
              </a:rPr>
              <a:t>olarak </a:t>
            </a:r>
            <a:r>
              <a:rPr sz="2000" spc="-5" dirty="0">
                <a:latin typeface="Arial"/>
                <a:cs typeface="Arial"/>
              </a:rPr>
              <a:t>tanımlayıp </a:t>
            </a:r>
            <a:r>
              <a:rPr sz="2000" spc="-10" dirty="0">
                <a:latin typeface="Arial"/>
                <a:cs typeface="Arial"/>
              </a:rPr>
              <a:t>içlerini </a:t>
            </a:r>
            <a:r>
              <a:rPr sz="2000" spc="-5" dirty="0">
                <a:latin typeface="Arial"/>
                <a:cs typeface="Arial"/>
              </a:rPr>
              <a:t>boş bırakabiliriz veya soyut  yöntem (“abstract method”) </a:t>
            </a:r>
            <a:r>
              <a:rPr sz="2000" spc="-10" dirty="0">
                <a:latin typeface="Arial"/>
                <a:cs typeface="Arial"/>
              </a:rPr>
              <a:t>olarak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tanımlayabiliriz.</a:t>
            </a:r>
            <a:endParaRPr sz="20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60"/>
              </a:spcBef>
            </a:pPr>
            <a:r>
              <a:rPr sz="1800" dirty="0">
                <a:solidFill>
                  <a:srgbClr val="B0A18D"/>
                </a:solidFill>
                <a:latin typeface="Webdings"/>
                <a:cs typeface="Webdings"/>
              </a:rPr>
              <a:t></a:t>
            </a:r>
            <a:r>
              <a:rPr sz="1800" dirty="0">
                <a:solidFill>
                  <a:srgbClr val="B0A18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Çağıran sınıflar için arayüz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oluşturur.</a:t>
            </a:r>
          </a:p>
          <a:p>
            <a:pPr marL="469900">
              <a:lnSpc>
                <a:spcPct val="100000"/>
              </a:lnSpc>
              <a:spcBef>
                <a:spcPts val="645"/>
              </a:spcBef>
            </a:pPr>
            <a:r>
              <a:rPr sz="1800" dirty="0">
                <a:solidFill>
                  <a:srgbClr val="B0A18D"/>
                </a:solidFill>
                <a:latin typeface="Webdings"/>
                <a:cs typeface="Webdings"/>
              </a:rPr>
              <a:t></a:t>
            </a:r>
            <a:r>
              <a:rPr sz="1800" dirty="0">
                <a:solidFill>
                  <a:srgbClr val="B0A18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Alt sınıflar </a:t>
            </a:r>
            <a:r>
              <a:rPr sz="1800" dirty="0">
                <a:latin typeface="Arial"/>
                <a:cs typeface="Arial"/>
              </a:rPr>
              <a:t>üzerine yazarak işlevlerini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tanımlar.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1E6971C-FB1B-48CA-A7C2-A208A820D8C3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17F7F67-403B-4B04-9ECF-F4F6E3299F48}" type="datetime1">
              <a:rPr lang="en-US" smtClean="0"/>
              <a:t>04/01/2019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390193C-32C5-4A14-A493-C7C2D5426B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/>
              <a:t>- </a:t>
            </a:r>
            <a:fld id="{81D60167-4931-47E6-BA6A-407CBD079E47}" type="slidenum">
              <a:rPr smtClean="0"/>
              <a:t>3</a:t>
            </a:fld>
            <a:r>
              <a:rPr spc="-75"/>
              <a:t> </a:t>
            </a:r>
            <a:r>
              <a:t>-</a:t>
            </a:r>
            <a:r>
              <a:rPr spc="-5"/>
              <a:t> </a:t>
            </a:r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839" y="348995"/>
            <a:ext cx="9144000" cy="999490"/>
          </a:xfrm>
          <a:prstGeom prst="rect">
            <a:avLst/>
          </a:prstGeom>
          <a:solidFill>
            <a:srgbClr val="AACEF2"/>
          </a:solidFill>
        </p:spPr>
        <p:txBody>
          <a:bodyPr vert="horz" wrap="square" lIns="0" tIns="363855" rIns="0" bIns="0" rtlCol="0">
            <a:spAutoFit/>
          </a:bodyPr>
          <a:lstStyle/>
          <a:p>
            <a:pPr marL="2743835">
              <a:lnSpc>
                <a:spcPct val="100000"/>
              </a:lnSpc>
              <a:spcBef>
                <a:spcPts val="2865"/>
              </a:spcBef>
            </a:pPr>
            <a:r>
              <a:rPr b="1" spc="-10" dirty="0">
                <a:solidFill>
                  <a:srgbClr val="FFFFFF"/>
                </a:solidFill>
                <a:latin typeface="Arial"/>
                <a:cs typeface="Arial"/>
              </a:rPr>
              <a:t>UML’de Soyut (“Abstract”)</a:t>
            </a:r>
            <a:r>
              <a:rPr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Sınıf</a:t>
            </a:r>
          </a:p>
        </p:txBody>
      </p:sp>
      <p:sp>
        <p:nvSpPr>
          <p:cNvPr id="3" name="object 3"/>
          <p:cNvSpPr/>
          <p:nvPr/>
        </p:nvSpPr>
        <p:spPr>
          <a:xfrm>
            <a:off x="774839" y="206311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19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07497" y="1571498"/>
            <a:ext cx="8259445" cy="60452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54965" marR="5080" indent="-342900">
              <a:lnSpc>
                <a:spcPts val="2160"/>
              </a:lnSpc>
              <a:spcBef>
                <a:spcPts val="370"/>
              </a:spcBef>
            </a:pPr>
            <a:r>
              <a:rPr sz="2000" spc="-5" dirty="0">
                <a:solidFill>
                  <a:srgbClr val="B0A18D"/>
                </a:solidFill>
                <a:latin typeface="Webdings"/>
                <a:cs typeface="Webdings"/>
              </a:rPr>
              <a:t></a:t>
            </a:r>
            <a:r>
              <a:rPr sz="2000" spc="-5" dirty="0">
                <a:solidFill>
                  <a:srgbClr val="B0A18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Gerçekte </a:t>
            </a:r>
            <a:r>
              <a:rPr sz="2000" spc="-10" dirty="0">
                <a:latin typeface="Arial"/>
                <a:cs typeface="Arial"/>
              </a:rPr>
              <a:t>nesnesi olmayan </a:t>
            </a:r>
            <a:r>
              <a:rPr sz="2000" spc="-5" dirty="0">
                <a:latin typeface="Arial"/>
                <a:cs typeface="Arial"/>
              </a:rPr>
              <a:t>bir sınıf, kalıtım ağacında “abstract” (soyut)  </a:t>
            </a:r>
            <a:r>
              <a:rPr sz="2000" spc="-10" dirty="0">
                <a:latin typeface="Arial"/>
                <a:cs typeface="Arial"/>
              </a:rPr>
              <a:t>olarak </a:t>
            </a:r>
            <a:r>
              <a:rPr sz="2000" spc="-5" dirty="0">
                <a:latin typeface="Arial"/>
                <a:cs typeface="Arial"/>
              </a:rPr>
              <a:t>tanımlanır.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93293" y="2554223"/>
            <a:ext cx="1115060" cy="367030"/>
          </a:xfrm>
          <a:custGeom>
            <a:avLst/>
            <a:gdLst/>
            <a:ahLst/>
            <a:cxnLst/>
            <a:rect l="l" t="t" r="r" b="b"/>
            <a:pathLst>
              <a:path w="1115059" h="367030">
                <a:moveTo>
                  <a:pt x="0" y="0"/>
                </a:moveTo>
                <a:lnTo>
                  <a:pt x="0" y="366902"/>
                </a:lnTo>
                <a:lnTo>
                  <a:pt x="1114805" y="366902"/>
                </a:lnTo>
                <a:lnTo>
                  <a:pt x="11148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87184" y="2548127"/>
            <a:ext cx="1127125" cy="372745"/>
          </a:xfrm>
          <a:custGeom>
            <a:avLst/>
            <a:gdLst/>
            <a:ahLst/>
            <a:cxnLst/>
            <a:rect l="l" t="t" r="r" b="b"/>
            <a:pathLst>
              <a:path w="1127125" h="372744">
                <a:moveTo>
                  <a:pt x="1126998" y="372617"/>
                </a:moveTo>
                <a:lnTo>
                  <a:pt x="1126998" y="0"/>
                </a:lnTo>
                <a:lnTo>
                  <a:pt x="0" y="0"/>
                </a:lnTo>
                <a:lnTo>
                  <a:pt x="0" y="372617"/>
                </a:lnTo>
                <a:lnTo>
                  <a:pt x="6108" y="372617"/>
                </a:lnTo>
                <a:lnTo>
                  <a:pt x="6108" y="12953"/>
                </a:lnTo>
                <a:lnTo>
                  <a:pt x="12192" y="6095"/>
                </a:lnTo>
                <a:lnTo>
                  <a:pt x="12192" y="12953"/>
                </a:lnTo>
                <a:lnTo>
                  <a:pt x="1114056" y="12953"/>
                </a:lnTo>
                <a:lnTo>
                  <a:pt x="1114056" y="6095"/>
                </a:lnTo>
                <a:lnTo>
                  <a:pt x="1120902" y="12953"/>
                </a:lnTo>
                <a:lnTo>
                  <a:pt x="1120902" y="372617"/>
                </a:lnTo>
                <a:lnTo>
                  <a:pt x="1126998" y="372617"/>
                </a:lnTo>
                <a:close/>
              </a:path>
              <a:path w="1127125" h="372744">
                <a:moveTo>
                  <a:pt x="12192" y="12953"/>
                </a:moveTo>
                <a:lnTo>
                  <a:pt x="12192" y="6095"/>
                </a:lnTo>
                <a:lnTo>
                  <a:pt x="6108" y="12953"/>
                </a:lnTo>
                <a:lnTo>
                  <a:pt x="12192" y="12953"/>
                </a:lnTo>
                <a:close/>
              </a:path>
              <a:path w="1127125" h="372744">
                <a:moveTo>
                  <a:pt x="12192" y="372617"/>
                </a:moveTo>
                <a:lnTo>
                  <a:pt x="12192" y="12953"/>
                </a:lnTo>
                <a:lnTo>
                  <a:pt x="6108" y="12953"/>
                </a:lnTo>
                <a:lnTo>
                  <a:pt x="6108" y="372617"/>
                </a:lnTo>
                <a:lnTo>
                  <a:pt x="12192" y="372617"/>
                </a:lnTo>
                <a:close/>
              </a:path>
              <a:path w="1127125" h="372744">
                <a:moveTo>
                  <a:pt x="1120902" y="12953"/>
                </a:moveTo>
                <a:lnTo>
                  <a:pt x="1114056" y="6095"/>
                </a:lnTo>
                <a:lnTo>
                  <a:pt x="1114056" y="12953"/>
                </a:lnTo>
                <a:lnTo>
                  <a:pt x="1120902" y="12953"/>
                </a:lnTo>
                <a:close/>
              </a:path>
              <a:path w="1127125" h="372744">
                <a:moveTo>
                  <a:pt x="1120902" y="372617"/>
                </a:moveTo>
                <a:lnTo>
                  <a:pt x="1120902" y="12953"/>
                </a:lnTo>
                <a:lnTo>
                  <a:pt x="1114056" y="12953"/>
                </a:lnTo>
                <a:lnTo>
                  <a:pt x="1114056" y="372617"/>
                </a:lnTo>
                <a:lnTo>
                  <a:pt x="1120902" y="372617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69391" y="2565146"/>
            <a:ext cx="5213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CC3300"/>
                </a:solidFill>
                <a:latin typeface="Arial"/>
                <a:cs typeface="Arial"/>
              </a:rPr>
              <a:t>Ş</a:t>
            </a:r>
            <a:r>
              <a:rPr sz="1800" i="1" dirty="0">
                <a:solidFill>
                  <a:srgbClr val="CC3300"/>
                </a:solidFill>
                <a:latin typeface="Arial"/>
                <a:cs typeface="Arial"/>
              </a:rPr>
              <a:t>ekil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87184" y="2871977"/>
            <a:ext cx="1127125" cy="48895"/>
          </a:xfrm>
          <a:custGeom>
            <a:avLst/>
            <a:gdLst/>
            <a:ahLst/>
            <a:cxnLst/>
            <a:rect l="l" t="t" r="r" b="b"/>
            <a:pathLst>
              <a:path w="1127125" h="48894">
                <a:moveTo>
                  <a:pt x="1126998" y="48767"/>
                </a:moveTo>
                <a:lnTo>
                  <a:pt x="1126998" y="0"/>
                </a:lnTo>
                <a:lnTo>
                  <a:pt x="0" y="0"/>
                </a:lnTo>
                <a:lnTo>
                  <a:pt x="0" y="48767"/>
                </a:lnTo>
                <a:lnTo>
                  <a:pt x="6108" y="48767"/>
                </a:lnTo>
                <a:lnTo>
                  <a:pt x="6108" y="12953"/>
                </a:lnTo>
                <a:lnTo>
                  <a:pt x="12192" y="6095"/>
                </a:lnTo>
                <a:lnTo>
                  <a:pt x="12192" y="12953"/>
                </a:lnTo>
                <a:lnTo>
                  <a:pt x="1114056" y="12953"/>
                </a:lnTo>
                <a:lnTo>
                  <a:pt x="1114056" y="6095"/>
                </a:lnTo>
                <a:lnTo>
                  <a:pt x="1120902" y="12953"/>
                </a:lnTo>
                <a:lnTo>
                  <a:pt x="1120902" y="48767"/>
                </a:lnTo>
                <a:lnTo>
                  <a:pt x="1126998" y="48767"/>
                </a:lnTo>
                <a:close/>
              </a:path>
              <a:path w="1127125" h="48894">
                <a:moveTo>
                  <a:pt x="12192" y="12953"/>
                </a:moveTo>
                <a:lnTo>
                  <a:pt x="12192" y="6095"/>
                </a:lnTo>
                <a:lnTo>
                  <a:pt x="6108" y="12953"/>
                </a:lnTo>
                <a:lnTo>
                  <a:pt x="12192" y="12953"/>
                </a:lnTo>
                <a:close/>
              </a:path>
              <a:path w="1127125" h="48894">
                <a:moveTo>
                  <a:pt x="12192" y="48767"/>
                </a:moveTo>
                <a:lnTo>
                  <a:pt x="12192" y="12953"/>
                </a:lnTo>
                <a:lnTo>
                  <a:pt x="6108" y="12953"/>
                </a:lnTo>
                <a:lnTo>
                  <a:pt x="6108" y="48767"/>
                </a:lnTo>
                <a:lnTo>
                  <a:pt x="12192" y="48767"/>
                </a:lnTo>
                <a:close/>
              </a:path>
              <a:path w="1127125" h="48894">
                <a:moveTo>
                  <a:pt x="1120902" y="12953"/>
                </a:moveTo>
                <a:lnTo>
                  <a:pt x="1114056" y="6095"/>
                </a:lnTo>
                <a:lnTo>
                  <a:pt x="1114056" y="12953"/>
                </a:lnTo>
                <a:lnTo>
                  <a:pt x="1120902" y="12953"/>
                </a:lnTo>
                <a:close/>
              </a:path>
              <a:path w="1127125" h="48894">
                <a:moveTo>
                  <a:pt x="1120902" y="48767"/>
                </a:moveTo>
                <a:lnTo>
                  <a:pt x="1120902" y="12953"/>
                </a:lnTo>
                <a:lnTo>
                  <a:pt x="1114056" y="12953"/>
                </a:lnTo>
                <a:lnTo>
                  <a:pt x="1114056" y="48767"/>
                </a:lnTo>
                <a:lnTo>
                  <a:pt x="1120902" y="48767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64703" y="2151379"/>
            <a:ext cx="3804285" cy="10134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dirty="0">
                <a:solidFill>
                  <a:srgbClr val="B0A18D"/>
                </a:solidFill>
                <a:latin typeface="Webdings"/>
                <a:cs typeface="Webdings"/>
              </a:rPr>
              <a:t></a:t>
            </a:r>
            <a:r>
              <a:rPr sz="1800" dirty="0">
                <a:solidFill>
                  <a:srgbClr val="B0A18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Sınıf ismi </a:t>
            </a:r>
            <a:r>
              <a:rPr sz="1800" i="1" spc="-5" dirty="0">
                <a:latin typeface="Arial"/>
                <a:cs typeface="Arial"/>
              </a:rPr>
              <a:t>yatık </a:t>
            </a:r>
            <a:r>
              <a:rPr sz="1800" i="1" dirty="0">
                <a:latin typeface="Arial"/>
                <a:cs typeface="Arial"/>
              </a:rPr>
              <a:t>(“italic”)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yazılır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solidFill>
                  <a:srgbClr val="B0A18D"/>
                </a:solidFill>
                <a:latin typeface="Webdings"/>
                <a:cs typeface="Webdings"/>
              </a:rPr>
              <a:t></a:t>
            </a:r>
            <a:r>
              <a:rPr sz="1800" dirty="0">
                <a:solidFill>
                  <a:srgbClr val="B0A18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Yeniden kullanma (“reuse”)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amaçlı</a:t>
            </a: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solidFill>
                  <a:srgbClr val="B0A18D"/>
                </a:solidFill>
                <a:latin typeface="Webdings"/>
                <a:cs typeface="Webdings"/>
              </a:rPr>
              <a:t></a:t>
            </a:r>
            <a:r>
              <a:rPr sz="1800" dirty="0">
                <a:solidFill>
                  <a:srgbClr val="B0A18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Üzerine yazma için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şablon</a:t>
            </a:r>
          </a:p>
        </p:txBody>
      </p:sp>
      <p:sp>
        <p:nvSpPr>
          <p:cNvPr id="10" name="object 10"/>
          <p:cNvSpPr/>
          <p:nvPr/>
        </p:nvSpPr>
        <p:spPr>
          <a:xfrm>
            <a:off x="6693293" y="2920364"/>
            <a:ext cx="1115060" cy="858519"/>
          </a:xfrm>
          <a:custGeom>
            <a:avLst/>
            <a:gdLst/>
            <a:ahLst/>
            <a:cxnLst/>
            <a:rect l="l" t="t" r="r" b="b"/>
            <a:pathLst>
              <a:path w="1115059" h="858520">
                <a:moveTo>
                  <a:pt x="0" y="0"/>
                </a:moveTo>
                <a:lnTo>
                  <a:pt x="0" y="858012"/>
                </a:lnTo>
                <a:lnTo>
                  <a:pt x="1114805" y="858012"/>
                </a:lnTo>
                <a:lnTo>
                  <a:pt x="11148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87184" y="2920745"/>
            <a:ext cx="12700" cy="857250"/>
          </a:xfrm>
          <a:custGeom>
            <a:avLst/>
            <a:gdLst/>
            <a:ahLst/>
            <a:cxnLst/>
            <a:rect l="l" t="t" r="r" b="b"/>
            <a:pathLst>
              <a:path w="12700" h="857250">
                <a:moveTo>
                  <a:pt x="0" y="857249"/>
                </a:moveTo>
                <a:lnTo>
                  <a:pt x="12192" y="857249"/>
                </a:lnTo>
                <a:lnTo>
                  <a:pt x="12192" y="0"/>
                </a:lnTo>
                <a:lnTo>
                  <a:pt x="0" y="0"/>
                </a:lnTo>
                <a:lnTo>
                  <a:pt x="0" y="857249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01241" y="2920745"/>
            <a:ext cx="13335" cy="857250"/>
          </a:xfrm>
          <a:custGeom>
            <a:avLst/>
            <a:gdLst/>
            <a:ahLst/>
            <a:cxnLst/>
            <a:rect l="l" t="t" r="r" b="b"/>
            <a:pathLst>
              <a:path w="13334" h="857250">
                <a:moveTo>
                  <a:pt x="0" y="857249"/>
                </a:moveTo>
                <a:lnTo>
                  <a:pt x="12941" y="857249"/>
                </a:lnTo>
                <a:lnTo>
                  <a:pt x="12941" y="0"/>
                </a:lnTo>
                <a:lnTo>
                  <a:pt x="0" y="0"/>
                </a:lnTo>
                <a:lnTo>
                  <a:pt x="0" y="857249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87184" y="2920745"/>
            <a:ext cx="12700" cy="857250"/>
          </a:xfrm>
          <a:custGeom>
            <a:avLst/>
            <a:gdLst/>
            <a:ahLst/>
            <a:cxnLst/>
            <a:rect l="l" t="t" r="r" b="b"/>
            <a:pathLst>
              <a:path w="12700" h="857250">
                <a:moveTo>
                  <a:pt x="0" y="857249"/>
                </a:moveTo>
                <a:lnTo>
                  <a:pt x="12192" y="857249"/>
                </a:lnTo>
                <a:lnTo>
                  <a:pt x="12192" y="0"/>
                </a:lnTo>
                <a:lnTo>
                  <a:pt x="0" y="0"/>
                </a:lnTo>
                <a:lnTo>
                  <a:pt x="0" y="857249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01241" y="2920745"/>
            <a:ext cx="13335" cy="857250"/>
          </a:xfrm>
          <a:custGeom>
            <a:avLst/>
            <a:gdLst/>
            <a:ahLst/>
            <a:cxnLst/>
            <a:rect l="l" t="t" r="r" b="b"/>
            <a:pathLst>
              <a:path w="13334" h="857250">
                <a:moveTo>
                  <a:pt x="0" y="857249"/>
                </a:moveTo>
                <a:lnTo>
                  <a:pt x="12941" y="857249"/>
                </a:lnTo>
                <a:lnTo>
                  <a:pt x="12941" y="0"/>
                </a:lnTo>
                <a:lnTo>
                  <a:pt x="0" y="0"/>
                </a:lnTo>
                <a:lnTo>
                  <a:pt x="0" y="857249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87184" y="3310128"/>
            <a:ext cx="1127125" cy="467995"/>
          </a:xfrm>
          <a:custGeom>
            <a:avLst/>
            <a:gdLst/>
            <a:ahLst/>
            <a:cxnLst/>
            <a:rect l="l" t="t" r="r" b="b"/>
            <a:pathLst>
              <a:path w="1127125" h="467995">
                <a:moveTo>
                  <a:pt x="1126998" y="467868"/>
                </a:moveTo>
                <a:lnTo>
                  <a:pt x="1126998" y="0"/>
                </a:lnTo>
                <a:lnTo>
                  <a:pt x="0" y="0"/>
                </a:lnTo>
                <a:lnTo>
                  <a:pt x="0" y="467868"/>
                </a:lnTo>
                <a:lnTo>
                  <a:pt x="6108" y="467868"/>
                </a:lnTo>
                <a:lnTo>
                  <a:pt x="6108" y="12954"/>
                </a:lnTo>
                <a:lnTo>
                  <a:pt x="12192" y="6096"/>
                </a:lnTo>
                <a:lnTo>
                  <a:pt x="12192" y="12954"/>
                </a:lnTo>
                <a:lnTo>
                  <a:pt x="1114056" y="12954"/>
                </a:lnTo>
                <a:lnTo>
                  <a:pt x="1114056" y="6096"/>
                </a:lnTo>
                <a:lnTo>
                  <a:pt x="1120902" y="12954"/>
                </a:lnTo>
                <a:lnTo>
                  <a:pt x="1120902" y="467868"/>
                </a:lnTo>
                <a:lnTo>
                  <a:pt x="1126998" y="467868"/>
                </a:lnTo>
                <a:close/>
              </a:path>
              <a:path w="1127125" h="467995">
                <a:moveTo>
                  <a:pt x="12192" y="12954"/>
                </a:moveTo>
                <a:lnTo>
                  <a:pt x="12192" y="6096"/>
                </a:lnTo>
                <a:lnTo>
                  <a:pt x="6108" y="12954"/>
                </a:lnTo>
                <a:lnTo>
                  <a:pt x="12192" y="12954"/>
                </a:lnTo>
                <a:close/>
              </a:path>
              <a:path w="1127125" h="467995">
                <a:moveTo>
                  <a:pt x="12192" y="467868"/>
                </a:moveTo>
                <a:lnTo>
                  <a:pt x="12192" y="12954"/>
                </a:lnTo>
                <a:lnTo>
                  <a:pt x="6108" y="12954"/>
                </a:lnTo>
                <a:lnTo>
                  <a:pt x="6108" y="467868"/>
                </a:lnTo>
                <a:lnTo>
                  <a:pt x="12192" y="467868"/>
                </a:lnTo>
                <a:close/>
              </a:path>
              <a:path w="1127125" h="467995">
                <a:moveTo>
                  <a:pt x="1120902" y="12954"/>
                </a:moveTo>
                <a:lnTo>
                  <a:pt x="1114056" y="6096"/>
                </a:lnTo>
                <a:lnTo>
                  <a:pt x="1114056" y="12954"/>
                </a:lnTo>
                <a:lnTo>
                  <a:pt x="1120902" y="12954"/>
                </a:lnTo>
                <a:close/>
              </a:path>
              <a:path w="1127125" h="467995">
                <a:moveTo>
                  <a:pt x="1120902" y="467868"/>
                </a:moveTo>
                <a:lnTo>
                  <a:pt x="1120902" y="12954"/>
                </a:lnTo>
                <a:lnTo>
                  <a:pt x="1114056" y="12954"/>
                </a:lnTo>
                <a:lnTo>
                  <a:pt x="1114056" y="467868"/>
                </a:lnTo>
                <a:lnTo>
                  <a:pt x="1120902" y="467868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842125" y="2955289"/>
            <a:ext cx="6915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merkez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18503" y="3383540"/>
            <a:ext cx="657860" cy="51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875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taşı()  büyü</a:t>
            </a:r>
            <a:r>
              <a:rPr sz="1600" dirty="0">
                <a:latin typeface="Arial"/>
                <a:cs typeface="Arial"/>
              </a:rPr>
              <a:t>t()</a:t>
            </a:r>
          </a:p>
        </p:txBody>
      </p:sp>
      <p:sp>
        <p:nvSpPr>
          <p:cNvPr id="18" name="object 18"/>
          <p:cNvSpPr/>
          <p:nvPr/>
        </p:nvSpPr>
        <p:spPr>
          <a:xfrm>
            <a:off x="774839" y="3777615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93293" y="3777615"/>
            <a:ext cx="1115060" cy="427990"/>
          </a:xfrm>
          <a:custGeom>
            <a:avLst/>
            <a:gdLst/>
            <a:ahLst/>
            <a:cxnLst/>
            <a:rect l="l" t="t" r="r" b="b"/>
            <a:pathLst>
              <a:path w="1115059" h="427989">
                <a:moveTo>
                  <a:pt x="0" y="0"/>
                </a:moveTo>
                <a:lnTo>
                  <a:pt x="0" y="427863"/>
                </a:lnTo>
                <a:lnTo>
                  <a:pt x="1114805" y="427863"/>
                </a:lnTo>
                <a:lnTo>
                  <a:pt x="11148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87184" y="3777996"/>
            <a:ext cx="1127125" cy="433705"/>
          </a:xfrm>
          <a:custGeom>
            <a:avLst/>
            <a:gdLst/>
            <a:ahLst/>
            <a:cxnLst/>
            <a:rect l="l" t="t" r="r" b="b"/>
            <a:pathLst>
              <a:path w="1127125" h="433704">
                <a:moveTo>
                  <a:pt x="12192" y="421386"/>
                </a:moveTo>
                <a:lnTo>
                  <a:pt x="12192" y="0"/>
                </a:lnTo>
                <a:lnTo>
                  <a:pt x="0" y="0"/>
                </a:lnTo>
                <a:lnTo>
                  <a:pt x="0" y="433577"/>
                </a:lnTo>
                <a:lnTo>
                  <a:pt x="6108" y="433577"/>
                </a:lnTo>
                <a:lnTo>
                  <a:pt x="6108" y="421386"/>
                </a:lnTo>
                <a:lnTo>
                  <a:pt x="12192" y="421386"/>
                </a:lnTo>
                <a:close/>
              </a:path>
              <a:path w="1127125" h="433704">
                <a:moveTo>
                  <a:pt x="1120902" y="421386"/>
                </a:moveTo>
                <a:lnTo>
                  <a:pt x="6108" y="421386"/>
                </a:lnTo>
                <a:lnTo>
                  <a:pt x="12192" y="427481"/>
                </a:lnTo>
                <a:lnTo>
                  <a:pt x="12192" y="433577"/>
                </a:lnTo>
                <a:lnTo>
                  <a:pt x="1114056" y="433577"/>
                </a:lnTo>
                <a:lnTo>
                  <a:pt x="1114056" y="427481"/>
                </a:lnTo>
                <a:lnTo>
                  <a:pt x="1120902" y="421386"/>
                </a:lnTo>
                <a:close/>
              </a:path>
              <a:path w="1127125" h="433704">
                <a:moveTo>
                  <a:pt x="12192" y="433577"/>
                </a:moveTo>
                <a:lnTo>
                  <a:pt x="12192" y="427481"/>
                </a:lnTo>
                <a:lnTo>
                  <a:pt x="6108" y="421386"/>
                </a:lnTo>
                <a:lnTo>
                  <a:pt x="6108" y="433577"/>
                </a:lnTo>
                <a:lnTo>
                  <a:pt x="12192" y="433577"/>
                </a:lnTo>
                <a:close/>
              </a:path>
              <a:path w="1127125" h="433704">
                <a:moveTo>
                  <a:pt x="1126998" y="433577"/>
                </a:moveTo>
                <a:lnTo>
                  <a:pt x="1126998" y="0"/>
                </a:lnTo>
                <a:lnTo>
                  <a:pt x="1114056" y="0"/>
                </a:lnTo>
                <a:lnTo>
                  <a:pt x="1114056" y="421386"/>
                </a:lnTo>
                <a:lnTo>
                  <a:pt x="1120902" y="421386"/>
                </a:lnTo>
                <a:lnTo>
                  <a:pt x="1120902" y="433577"/>
                </a:lnTo>
                <a:lnTo>
                  <a:pt x="1126998" y="433577"/>
                </a:lnTo>
                <a:close/>
              </a:path>
              <a:path w="1127125" h="433704">
                <a:moveTo>
                  <a:pt x="1120902" y="433577"/>
                </a:moveTo>
                <a:lnTo>
                  <a:pt x="1120902" y="421386"/>
                </a:lnTo>
                <a:lnTo>
                  <a:pt x="1114056" y="427481"/>
                </a:lnTo>
                <a:lnTo>
                  <a:pt x="1114056" y="433577"/>
                </a:lnTo>
                <a:lnTo>
                  <a:pt x="1120902" y="433577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87184" y="3777996"/>
            <a:ext cx="1127125" cy="433705"/>
          </a:xfrm>
          <a:custGeom>
            <a:avLst/>
            <a:gdLst/>
            <a:ahLst/>
            <a:cxnLst/>
            <a:rect l="l" t="t" r="r" b="b"/>
            <a:pathLst>
              <a:path w="1127125" h="433704">
                <a:moveTo>
                  <a:pt x="12192" y="421386"/>
                </a:moveTo>
                <a:lnTo>
                  <a:pt x="12192" y="0"/>
                </a:lnTo>
                <a:lnTo>
                  <a:pt x="0" y="0"/>
                </a:lnTo>
                <a:lnTo>
                  <a:pt x="0" y="433577"/>
                </a:lnTo>
                <a:lnTo>
                  <a:pt x="6108" y="433577"/>
                </a:lnTo>
                <a:lnTo>
                  <a:pt x="6108" y="421386"/>
                </a:lnTo>
                <a:lnTo>
                  <a:pt x="12192" y="421386"/>
                </a:lnTo>
                <a:close/>
              </a:path>
              <a:path w="1127125" h="433704">
                <a:moveTo>
                  <a:pt x="1120902" y="421386"/>
                </a:moveTo>
                <a:lnTo>
                  <a:pt x="6108" y="421386"/>
                </a:lnTo>
                <a:lnTo>
                  <a:pt x="12192" y="427481"/>
                </a:lnTo>
                <a:lnTo>
                  <a:pt x="12192" y="433577"/>
                </a:lnTo>
                <a:lnTo>
                  <a:pt x="1114056" y="433577"/>
                </a:lnTo>
                <a:lnTo>
                  <a:pt x="1114056" y="427481"/>
                </a:lnTo>
                <a:lnTo>
                  <a:pt x="1120902" y="421386"/>
                </a:lnTo>
                <a:close/>
              </a:path>
              <a:path w="1127125" h="433704">
                <a:moveTo>
                  <a:pt x="12192" y="433577"/>
                </a:moveTo>
                <a:lnTo>
                  <a:pt x="12192" y="427481"/>
                </a:lnTo>
                <a:lnTo>
                  <a:pt x="6108" y="421386"/>
                </a:lnTo>
                <a:lnTo>
                  <a:pt x="6108" y="433577"/>
                </a:lnTo>
                <a:lnTo>
                  <a:pt x="12192" y="433577"/>
                </a:lnTo>
                <a:close/>
              </a:path>
              <a:path w="1127125" h="433704">
                <a:moveTo>
                  <a:pt x="1126998" y="433577"/>
                </a:moveTo>
                <a:lnTo>
                  <a:pt x="1126998" y="0"/>
                </a:lnTo>
                <a:lnTo>
                  <a:pt x="1114056" y="0"/>
                </a:lnTo>
                <a:lnTo>
                  <a:pt x="1114056" y="421386"/>
                </a:lnTo>
                <a:lnTo>
                  <a:pt x="1120902" y="421386"/>
                </a:lnTo>
                <a:lnTo>
                  <a:pt x="1120902" y="433577"/>
                </a:lnTo>
                <a:lnTo>
                  <a:pt x="1126998" y="433577"/>
                </a:lnTo>
                <a:close/>
              </a:path>
              <a:path w="1127125" h="433704">
                <a:moveTo>
                  <a:pt x="1120902" y="433577"/>
                </a:moveTo>
                <a:lnTo>
                  <a:pt x="1120902" y="421386"/>
                </a:lnTo>
                <a:lnTo>
                  <a:pt x="1114056" y="427481"/>
                </a:lnTo>
                <a:lnTo>
                  <a:pt x="1114056" y="433577"/>
                </a:lnTo>
                <a:lnTo>
                  <a:pt x="1120902" y="433577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87184" y="3777996"/>
            <a:ext cx="1127125" cy="433705"/>
          </a:xfrm>
          <a:custGeom>
            <a:avLst/>
            <a:gdLst/>
            <a:ahLst/>
            <a:cxnLst/>
            <a:rect l="l" t="t" r="r" b="b"/>
            <a:pathLst>
              <a:path w="1127125" h="433704">
                <a:moveTo>
                  <a:pt x="12192" y="421386"/>
                </a:moveTo>
                <a:lnTo>
                  <a:pt x="12192" y="0"/>
                </a:lnTo>
                <a:lnTo>
                  <a:pt x="0" y="0"/>
                </a:lnTo>
                <a:lnTo>
                  <a:pt x="0" y="433577"/>
                </a:lnTo>
                <a:lnTo>
                  <a:pt x="6108" y="433577"/>
                </a:lnTo>
                <a:lnTo>
                  <a:pt x="6108" y="421386"/>
                </a:lnTo>
                <a:lnTo>
                  <a:pt x="12192" y="421386"/>
                </a:lnTo>
                <a:close/>
              </a:path>
              <a:path w="1127125" h="433704">
                <a:moveTo>
                  <a:pt x="1120902" y="421386"/>
                </a:moveTo>
                <a:lnTo>
                  <a:pt x="6108" y="421386"/>
                </a:lnTo>
                <a:lnTo>
                  <a:pt x="12192" y="427481"/>
                </a:lnTo>
                <a:lnTo>
                  <a:pt x="12192" y="433577"/>
                </a:lnTo>
                <a:lnTo>
                  <a:pt x="1114056" y="433577"/>
                </a:lnTo>
                <a:lnTo>
                  <a:pt x="1114056" y="427481"/>
                </a:lnTo>
                <a:lnTo>
                  <a:pt x="1120902" y="421386"/>
                </a:lnTo>
                <a:close/>
              </a:path>
              <a:path w="1127125" h="433704">
                <a:moveTo>
                  <a:pt x="12192" y="433577"/>
                </a:moveTo>
                <a:lnTo>
                  <a:pt x="12192" y="427481"/>
                </a:lnTo>
                <a:lnTo>
                  <a:pt x="6108" y="421386"/>
                </a:lnTo>
                <a:lnTo>
                  <a:pt x="6108" y="433577"/>
                </a:lnTo>
                <a:lnTo>
                  <a:pt x="12192" y="433577"/>
                </a:lnTo>
                <a:close/>
              </a:path>
              <a:path w="1127125" h="433704">
                <a:moveTo>
                  <a:pt x="1126998" y="433577"/>
                </a:moveTo>
                <a:lnTo>
                  <a:pt x="1126998" y="0"/>
                </a:lnTo>
                <a:lnTo>
                  <a:pt x="1114056" y="0"/>
                </a:lnTo>
                <a:lnTo>
                  <a:pt x="1114056" y="421386"/>
                </a:lnTo>
                <a:lnTo>
                  <a:pt x="1120902" y="421386"/>
                </a:lnTo>
                <a:lnTo>
                  <a:pt x="1120902" y="433577"/>
                </a:lnTo>
                <a:lnTo>
                  <a:pt x="1126998" y="433577"/>
                </a:lnTo>
                <a:close/>
              </a:path>
              <a:path w="1127125" h="433704">
                <a:moveTo>
                  <a:pt x="1120902" y="433577"/>
                </a:moveTo>
                <a:lnTo>
                  <a:pt x="1120902" y="421386"/>
                </a:lnTo>
                <a:lnTo>
                  <a:pt x="1114056" y="427481"/>
                </a:lnTo>
                <a:lnTo>
                  <a:pt x="1114056" y="433577"/>
                </a:lnTo>
                <a:lnTo>
                  <a:pt x="1120902" y="433577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826122" y="3875786"/>
            <a:ext cx="72580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göster()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689977" y="4232147"/>
            <a:ext cx="586740" cy="403225"/>
          </a:xfrm>
          <a:custGeom>
            <a:avLst/>
            <a:gdLst/>
            <a:ahLst/>
            <a:cxnLst/>
            <a:rect l="l" t="t" r="r" b="b"/>
            <a:pathLst>
              <a:path w="586740" h="403225">
                <a:moveTo>
                  <a:pt x="586438" y="403098"/>
                </a:moveTo>
                <a:lnTo>
                  <a:pt x="6858" y="0"/>
                </a:lnTo>
                <a:lnTo>
                  <a:pt x="0" y="9905"/>
                </a:lnTo>
                <a:lnTo>
                  <a:pt x="564931" y="403098"/>
                </a:lnTo>
                <a:lnTo>
                  <a:pt x="586438" y="403098"/>
                </a:lnTo>
                <a:close/>
              </a:path>
            </a:pathLst>
          </a:custGeom>
          <a:solidFill>
            <a:srgbClr val="B89A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93786" y="4237482"/>
            <a:ext cx="360680" cy="340995"/>
          </a:xfrm>
          <a:custGeom>
            <a:avLst/>
            <a:gdLst/>
            <a:ahLst/>
            <a:cxnLst/>
            <a:rect l="l" t="t" r="r" b="b"/>
            <a:pathLst>
              <a:path w="360679" h="340995">
                <a:moveTo>
                  <a:pt x="360426" y="131063"/>
                </a:moveTo>
                <a:lnTo>
                  <a:pt x="0" y="0"/>
                </a:lnTo>
                <a:lnTo>
                  <a:pt x="190500" y="340614"/>
                </a:lnTo>
                <a:lnTo>
                  <a:pt x="360426" y="1310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86941" y="4230623"/>
            <a:ext cx="373380" cy="354330"/>
          </a:xfrm>
          <a:custGeom>
            <a:avLst/>
            <a:gdLst/>
            <a:ahLst/>
            <a:cxnLst/>
            <a:rect l="l" t="t" r="r" b="b"/>
            <a:pathLst>
              <a:path w="373379" h="354329">
                <a:moveTo>
                  <a:pt x="373379" y="140969"/>
                </a:moveTo>
                <a:lnTo>
                  <a:pt x="373379" y="136397"/>
                </a:lnTo>
                <a:lnTo>
                  <a:pt x="372617" y="134873"/>
                </a:lnTo>
                <a:lnTo>
                  <a:pt x="371093" y="133349"/>
                </a:lnTo>
                <a:lnTo>
                  <a:pt x="368807" y="132587"/>
                </a:lnTo>
                <a:lnTo>
                  <a:pt x="8381" y="761"/>
                </a:lnTo>
                <a:lnTo>
                  <a:pt x="6095" y="0"/>
                </a:lnTo>
                <a:lnTo>
                  <a:pt x="3809" y="0"/>
                </a:lnTo>
                <a:lnTo>
                  <a:pt x="1523" y="2285"/>
                </a:lnTo>
                <a:lnTo>
                  <a:pt x="0" y="4571"/>
                </a:lnTo>
                <a:lnTo>
                  <a:pt x="0" y="7619"/>
                </a:lnTo>
                <a:lnTo>
                  <a:pt x="761" y="9905"/>
                </a:lnTo>
                <a:lnTo>
                  <a:pt x="4571" y="16733"/>
                </a:lnTo>
                <a:lnTo>
                  <a:pt x="4571" y="12191"/>
                </a:lnTo>
                <a:lnTo>
                  <a:pt x="12191" y="3047"/>
                </a:lnTo>
                <a:lnTo>
                  <a:pt x="20557" y="18038"/>
                </a:lnTo>
                <a:lnTo>
                  <a:pt x="356451" y="140892"/>
                </a:lnTo>
                <a:lnTo>
                  <a:pt x="361949" y="134111"/>
                </a:lnTo>
                <a:lnTo>
                  <a:pt x="364997" y="144017"/>
                </a:lnTo>
                <a:lnTo>
                  <a:pt x="364997" y="150951"/>
                </a:lnTo>
                <a:lnTo>
                  <a:pt x="371855" y="142493"/>
                </a:lnTo>
                <a:lnTo>
                  <a:pt x="373379" y="140969"/>
                </a:lnTo>
                <a:close/>
              </a:path>
              <a:path w="373379" h="354329">
                <a:moveTo>
                  <a:pt x="20557" y="18038"/>
                </a:moveTo>
                <a:lnTo>
                  <a:pt x="12191" y="3047"/>
                </a:lnTo>
                <a:lnTo>
                  <a:pt x="4571" y="12191"/>
                </a:lnTo>
                <a:lnTo>
                  <a:pt x="20557" y="18038"/>
                </a:lnTo>
                <a:close/>
              </a:path>
              <a:path w="373379" h="354329">
                <a:moveTo>
                  <a:pt x="198091" y="336179"/>
                </a:moveTo>
                <a:lnTo>
                  <a:pt x="20557" y="18038"/>
                </a:lnTo>
                <a:lnTo>
                  <a:pt x="4571" y="12191"/>
                </a:lnTo>
                <a:lnTo>
                  <a:pt x="4571" y="16733"/>
                </a:lnTo>
                <a:lnTo>
                  <a:pt x="191261" y="351281"/>
                </a:lnTo>
                <a:lnTo>
                  <a:pt x="192023" y="352043"/>
                </a:lnTo>
                <a:lnTo>
                  <a:pt x="192023" y="343661"/>
                </a:lnTo>
                <a:lnTo>
                  <a:pt x="198091" y="336179"/>
                </a:lnTo>
                <a:close/>
              </a:path>
              <a:path w="373379" h="354329">
                <a:moveTo>
                  <a:pt x="202691" y="344423"/>
                </a:moveTo>
                <a:lnTo>
                  <a:pt x="198091" y="336179"/>
                </a:lnTo>
                <a:lnTo>
                  <a:pt x="192023" y="343661"/>
                </a:lnTo>
                <a:lnTo>
                  <a:pt x="202691" y="344423"/>
                </a:lnTo>
                <a:close/>
              </a:path>
              <a:path w="373379" h="354329">
                <a:moveTo>
                  <a:pt x="202691" y="351104"/>
                </a:moveTo>
                <a:lnTo>
                  <a:pt x="202691" y="344423"/>
                </a:lnTo>
                <a:lnTo>
                  <a:pt x="192023" y="343661"/>
                </a:lnTo>
                <a:lnTo>
                  <a:pt x="192023" y="352043"/>
                </a:lnTo>
                <a:lnTo>
                  <a:pt x="194309" y="354329"/>
                </a:lnTo>
                <a:lnTo>
                  <a:pt x="198881" y="354329"/>
                </a:lnTo>
                <a:lnTo>
                  <a:pt x="200405" y="353567"/>
                </a:lnTo>
                <a:lnTo>
                  <a:pt x="201929" y="352043"/>
                </a:lnTo>
                <a:lnTo>
                  <a:pt x="202691" y="351104"/>
                </a:lnTo>
                <a:close/>
              </a:path>
              <a:path w="373379" h="354329">
                <a:moveTo>
                  <a:pt x="364997" y="150951"/>
                </a:moveTo>
                <a:lnTo>
                  <a:pt x="364997" y="144017"/>
                </a:lnTo>
                <a:lnTo>
                  <a:pt x="356451" y="140892"/>
                </a:lnTo>
                <a:lnTo>
                  <a:pt x="198091" y="336179"/>
                </a:lnTo>
                <a:lnTo>
                  <a:pt x="202691" y="344423"/>
                </a:lnTo>
                <a:lnTo>
                  <a:pt x="202691" y="351104"/>
                </a:lnTo>
                <a:lnTo>
                  <a:pt x="364997" y="150951"/>
                </a:lnTo>
                <a:close/>
              </a:path>
              <a:path w="373379" h="354329">
                <a:moveTo>
                  <a:pt x="364997" y="144017"/>
                </a:moveTo>
                <a:lnTo>
                  <a:pt x="361949" y="134111"/>
                </a:lnTo>
                <a:lnTo>
                  <a:pt x="356451" y="140892"/>
                </a:lnTo>
                <a:lnTo>
                  <a:pt x="364997" y="144017"/>
                </a:lnTo>
                <a:close/>
              </a:path>
            </a:pathLst>
          </a:custGeom>
          <a:solidFill>
            <a:srgbClr val="B89A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55636" y="4203953"/>
            <a:ext cx="92075" cy="431800"/>
          </a:xfrm>
          <a:custGeom>
            <a:avLst/>
            <a:gdLst/>
            <a:ahLst/>
            <a:cxnLst/>
            <a:rect l="l" t="t" r="r" b="b"/>
            <a:pathLst>
              <a:path w="92075" h="431800">
                <a:moveTo>
                  <a:pt x="91579" y="431292"/>
                </a:moveTo>
                <a:lnTo>
                  <a:pt x="12191" y="0"/>
                </a:lnTo>
                <a:lnTo>
                  <a:pt x="0" y="2285"/>
                </a:lnTo>
                <a:lnTo>
                  <a:pt x="78966" y="431292"/>
                </a:lnTo>
                <a:lnTo>
                  <a:pt x="91579" y="431292"/>
                </a:lnTo>
                <a:close/>
              </a:path>
            </a:pathLst>
          </a:custGeom>
          <a:solidFill>
            <a:srgbClr val="B89A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87069" y="4205478"/>
            <a:ext cx="265430" cy="398780"/>
          </a:xfrm>
          <a:custGeom>
            <a:avLst/>
            <a:gdLst/>
            <a:ahLst/>
            <a:cxnLst/>
            <a:rect l="l" t="t" r="r" b="b"/>
            <a:pathLst>
              <a:path w="265429" h="398779">
                <a:moveTo>
                  <a:pt x="265175" y="341376"/>
                </a:moveTo>
                <a:lnTo>
                  <a:pt x="74675" y="0"/>
                </a:lnTo>
                <a:lnTo>
                  <a:pt x="0" y="398526"/>
                </a:lnTo>
                <a:lnTo>
                  <a:pt x="265175" y="3413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80198" y="4198620"/>
            <a:ext cx="279400" cy="412750"/>
          </a:xfrm>
          <a:custGeom>
            <a:avLst/>
            <a:gdLst/>
            <a:ahLst/>
            <a:cxnLst/>
            <a:rect l="l" t="t" r="r" b="b"/>
            <a:pathLst>
              <a:path w="279400" h="412750">
                <a:moveTo>
                  <a:pt x="278892" y="348996"/>
                </a:moveTo>
                <a:lnTo>
                  <a:pt x="278892" y="346710"/>
                </a:lnTo>
                <a:lnTo>
                  <a:pt x="277368" y="345186"/>
                </a:lnTo>
                <a:lnTo>
                  <a:pt x="86868" y="3810"/>
                </a:lnTo>
                <a:lnTo>
                  <a:pt x="86106" y="1524"/>
                </a:lnTo>
                <a:lnTo>
                  <a:pt x="83058" y="0"/>
                </a:lnTo>
                <a:lnTo>
                  <a:pt x="80772" y="762"/>
                </a:lnTo>
                <a:lnTo>
                  <a:pt x="77724" y="762"/>
                </a:lnTo>
                <a:lnTo>
                  <a:pt x="75438" y="3048"/>
                </a:lnTo>
                <a:lnTo>
                  <a:pt x="75438" y="5334"/>
                </a:lnTo>
                <a:lnTo>
                  <a:pt x="762" y="403860"/>
                </a:lnTo>
                <a:lnTo>
                  <a:pt x="0" y="406146"/>
                </a:lnTo>
                <a:lnTo>
                  <a:pt x="762" y="408432"/>
                </a:lnTo>
                <a:lnTo>
                  <a:pt x="3810" y="411480"/>
                </a:lnTo>
                <a:lnTo>
                  <a:pt x="5334" y="411988"/>
                </a:lnTo>
                <a:lnTo>
                  <a:pt x="5334" y="399288"/>
                </a:lnTo>
                <a:lnTo>
                  <a:pt x="14613" y="397288"/>
                </a:lnTo>
                <a:lnTo>
                  <a:pt x="76200" y="68618"/>
                </a:lnTo>
                <a:lnTo>
                  <a:pt x="76200" y="9906"/>
                </a:lnTo>
                <a:lnTo>
                  <a:pt x="87630" y="7620"/>
                </a:lnTo>
                <a:lnTo>
                  <a:pt x="87630" y="30388"/>
                </a:lnTo>
                <a:lnTo>
                  <a:pt x="262554" y="343852"/>
                </a:lnTo>
                <a:lnTo>
                  <a:pt x="270510" y="342138"/>
                </a:lnTo>
                <a:lnTo>
                  <a:pt x="270510" y="354986"/>
                </a:lnTo>
                <a:lnTo>
                  <a:pt x="273558" y="354330"/>
                </a:lnTo>
                <a:lnTo>
                  <a:pt x="276606" y="352806"/>
                </a:lnTo>
                <a:lnTo>
                  <a:pt x="278130" y="350520"/>
                </a:lnTo>
                <a:lnTo>
                  <a:pt x="278892" y="348996"/>
                </a:lnTo>
                <a:close/>
              </a:path>
              <a:path w="279400" h="412750">
                <a:moveTo>
                  <a:pt x="14613" y="397288"/>
                </a:moveTo>
                <a:lnTo>
                  <a:pt x="5334" y="399288"/>
                </a:lnTo>
                <a:lnTo>
                  <a:pt x="12954" y="406146"/>
                </a:lnTo>
                <a:lnTo>
                  <a:pt x="14613" y="397288"/>
                </a:lnTo>
                <a:close/>
              </a:path>
              <a:path w="279400" h="412750">
                <a:moveTo>
                  <a:pt x="270510" y="354986"/>
                </a:moveTo>
                <a:lnTo>
                  <a:pt x="270510" y="342138"/>
                </a:lnTo>
                <a:lnTo>
                  <a:pt x="266700" y="351282"/>
                </a:lnTo>
                <a:lnTo>
                  <a:pt x="262554" y="343852"/>
                </a:lnTo>
                <a:lnTo>
                  <a:pt x="14613" y="397288"/>
                </a:lnTo>
                <a:lnTo>
                  <a:pt x="12954" y="406146"/>
                </a:lnTo>
                <a:lnTo>
                  <a:pt x="5334" y="399288"/>
                </a:lnTo>
                <a:lnTo>
                  <a:pt x="5334" y="411988"/>
                </a:lnTo>
                <a:lnTo>
                  <a:pt x="6096" y="412242"/>
                </a:lnTo>
                <a:lnTo>
                  <a:pt x="8382" y="411480"/>
                </a:lnTo>
                <a:lnTo>
                  <a:pt x="270510" y="354986"/>
                </a:lnTo>
                <a:close/>
              </a:path>
              <a:path w="279400" h="412750">
                <a:moveTo>
                  <a:pt x="87630" y="7620"/>
                </a:moveTo>
                <a:lnTo>
                  <a:pt x="76200" y="9906"/>
                </a:lnTo>
                <a:lnTo>
                  <a:pt x="84436" y="24665"/>
                </a:lnTo>
                <a:lnTo>
                  <a:pt x="87630" y="7620"/>
                </a:lnTo>
                <a:close/>
              </a:path>
              <a:path w="279400" h="412750">
                <a:moveTo>
                  <a:pt x="84436" y="24665"/>
                </a:moveTo>
                <a:lnTo>
                  <a:pt x="76200" y="9906"/>
                </a:lnTo>
                <a:lnTo>
                  <a:pt x="76200" y="68618"/>
                </a:lnTo>
                <a:lnTo>
                  <a:pt x="84436" y="24665"/>
                </a:lnTo>
                <a:close/>
              </a:path>
              <a:path w="279400" h="412750">
                <a:moveTo>
                  <a:pt x="87630" y="30388"/>
                </a:moveTo>
                <a:lnTo>
                  <a:pt x="87630" y="7620"/>
                </a:lnTo>
                <a:lnTo>
                  <a:pt x="84436" y="24665"/>
                </a:lnTo>
                <a:lnTo>
                  <a:pt x="87630" y="30388"/>
                </a:lnTo>
                <a:close/>
              </a:path>
              <a:path w="279400" h="412750">
                <a:moveTo>
                  <a:pt x="270510" y="342138"/>
                </a:moveTo>
                <a:lnTo>
                  <a:pt x="262554" y="343852"/>
                </a:lnTo>
                <a:lnTo>
                  <a:pt x="266700" y="351282"/>
                </a:lnTo>
                <a:lnTo>
                  <a:pt x="270510" y="342138"/>
                </a:lnTo>
                <a:close/>
              </a:path>
            </a:pathLst>
          </a:custGeom>
          <a:solidFill>
            <a:srgbClr val="B89A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18397" y="4125467"/>
            <a:ext cx="361315" cy="509905"/>
          </a:xfrm>
          <a:custGeom>
            <a:avLst/>
            <a:gdLst/>
            <a:ahLst/>
            <a:cxnLst/>
            <a:rect l="l" t="t" r="r" b="b"/>
            <a:pathLst>
              <a:path w="361315" h="509904">
                <a:moveTo>
                  <a:pt x="361180" y="7619"/>
                </a:moveTo>
                <a:lnTo>
                  <a:pt x="350512" y="0"/>
                </a:lnTo>
                <a:lnTo>
                  <a:pt x="0" y="509778"/>
                </a:lnTo>
                <a:lnTo>
                  <a:pt x="15690" y="509778"/>
                </a:lnTo>
                <a:lnTo>
                  <a:pt x="361180" y="7619"/>
                </a:lnTo>
                <a:close/>
              </a:path>
            </a:pathLst>
          </a:custGeom>
          <a:solidFill>
            <a:srgbClr val="B89A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70967" y="4129278"/>
            <a:ext cx="303530" cy="379730"/>
          </a:xfrm>
          <a:custGeom>
            <a:avLst/>
            <a:gdLst/>
            <a:ahLst/>
            <a:cxnLst/>
            <a:rect l="l" t="t" r="r" b="b"/>
            <a:pathLst>
              <a:path w="303529" h="379729">
                <a:moveTo>
                  <a:pt x="303275" y="0"/>
                </a:moveTo>
                <a:lnTo>
                  <a:pt x="0" y="227076"/>
                </a:lnTo>
                <a:lnTo>
                  <a:pt x="209549" y="379476"/>
                </a:lnTo>
                <a:lnTo>
                  <a:pt x="3032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64859" y="4122420"/>
            <a:ext cx="316230" cy="393700"/>
          </a:xfrm>
          <a:custGeom>
            <a:avLst/>
            <a:gdLst/>
            <a:ahLst/>
            <a:cxnLst/>
            <a:rect l="l" t="t" r="r" b="b"/>
            <a:pathLst>
              <a:path w="316229" h="393700">
                <a:moveTo>
                  <a:pt x="316230" y="5334"/>
                </a:moveTo>
                <a:lnTo>
                  <a:pt x="315468" y="3048"/>
                </a:lnTo>
                <a:lnTo>
                  <a:pt x="310896" y="0"/>
                </a:lnTo>
                <a:lnTo>
                  <a:pt x="307848" y="0"/>
                </a:lnTo>
                <a:lnTo>
                  <a:pt x="305562" y="1524"/>
                </a:lnTo>
                <a:lnTo>
                  <a:pt x="2286" y="228600"/>
                </a:lnTo>
                <a:lnTo>
                  <a:pt x="762" y="230124"/>
                </a:lnTo>
                <a:lnTo>
                  <a:pt x="0" y="231648"/>
                </a:lnTo>
                <a:lnTo>
                  <a:pt x="0" y="236220"/>
                </a:lnTo>
                <a:lnTo>
                  <a:pt x="762" y="237744"/>
                </a:lnTo>
                <a:lnTo>
                  <a:pt x="2286" y="239268"/>
                </a:lnTo>
                <a:lnTo>
                  <a:pt x="9905" y="244809"/>
                </a:lnTo>
                <a:lnTo>
                  <a:pt x="9906" y="228600"/>
                </a:lnTo>
                <a:lnTo>
                  <a:pt x="16628" y="233489"/>
                </a:lnTo>
                <a:lnTo>
                  <a:pt x="298961" y="22804"/>
                </a:lnTo>
                <a:lnTo>
                  <a:pt x="303276" y="5334"/>
                </a:lnTo>
                <a:lnTo>
                  <a:pt x="313182" y="12192"/>
                </a:lnTo>
                <a:lnTo>
                  <a:pt x="313182" y="17673"/>
                </a:lnTo>
                <a:lnTo>
                  <a:pt x="316230" y="5334"/>
                </a:lnTo>
                <a:close/>
              </a:path>
              <a:path w="316229" h="393700">
                <a:moveTo>
                  <a:pt x="16628" y="233489"/>
                </a:moveTo>
                <a:lnTo>
                  <a:pt x="9906" y="228600"/>
                </a:lnTo>
                <a:lnTo>
                  <a:pt x="9906" y="238506"/>
                </a:lnTo>
                <a:lnTo>
                  <a:pt x="16628" y="233489"/>
                </a:lnTo>
                <a:close/>
              </a:path>
              <a:path w="316229" h="393700">
                <a:moveTo>
                  <a:pt x="211856" y="375472"/>
                </a:moveTo>
                <a:lnTo>
                  <a:pt x="16628" y="233489"/>
                </a:lnTo>
                <a:lnTo>
                  <a:pt x="9906" y="238506"/>
                </a:lnTo>
                <a:lnTo>
                  <a:pt x="9905" y="244809"/>
                </a:lnTo>
                <a:lnTo>
                  <a:pt x="209550" y="390005"/>
                </a:lnTo>
                <a:lnTo>
                  <a:pt x="209550" y="384810"/>
                </a:lnTo>
                <a:lnTo>
                  <a:pt x="211856" y="375472"/>
                </a:lnTo>
                <a:close/>
              </a:path>
              <a:path w="316229" h="393700">
                <a:moveTo>
                  <a:pt x="219456" y="381000"/>
                </a:moveTo>
                <a:lnTo>
                  <a:pt x="211856" y="375472"/>
                </a:lnTo>
                <a:lnTo>
                  <a:pt x="209550" y="384810"/>
                </a:lnTo>
                <a:lnTo>
                  <a:pt x="219456" y="381000"/>
                </a:lnTo>
                <a:close/>
              </a:path>
              <a:path w="316229" h="393700">
                <a:moveTo>
                  <a:pt x="219456" y="391922"/>
                </a:moveTo>
                <a:lnTo>
                  <a:pt x="219456" y="381000"/>
                </a:lnTo>
                <a:lnTo>
                  <a:pt x="209550" y="384810"/>
                </a:lnTo>
                <a:lnTo>
                  <a:pt x="209550" y="390005"/>
                </a:lnTo>
                <a:lnTo>
                  <a:pt x="211856" y="391674"/>
                </a:lnTo>
                <a:lnTo>
                  <a:pt x="214122" y="392430"/>
                </a:lnTo>
                <a:lnTo>
                  <a:pt x="215646" y="393192"/>
                </a:lnTo>
                <a:lnTo>
                  <a:pt x="219456" y="391922"/>
                </a:lnTo>
                <a:close/>
              </a:path>
              <a:path w="316229" h="393700">
                <a:moveTo>
                  <a:pt x="313182" y="17673"/>
                </a:moveTo>
                <a:lnTo>
                  <a:pt x="313182" y="12192"/>
                </a:lnTo>
                <a:lnTo>
                  <a:pt x="298961" y="22804"/>
                </a:lnTo>
                <a:lnTo>
                  <a:pt x="211856" y="375472"/>
                </a:lnTo>
                <a:lnTo>
                  <a:pt x="219456" y="381000"/>
                </a:lnTo>
                <a:lnTo>
                  <a:pt x="219456" y="391922"/>
                </a:lnTo>
                <a:lnTo>
                  <a:pt x="220218" y="391668"/>
                </a:lnTo>
                <a:lnTo>
                  <a:pt x="221742" y="389382"/>
                </a:lnTo>
                <a:lnTo>
                  <a:pt x="221742" y="387858"/>
                </a:lnTo>
                <a:lnTo>
                  <a:pt x="313182" y="17673"/>
                </a:lnTo>
                <a:close/>
              </a:path>
              <a:path w="316229" h="393700">
                <a:moveTo>
                  <a:pt x="313182" y="12192"/>
                </a:moveTo>
                <a:lnTo>
                  <a:pt x="303276" y="5334"/>
                </a:lnTo>
                <a:lnTo>
                  <a:pt x="298961" y="22804"/>
                </a:lnTo>
                <a:lnTo>
                  <a:pt x="313182" y="12192"/>
                </a:lnTo>
                <a:close/>
              </a:path>
            </a:pathLst>
          </a:custGeom>
          <a:solidFill>
            <a:srgbClr val="B89A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131690" y="3801109"/>
            <a:ext cx="112712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solidFill>
                  <a:srgbClr val="0000FF"/>
                </a:solidFill>
                <a:latin typeface="Arial"/>
                <a:cs typeface="Arial"/>
              </a:rPr>
              <a:t>“Abstract”  (soyut)  sınıf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423039" y="3995928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546353" y="44196"/>
                </a:moveTo>
                <a:lnTo>
                  <a:pt x="546353" y="32003"/>
                </a:lnTo>
                <a:lnTo>
                  <a:pt x="0" y="32003"/>
                </a:lnTo>
                <a:lnTo>
                  <a:pt x="0" y="44196"/>
                </a:lnTo>
                <a:lnTo>
                  <a:pt x="546353" y="44196"/>
                </a:lnTo>
                <a:close/>
              </a:path>
              <a:path w="609600" h="76200">
                <a:moveTo>
                  <a:pt x="609600" y="38100"/>
                </a:moveTo>
                <a:lnTo>
                  <a:pt x="533400" y="0"/>
                </a:lnTo>
                <a:lnTo>
                  <a:pt x="533400" y="32003"/>
                </a:lnTo>
                <a:lnTo>
                  <a:pt x="546353" y="32003"/>
                </a:lnTo>
                <a:lnTo>
                  <a:pt x="546353" y="69723"/>
                </a:lnTo>
                <a:lnTo>
                  <a:pt x="609600" y="38100"/>
                </a:lnTo>
                <a:close/>
              </a:path>
              <a:path w="609600" h="76200">
                <a:moveTo>
                  <a:pt x="546353" y="69723"/>
                </a:moveTo>
                <a:lnTo>
                  <a:pt x="546353" y="44196"/>
                </a:lnTo>
                <a:lnTo>
                  <a:pt x="533400" y="44196"/>
                </a:lnTo>
                <a:lnTo>
                  <a:pt x="533400" y="76200"/>
                </a:lnTo>
                <a:lnTo>
                  <a:pt x="546353" y="697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74839" y="4634865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75973" y="5373623"/>
            <a:ext cx="1122680" cy="119380"/>
          </a:xfrm>
          <a:custGeom>
            <a:avLst/>
            <a:gdLst/>
            <a:ahLst/>
            <a:cxnLst/>
            <a:rect l="l" t="t" r="r" b="b"/>
            <a:pathLst>
              <a:path w="1122679" h="119379">
                <a:moveTo>
                  <a:pt x="0" y="0"/>
                </a:moveTo>
                <a:lnTo>
                  <a:pt x="0" y="119253"/>
                </a:lnTo>
                <a:lnTo>
                  <a:pt x="1122426" y="119252"/>
                </a:lnTo>
                <a:lnTo>
                  <a:pt x="112242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69115" y="5367528"/>
            <a:ext cx="1135380" cy="125095"/>
          </a:xfrm>
          <a:custGeom>
            <a:avLst/>
            <a:gdLst/>
            <a:ahLst/>
            <a:cxnLst/>
            <a:rect l="l" t="t" r="r" b="b"/>
            <a:pathLst>
              <a:path w="1135379" h="125095">
                <a:moveTo>
                  <a:pt x="1135380" y="124968"/>
                </a:moveTo>
                <a:lnTo>
                  <a:pt x="1135380" y="0"/>
                </a:lnTo>
                <a:lnTo>
                  <a:pt x="0" y="0"/>
                </a:lnTo>
                <a:lnTo>
                  <a:pt x="0" y="124968"/>
                </a:lnTo>
                <a:lnTo>
                  <a:pt x="6857" y="124968"/>
                </a:lnTo>
                <a:lnTo>
                  <a:pt x="6857" y="12954"/>
                </a:lnTo>
                <a:lnTo>
                  <a:pt x="12953" y="6096"/>
                </a:lnTo>
                <a:lnTo>
                  <a:pt x="12953" y="12954"/>
                </a:lnTo>
                <a:lnTo>
                  <a:pt x="1122426" y="12954"/>
                </a:lnTo>
                <a:lnTo>
                  <a:pt x="1122426" y="6096"/>
                </a:lnTo>
                <a:lnTo>
                  <a:pt x="1129271" y="12954"/>
                </a:lnTo>
                <a:lnTo>
                  <a:pt x="1129271" y="124968"/>
                </a:lnTo>
                <a:lnTo>
                  <a:pt x="1135380" y="124968"/>
                </a:lnTo>
                <a:close/>
              </a:path>
              <a:path w="1135379" h="125095">
                <a:moveTo>
                  <a:pt x="12953" y="12954"/>
                </a:moveTo>
                <a:lnTo>
                  <a:pt x="12953" y="6096"/>
                </a:lnTo>
                <a:lnTo>
                  <a:pt x="6857" y="12954"/>
                </a:lnTo>
                <a:lnTo>
                  <a:pt x="12953" y="12954"/>
                </a:lnTo>
                <a:close/>
              </a:path>
              <a:path w="1135379" h="125095">
                <a:moveTo>
                  <a:pt x="12953" y="124968"/>
                </a:moveTo>
                <a:lnTo>
                  <a:pt x="12953" y="12954"/>
                </a:lnTo>
                <a:lnTo>
                  <a:pt x="6857" y="12954"/>
                </a:lnTo>
                <a:lnTo>
                  <a:pt x="6857" y="124968"/>
                </a:lnTo>
                <a:lnTo>
                  <a:pt x="12953" y="124968"/>
                </a:lnTo>
                <a:close/>
              </a:path>
              <a:path w="1135379" h="125095">
                <a:moveTo>
                  <a:pt x="1129271" y="12954"/>
                </a:moveTo>
                <a:lnTo>
                  <a:pt x="1122426" y="6096"/>
                </a:lnTo>
                <a:lnTo>
                  <a:pt x="1122426" y="12954"/>
                </a:lnTo>
                <a:lnTo>
                  <a:pt x="1129271" y="12954"/>
                </a:lnTo>
                <a:close/>
              </a:path>
              <a:path w="1135379" h="125095">
                <a:moveTo>
                  <a:pt x="1129271" y="124968"/>
                </a:moveTo>
                <a:lnTo>
                  <a:pt x="1129271" y="12954"/>
                </a:lnTo>
                <a:lnTo>
                  <a:pt x="1122426" y="12954"/>
                </a:lnTo>
                <a:lnTo>
                  <a:pt x="1122426" y="124968"/>
                </a:lnTo>
                <a:lnTo>
                  <a:pt x="1129271" y="124968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69886" y="5373623"/>
            <a:ext cx="952500" cy="119380"/>
          </a:xfrm>
          <a:custGeom>
            <a:avLst/>
            <a:gdLst/>
            <a:ahLst/>
            <a:cxnLst/>
            <a:rect l="l" t="t" r="r" b="b"/>
            <a:pathLst>
              <a:path w="952500" h="119379">
                <a:moveTo>
                  <a:pt x="0" y="0"/>
                </a:moveTo>
                <a:lnTo>
                  <a:pt x="0" y="119252"/>
                </a:lnTo>
                <a:lnTo>
                  <a:pt x="952500" y="119252"/>
                </a:lnTo>
                <a:lnTo>
                  <a:pt x="952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63041" y="5367528"/>
            <a:ext cx="965835" cy="125095"/>
          </a:xfrm>
          <a:custGeom>
            <a:avLst/>
            <a:gdLst/>
            <a:ahLst/>
            <a:cxnLst/>
            <a:rect l="l" t="t" r="r" b="b"/>
            <a:pathLst>
              <a:path w="965834" h="125095">
                <a:moveTo>
                  <a:pt x="965453" y="124967"/>
                </a:moveTo>
                <a:lnTo>
                  <a:pt x="965453" y="0"/>
                </a:lnTo>
                <a:lnTo>
                  <a:pt x="0" y="0"/>
                </a:lnTo>
                <a:lnTo>
                  <a:pt x="0" y="124967"/>
                </a:lnTo>
                <a:lnTo>
                  <a:pt x="6845" y="124967"/>
                </a:lnTo>
                <a:lnTo>
                  <a:pt x="6845" y="12953"/>
                </a:lnTo>
                <a:lnTo>
                  <a:pt x="12954" y="6095"/>
                </a:lnTo>
                <a:lnTo>
                  <a:pt x="12954" y="12953"/>
                </a:lnTo>
                <a:lnTo>
                  <a:pt x="952500" y="12953"/>
                </a:lnTo>
                <a:lnTo>
                  <a:pt x="952500" y="6095"/>
                </a:lnTo>
                <a:lnTo>
                  <a:pt x="959345" y="12953"/>
                </a:lnTo>
                <a:lnTo>
                  <a:pt x="959345" y="124967"/>
                </a:lnTo>
                <a:lnTo>
                  <a:pt x="965453" y="124967"/>
                </a:lnTo>
                <a:close/>
              </a:path>
              <a:path w="965834" h="125095">
                <a:moveTo>
                  <a:pt x="12954" y="12953"/>
                </a:moveTo>
                <a:lnTo>
                  <a:pt x="12954" y="6095"/>
                </a:lnTo>
                <a:lnTo>
                  <a:pt x="6845" y="12953"/>
                </a:lnTo>
                <a:lnTo>
                  <a:pt x="12954" y="12953"/>
                </a:lnTo>
                <a:close/>
              </a:path>
              <a:path w="965834" h="125095">
                <a:moveTo>
                  <a:pt x="12954" y="124967"/>
                </a:moveTo>
                <a:lnTo>
                  <a:pt x="12954" y="12953"/>
                </a:lnTo>
                <a:lnTo>
                  <a:pt x="6845" y="12953"/>
                </a:lnTo>
                <a:lnTo>
                  <a:pt x="6845" y="124967"/>
                </a:lnTo>
                <a:lnTo>
                  <a:pt x="12954" y="124967"/>
                </a:lnTo>
                <a:close/>
              </a:path>
              <a:path w="965834" h="125095">
                <a:moveTo>
                  <a:pt x="959345" y="12953"/>
                </a:moveTo>
                <a:lnTo>
                  <a:pt x="952500" y="6095"/>
                </a:lnTo>
                <a:lnTo>
                  <a:pt x="952500" y="12953"/>
                </a:lnTo>
                <a:lnTo>
                  <a:pt x="959345" y="12953"/>
                </a:lnTo>
                <a:close/>
              </a:path>
              <a:path w="965834" h="125095">
                <a:moveTo>
                  <a:pt x="959345" y="124967"/>
                </a:moveTo>
                <a:lnTo>
                  <a:pt x="959345" y="12953"/>
                </a:lnTo>
                <a:lnTo>
                  <a:pt x="952500" y="12953"/>
                </a:lnTo>
                <a:lnTo>
                  <a:pt x="952500" y="124967"/>
                </a:lnTo>
                <a:lnTo>
                  <a:pt x="959345" y="124967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455786" y="5297423"/>
            <a:ext cx="1066800" cy="195580"/>
          </a:xfrm>
          <a:custGeom>
            <a:avLst/>
            <a:gdLst/>
            <a:ahLst/>
            <a:cxnLst/>
            <a:rect l="l" t="t" r="r" b="b"/>
            <a:pathLst>
              <a:path w="1066800" h="195579">
                <a:moveTo>
                  <a:pt x="0" y="0"/>
                </a:moveTo>
                <a:lnTo>
                  <a:pt x="0" y="195452"/>
                </a:lnTo>
                <a:lnTo>
                  <a:pt x="1066800" y="195452"/>
                </a:lnTo>
                <a:lnTo>
                  <a:pt x="1066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448941" y="5291328"/>
            <a:ext cx="1080135" cy="201295"/>
          </a:xfrm>
          <a:custGeom>
            <a:avLst/>
            <a:gdLst/>
            <a:ahLst/>
            <a:cxnLst/>
            <a:rect l="l" t="t" r="r" b="b"/>
            <a:pathLst>
              <a:path w="1080134" h="201295">
                <a:moveTo>
                  <a:pt x="1079753" y="201167"/>
                </a:moveTo>
                <a:lnTo>
                  <a:pt x="1079753" y="0"/>
                </a:lnTo>
                <a:lnTo>
                  <a:pt x="0" y="0"/>
                </a:lnTo>
                <a:lnTo>
                  <a:pt x="0" y="201167"/>
                </a:lnTo>
                <a:lnTo>
                  <a:pt x="6845" y="201167"/>
                </a:lnTo>
                <a:lnTo>
                  <a:pt x="6845" y="12953"/>
                </a:lnTo>
                <a:lnTo>
                  <a:pt x="12954" y="6095"/>
                </a:lnTo>
                <a:lnTo>
                  <a:pt x="12954" y="12953"/>
                </a:lnTo>
                <a:lnTo>
                  <a:pt x="1066800" y="12953"/>
                </a:lnTo>
                <a:lnTo>
                  <a:pt x="1066800" y="6095"/>
                </a:lnTo>
                <a:lnTo>
                  <a:pt x="1073658" y="12953"/>
                </a:lnTo>
                <a:lnTo>
                  <a:pt x="1073658" y="201167"/>
                </a:lnTo>
                <a:lnTo>
                  <a:pt x="1079753" y="201167"/>
                </a:lnTo>
                <a:close/>
              </a:path>
              <a:path w="1080134" h="201295">
                <a:moveTo>
                  <a:pt x="12954" y="12953"/>
                </a:moveTo>
                <a:lnTo>
                  <a:pt x="12954" y="6095"/>
                </a:lnTo>
                <a:lnTo>
                  <a:pt x="6845" y="12953"/>
                </a:lnTo>
                <a:lnTo>
                  <a:pt x="12954" y="12953"/>
                </a:lnTo>
                <a:close/>
              </a:path>
              <a:path w="1080134" h="201295">
                <a:moveTo>
                  <a:pt x="12954" y="201167"/>
                </a:moveTo>
                <a:lnTo>
                  <a:pt x="12954" y="12953"/>
                </a:lnTo>
                <a:lnTo>
                  <a:pt x="6845" y="12953"/>
                </a:lnTo>
                <a:lnTo>
                  <a:pt x="6845" y="201167"/>
                </a:lnTo>
                <a:lnTo>
                  <a:pt x="12954" y="201167"/>
                </a:lnTo>
                <a:close/>
              </a:path>
              <a:path w="1080134" h="201295">
                <a:moveTo>
                  <a:pt x="1073658" y="12953"/>
                </a:moveTo>
                <a:lnTo>
                  <a:pt x="1066800" y="6095"/>
                </a:lnTo>
                <a:lnTo>
                  <a:pt x="1066800" y="12953"/>
                </a:lnTo>
                <a:lnTo>
                  <a:pt x="1073658" y="12953"/>
                </a:lnTo>
                <a:close/>
              </a:path>
              <a:path w="1080134" h="201295">
                <a:moveTo>
                  <a:pt x="1073658" y="201167"/>
                </a:moveTo>
                <a:lnTo>
                  <a:pt x="1073658" y="12953"/>
                </a:lnTo>
                <a:lnTo>
                  <a:pt x="1066800" y="12953"/>
                </a:lnTo>
                <a:lnTo>
                  <a:pt x="1066800" y="201167"/>
                </a:lnTo>
                <a:lnTo>
                  <a:pt x="1073658" y="201167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254908" y="4635246"/>
            <a:ext cx="966469" cy="668020"/>
          </a:xfrm>
          <a:custGeom>
            <a:avLst/>
            <a:gdLst/>
            <a:ahLst/>
            <a:cxnLst/>
            <a:rect l="l" t="t" r="r" b="b"/>
            <a:pathLst>
              <a:path w="966470" h="668020">
                <a:moveTo>
                  <a:pt x="965926" y="656843"/>
                </a:moveTo>
                <a:lnTo>
                  <a:pt x="21507" y="0"/>
                </a:lnTo>
                <a:lnTo>
                  <a:pt x="0" y="0"/>
                </a:lnTo>
                <a:lnTo>
                  <a:pt x="959068" y="667511"/>
                </a:lnTo>
                <a:lnTo>
                  <a:pt x="965926" y="656843"/>
                </a:lnTo>
                <a:close/>
              </a:path>
            </a:pathLst>
          </a:custGeom>
          <a:solidFill>
            <a:srgbClr val="B89A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334604" y="4635246"/>
            <a:ext cx="142875" cy="709930"/>
          </a:xfrm>
          <a:custGeom>
            <a:avLst/>
            <a:gdLst/>
            <a:ahLst/>
            <a:cxnLst/>
            <a:rect l="l" t="t" r="r" b="b"/>
            <a:pathLst>
              <a:path w="142875" h="709929">
                <a:moveTo>
                  <a:pt x="142775" y="707135"/>
                </a:moveTo>
                <a:lnTo>
                  <a:pt x="12612" y="0"/>
                </a:lnTo>
                <a:lnTo>
                  <a:pt x="0" y="0"/>
                </a:lnTo>
                <a:lnTo>
                  <a:pt x="130583" y="709421"/>
                </a:lnTo>
                <a:lnTo>
                  <a:pt x="142775" y="707135"/>
                </a:lnTo>
                <a:close/>
              </a:path>
            </a:pathLst>
          </a:custGeom>
          <a:solidFill>
            <a:srgbClr val="B89A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33757" y="4635246"/>
            <a:ext cx="500380" cy="711835"/>
          </a:xfrm>
          <a:custGeom>
            <a:avLst/>
            <a:gdLst/>
            <a:ahLst/>
            <a:cxnLst/>
            <a:rect l="l" t="t" r="r" b="b"/>
            <a:pathLst>
              <a:path w="500379" h="711835">
                <a:moveTo>
                  <a:pt x="500330" y="0"/>
                </a:moveTo>
                <a:lnTo>
                  <a:pt x="484639" y="0"/>
                </a:lnTo>
                <a:lnTo>
                  <a:pt x="0" y="704849"/>
                </a:lnTo>
                <a:lnTo>
                  <a:pt x="10668" y="711707"/>
                </a:lnTo>
                <a:lnTo>
                  <a:pt x="500330" y="0"/>
                </a:lnTo>
                <a:close/>
              </a:path>
            </a:pathLst>
          </a:custGeom>
          <a:solidFill>
            <a:srgbClr val="B89A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74839" y="5492115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3999" y="858012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275973" y="5492115"/>
            <a:ext cx="1122680" cy="818515"/>
          </a:xfrm>
          <a:custGeom>
            <a:avLst/>
            <a:gdLst/>
            <a:ahLst/>
            <a:cxnLst/>
            <a:rect l="l" t="t" r="r" b="b"/>
            <a:pathLst>
              <a:path w="1122679" h="818514">
                <a:moveTo>
                  <a:pt x="0" y="0"/>
                </a:moveTo>
                <a:lnTo>
                  <a:pt x="0" y="818007"/>
                </a:lnTo>
                <a:lnTo>
                  <a:pt x="1122426" y="818007"/>
                </a:lnTo>
                <a:lnTo>
                  <a:pt x="112242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269115" y="5492496"/>
            <a:ext cx="1135380" cy="824865"/>
          </a:xfrm>
          <a:custGeom>
            <a:avLst/>
            <a:gdLst/>
            <a:ahLst/>
            <a:cxnLst/>
            <a:rect l="l" t="t" r="r" b="b"/>
            <a:pathLst>
              <a:path w="1135379" h="824864">
                <a:moveTo>
                  <a:pt x="12954" y="811530"/>
                </a:moveTo>
                <a:lnTo>
                  <a:pt x="12953" y="0"/>
                </a:lnTo>
                <a:lnTo>
                  <a:pt x="0" y="0"/>
                </a:lnTo>
                <a:lnTo>
                  <a:pt x="0" y="824484"/>
                </a:lnTo>
                <a:lnTo>
                  <a:pt x="6858" y="824484"/>
                </a:lnTo>
                <a:lnTo>
                  <a:pt x="6858" y="811530"/>
                </a:lnTo>
                <a:lnTo>
                  <a:pt x="12954" y="811530"/>
                </a:lnTo>
                <a:close/>
              </a:path>
              <a:path w="1135379" h="824864">
                <a:moveTo>
                  <a:pt x="1129271" y="811529"/>
                </a:moveTo>
                <a:lnTo>
                  <a:pt x="6858" y="811530"/>
                </a:lnTo>
                <a:lnTo>
                  <a:pt x="12954" y="817626"/>
                </a:lnTo>
                <a:lnTo>
                  <a:pt x="12954" y="824484"/>
                </a:lnTo>
                <a:lnTo>
                  <a:pt x="1122426" y="824483"/>
                </a:lnTo>
                <a:lnTo>
                  <a:pt x="1122426" y="817626"/>
                </a:lnTo>
                <a:lnTo>
                  <a:pt x="1129271" y="811529"/>
                </a:lnTo>
                <a:close/>
              </a:path>
              <a:path w="1135379" h="824864">
                <a:moveTo>
                  <a:pt x="12954" y="824484"/>
                </a:moveTo>
                <a:lnTo>
                  <a:pt x="12954" y="817626"/>
                </a:lnTo>
                <a:lnTo>
                  <a:pt x="6858" y="811530"/>
                </a:lnTo>
                <a:lnTo>
                  <a:pt x="6858" y="824484"/>
                </a:lnTo>
                <a:lnTo>
                  <a:pt x="12954" y="824484"/>
                </a:lnTo>
                <a:close/>
              </a:path>
              <a:path w="1135379" h="824864">
                <a:moveTo>
                  <a:pt x="1135380" y="824483"/>
                </a:moveTo>
                <a:lnTo>
                  <a:pt x="1135380" y="0"/>
                </a:lnTo>
                <a:lnTo>
                  <a:pt x="1122426" y="0"/>
                </a:lnTo>
                <a:lnTo>
                  <a:pt x="1122426" y="811529"/>
                </a:lnTo>
                <a:lnTo>
                  <a:pt x="1129271" y="811529"/>
                </a:lnTo>
                <a:lnTo>
                  <a:pt x="1129271" y="824483"/>
                </a:lnTo>
                <a:lnTo>
                  <a:pt x="1135380" y="824483"/>
                </a:lnTo>
                <a:close/>
              </a:path>
              <a:path w="1135379" h="824864">
                <a:moveTo>
                  <a:pt x="1129271" y="824483"/>
                </a:moveTo>
                <a:lnTo>
                  <a:pt x="1129271" y="811529"/>
                </a:lnTo>
                <a:lnTo>
                  <a:pt x="1122426" y="817626"/>
                </a:lnTo>
                <a:lnTo>
                  <a:pt x="1122426" y="824483"/>
                </a:lnTo>
                <a:lnTo>
                  <a:pt x="1129271" y="824483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269115" y="5700521"/>
            <a:ext cx="1135380" cy="616585"/>
          </a:xfrm>
          <a:custGeom>
            <a:avLst/>
            <a:gdLst/>
            <a:ahLst/>
            <a:cxnLst/>
            <a:rect l="l" t="t" r="r" b="b"/>
            <a:pathLst>
              <a:path w="1135379" h="616585">
                <a:moveTo>
                  <a:pt x="1135380" y="616458"/>
                </a:moveTo>
                <a:lnTo>
                  <a:pt x="1135380" y="0"/>
                </a:lnTo>
                <a:lnTo>
                  <a:pt x="0" y="0"/>
                </a:lnTo>
                <a:lnTo>
                  <a:pt x="0" y="616458"/>
                </a:lnTo>
                <a:lnTo>
                  <a:pt x="6858" y="616458"/>
                </a:lnTo>
                <a:lnTo>
                  <a:pt x="6857" y="12954"/>
                </a:lnTo>
                <a:lnTo>
                  <a:pt x="12953" y="6858"/>
                </a:lnTo>
                <a:lnTo>
                  <a:pt x="12953" y="12954"/>
                </a:lnTo>
                <a:lnTo>
                  <a:pt x="1122426" y="12954"/>
                </a:lnTo>
                <a:lnTo>
                  <a:pt x="1122426" y="6858"/>
                </a:lnTo>
                <a:lnTo>
                  <a:pt x="1129271" y="12954"/>
                </a:lnTo>
                <a:lnTo>
                  <a:pt x="1129271" y="616458"/>
                </a:lnTo>
                <a:lnTo>
                  <a:pt x="1135380" y="616458"/>
                </a:lnTo>
                <a:close/>
              </a:path>
              <a:path w="1135379" h="616585">
                <a:moveTo>
                  <a:pt x="12953" y="12954"/>
                </a:moveTo>
                <a:lnTo>
                  <a:pt x="12953" y="6858"/>
                </a:lnTo>
                <a:lnTo>
                  <a:pt x="6857" y="12954"/>
                </a:lnTo>
                <a:lnTo>
                  <a:pt x="12953" y="12954"/>
                </a:lnTo>
                <a:close/>
              </a:path>
              <a:path w="1135379" h="616585">
                <a:moveTo>
                  <a:pt x="12954" y="603504"/>
                </a:moveTo>
                <a:lnTo>
                  <a:pt x="12953" y="12954"/>
                </a:lnTo>
                <a:lnTo>
                  <a:pt x="6857" y="12954"/>
                </a:lnTo>
                <a:lnTo>
                  <a:pt x="6858" y="603504"/>
                </a:lnTo>
                <a:lnTo>
                  <a:pt x="12954" y="603504"/>
                </a:lnTo>
                <a:close/>
              </a:path>
              <a:path w="1135379" h="616585">
                <a:moveTo>
                  <a:pt x="1129271" y="603504"/>
                </a:moveTo>
                <a:lnTo>
                  <a:pt x="6858" y="603504"/>
                </a:lnTo>
                <a:lnTo>
                  <a:pt x="12954" y="609600"/>
                </a:lnTo>
                <a:lnTo>
                  <a:pt x="12954" y="616458"/>
                </a:lnTo>
                <a:lnTo>
                  <a:pt x="1122426" y="616458"/>
                </a:lnTo>
                <a:lnTo>
                  <a:pt x="1122426" y="609600"/>
                </a:lnTo>
                <a:lnTo>
                  <a:pt x="1129271" y="603504"/>
                </a:lnTo>
                <a:close/>
              </a:path>
              <a:path w="1135379" h="616585">
                <a:moveTo>
                  <a:pt x="12954" y="616458"/>
                </a:moveTo>
                <a:lnTo>
                  <a:pt x="12954" y="609600"/>
                </a:lnTo>
                <a:lnTo>
                  <a:pt x="6858" y="603504"/>
                </a:lnTo>
                <a:lnTo>
                  <a:pt x="6858" y="616458"/>
                </a:lnTo>
                <a:lnTo>
                  <a:pt x="12954" y="616458"/>
                </a:lnTo>
                <a:close/>
              </a:path>
              <a:path w="1135379" h="616585">
                <a:moveTo>
                  <a:pt x="1129271" y="12954"/>
                </a:moveTo>
                <a:lnTo>
                  <a:pt x="1122426" y="6858"/>
                </a:lnTo>
                <a:lnTo>
                  <a:pt x="1122426" y="12954"/>
                </a:lnTo>
                <a:lnTo>
                  <a:pt x="1129271" y="12954"/>
                </a:lnTo>
                <a:close/>
              </a:path>
              <a:path w="1135379" h="616585">
                <a:moveTo>
                  <a:pt x="1129271" y="603504"/>
                </a:moveTo>
                <a:lnTo>
                  <a:pt x="1129271" y="12954"/>
                </a:lnTo>
                <a:lnTo>
                  <a:pt x="1122426" y="12954"/>
                </a:lnTo>
                <a:lnTo>
                  <a:pt x="1122426" y="603504"/>
                </a:lnTo>
                <a:lnTo>
                  <a:pt x="1129271" y="603504"/>
                </a:lnTo>
                <a:close/>
              </a:path>
              <a:path w="1135379" h="616585">
                <a:moveTo>
                  <a:pt x="1129271" y="616458"/>
                </a:moveTo>
                <a:lnTo>
                  <a:pt x="1129271" y="603504"/>
                </a:lnTo>
                <a:lnTo>
                  <a:pt x="1122426" y="609600"/>
                </a:lnTo>
                <a:lnTo>
                  <a:pt x="1122426" y="616458"/>
                </a:lnTo>
                <a:lnTo>
                  <a:pt x="1129271" y="616458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269115" y="6053328"/>
            <a:ext cx="1135380" cy="264160"/>
          </a:xfrm>
          <a:custGeom>
            <a:avLst/>
            <a:gdLst/>
            <a:ahLst/>
            <a:cxnLst/>
            <a:rect l="l" t="t" r="r" b="b"/>
            <a:pathLst>
              <a:path w="1135379" h="264160">
                <a:moveTo>
                  <a:pt x="1135380" y="263651"/>
                </a:moveTo>
                <a:lnTo>
                  <a:pt x="1135380" y="0"/>
                </a:lnTo>
                <a:lnTo>
                  <a:pt x="0" y="0"/>
                </a:lnTo>
                <a:lnTo>
                  <a:pt x="0" y="263652"/>
                </a:lnTo>
                <a:lnTo>
                  <a:pt x="6857" y="263652"/>
                </a:lnTo>
                <a:lnTo>
                  <a:pt x="6857" y="12954"/>
                </a:lnTo>
                <a:lnTo>
                  <a:pt x="12953" y="6096"/>
                </a:lnTo>
                <a:lnTo>
                  <a:pt x="12953" y="12954"/>
                </a:lnTo>
                <a:lnTo>
                  <a:pt x="1122426" y="12954"/>
                </a:lnTo>
                <a:lnTo>
                  <a:pt x="1122426" y="6096"/>
                </a:lnTo>
                <a:lnTo>
                  <a:pt x="1129271" y="12954"/>
                </a:lnTo>
                <a:lnTo>
                  <a:pt x="1129271" y="263651"/>
                </a:lnTo>
                <a:lnTo>
                  <a:pt x="1135380" y="263651"/>
                </a:lnTo>
                <a:close/>
              </a:path>
              <a:path w="1135379" h="264160">
                <a:moveTo>
                  <a:pt x="12953" y="12954"/>
                </a:moveTo>
                <a:lnTo>
                  <a:pt x="12953" y="6096"/>
                </a:lnTo>
                <a:lnTo>
                  <a:pt x="6857" y="12954"/>
                </a:lnTo>
                <a:lnTo>
                  <a:pt x="12953" y="12954"/>
                </a:lnTo>
                <a:close/>
              </a:path>
              <a:path w="1135379" h="264160">
                <a:moveTo>
                  <a:pt x="12953" y="250698"/>
                </a:moveTo>
                <a:lnTo>
                  <a:pt x="12953" y="12954"/>
                </a:lnTo>
                <a:lnTo>
                  <a:pt x="6857" y="12954"/>
                </a:lnTo>
                <a:lnTo>
                  <a:pt x="6857" y="250698"/>
                </a:lnTo>
                <a:lnTo>
                  <a:pt x="12953" y="250698"/>
                </a:lnTo>
                <a:close/>
              </a:path>
              <a:path w="1135379" h="264160">
                <a:moveTo>
                  <a:pt x="1129271" y="250698"/>
                </a:moveTo>
                <a:lnTo>
                  <a:pt x="6857" y="250698"/>
                </a:lnTo>
                <a:lnTo>
                  <a:pt x="12953" y="256794"/>
                </a:lnTo>
                <a:lnTo>
                  <a:pt x="12953" y="263652"/>
                </a:lnTo>
                <a:lnTo>
                  <a:pt x="1122426" y="263651"/>
                </a:lnTo>
                <a:lnTo>
                  <a:pt x="1122426" y="256794"/>
                </a:lnTo>
                <a:lnTo>
                  <a:pt x="1129271" y="250698"/>
                </a:lnTo>
                <a:close/>
              </a:path>
              <a:path w="1135379" h="264160">
                <a:moveTo>
                  <a:pt x="12953" y="263652"/>
                </a:moveTo>
                <a:lnTo>
                  <a:pt x="12953" y="256794"/>
                </a:lnTo>
                <a:lnTo>
                  <a:pt x="6857" y="250698"/>
                </a:lnTo>
                <a:lnTo>
                  <a:pt x="6857" y="263652"/>
                </a:lnTo>
                <a:lnTo>
                  <a:pt x="12953" y="263652"/>
                </a:lnTo>
                <a:close/>
              </a:path>
              <a:path w="1135379" h="264160">
                <a:moveTo>
                  <a:pt x="1129271" y="12954"/>
                </a:moveTo>
                <a:lnTo>
                  <a:pt x="1122426" y="6096"/>
                </a:lnTo>
                <a:lnTo>
                  <a:pt x="1122426" y="12954"/>
                </a:lnTo>
                <a:lnTo>
                  <a:pt x="1129271" y="12954"/>
                </a:lnTo>
                <a:close/>
              </a:path>
              <a:path w="1135379" h="264160">
                <a:moveTo>
                  <a:pt x="1129271" y="250698"/>
                </a:moveTo>
                <a:lnTo>
                  <a:pt x="1129271" y="12954"/>
                </a:lnTo>
                <a:lnTo>
                  <a:pt x="1122426" y="12954"/>
                </a:lnTo>
                <a:lnTo>
                  <a:pt x="1122426" y="250698"/>
                </a:lnTo>
                <a:lnTo>
                  <a:pt x="1129271" y="250698"/>
                </a:lnTo>
                <a:close/>
              </a:path>
              <a:path w="1135379" h="264160">
                <a:moveTo>
                  <a:pt x="1129271" y="263651"/>
                </a:moveTo>
                <a:lnTo>
                  <a:pt x="1129271" y="250698"/>
                </a:lnTo>
                <a:lnTo>
                  <a:pt x="1122426" y="256794"/>
                </a:lnTo>
                <a:lnTo>
                  <a:pt x="1122426" y="263651"/>
                </a:lnTo>
                <a:lnTo>
                  <a:pt x="1129271" y="263651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5318125" y="5329224"/>
            <a:ext cx="1017905" cy="690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525">
              <a:lnSpc>
                <a:spcPct val="1362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Dikdö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tgen  köşe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969886" y="5492115"/>
            <a:ext cx="952500" cy="796290"/>
          </a:xfrm>
          <a:custGeom>
            <a:avLst/>
            <a:gdLst/>
            <a:ahLst/>
            <a:cxnLst/>
            <a:rect l="l" t="t" r="r" b="b"/>
            <a:pathLst>
              <a:path w="952500" h="796289">
                <a:moveTo>
                  <a:pt x="0" y="0"/>
                </a:moveTo>
                <a:lnTo>
                  <a:pt x="0" y="795909"/>
                </a:lnTo>
                <a:lnTo>
                  <a:pt x="952500" y="795909"/>
                </a:lnTo>
                <a:lnTo>
                  <a:pt x="952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963041" y="5492496"/>
            <a:ext cx="965835" cy="802640"/>
          </a:xfrm>
          <a:custGeom>
            <a:avLst/>
            <a:gdLst/>
            <a:ahLst/>
            <a:cxnLst/>
            <a:rect l="l" t="t" r="r" b="b"/>
            <a:pathLst>
              <a:path w="965834" h="802639">
                <a:moveTo>
                  <a:pt x="12954" y="789431"/>
                </a:moveTo>
                <a:lnTo>
                  <a:pt x="12954" y="0"/>
                </a:lnTo>
                <a:lnTo>
                  <a:pt x="0" y="0"/>
                </a:lnTo>
                <a:lnTo>
                  <a:pt x="0" y="802386"/>
                </a:lnTo>
                <a:lnTo>
                  <a:pt x="6845" y="802386"/>
                </a:lnTo>
                <a:lnTo>
                  <a:pt x="6845" y="789431"/>
                </a:lnTo>
                <a:lnTo>
                  <a:pt x="12954" y="789431"/>
                </a:lnTo>
                <a:close/>
              </a:path>
              <a:path w="965834" h="802639">
                <a:moveTo>
                  <a:pt x="959345" y="789431"/>
                </a:moveTo>
                <a:lnTo>
                  <a:pt x="6845" y="789431"/>
                </a:lnTo>
                <a:lnTo>
                  <a:pt x="12954" y="795527"/>
                </a:lnTo>
                <a:lnTo>
                  <a:pt x="12954" y="802386"/>
                </a:lnTo>
                <a:lnTo>
                  <a:pt x="952500" y="802386"/>
                </a:lnTo>
                <a:lnTo>
                  <a:pt x="952500" y="795527"/>
                </a:lnTo>
                <a:lnTo>
                  <a:pt x="959345" y="789431"/>
                </a:lnTo>
                <a:close/>
              </a:path>
              <a:path w="965834" h="802639">
                <a:moveTo>
                  <a:pt x="12954" y="802386"/>
                </a:moveTo>
                <a:lnTo>
                  <a:pt x="12954" y="795527"/>
                </a:lnTo>
                <a:lnTo>
                  <a:pt x="6845" y="789431"/>
                </a:lnTo>
                <a:lnTo>
                  <a:pt x="6845" y="802386"/>
                </a:lnTo>
                <a:lnTo>
                  <a:pt x="12954" y="802386"/>
                </a:lnTo>
                <a:close/>
              </a:path>
              <a:path w="965834" h="802639">
                <a:moveTo>
                  <a:pt x="965453" y="802386"/>
                </a:moveTo>
                <a:lnTo>
                  <a:pt x="965453" y="0"/>
                </a:lnTo>
                <a:lnTo>
                  <a:pt x="952500" y="0"/>
                </a:lnTo>
                <a:lnTo>
                  <a:pt x="952500" y="789431"/>
                </a:lnTo>
                <a:lnTo>
                  <a:pt x="959345" y="789431"/>
                </a:lnTo>
                <a:lnTo>
                  <a:pt x="959345" y="802386"/>
                </a:lnTo>
                <a:lnTo>
                  <a:pt x="965453" y="802386"/>
                </a:lnTo>
                <a:close/>
              </a:path>
              <a:path w="965834" h="802639">
                <a:moveTo>
                  <a:pt x="959345" y="802386"/>
                </a:moveTo>
                <a:lnTo>
                  <a:pt x="959345" y="789431"/>
                </a:lnTo>
                <a:lnTo>
                  <a:pt x="952500" y="795527"/>
                </a:lnTo>
                <a:lnTo>
                  <a:pt x="952500" y="802386"/>
                </a:lnTo>
                <a:lnTo>
                  <a:pt x="959345" y="802386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963041" y="5692902"/>
            <a:ext cx="965835" cy="601980"/>
          </a:xfrm>
          <a:custGeom>
            <a:avLst/>
            <a:gdLst/>
            <a:ahLst/>
            <a:cxnLst/>
            <a:rect l="l" t="t" r="r" b="b"/>
            <a:pathLst>
              <a:path w="965834" h="601979">
                <a:moveTo>
                  <a:pt x="965453" y="601979"/>
                </a:moveTo>
                <a:lnTo>
                  <a:pt x="965453" y="0"/>
                </a:lnTo>
                <a:lnTo>
                  <a:pt x="0" y="0"/>
                </a:lnTo>
                <a:lnTo>
                  <a:pt x="0" y="601979"/>
                </a:lnTo>
                <a:lnTo>
                  <a:pt x="6845" y="601979"/>
                </a:lnTo>
                <a:lnTo>
                  <a:pt x="6845" y="12953"/>
                </a:lnTo>
                <a:lnTo>
                  <a:pt x="12954" y="6095"/>
                </a:lnTo>
                <a:lnTo>
                  <a:pt x="12954" y="12953"/>
                </a:lnTo>
                <a:lnTo>
                  <a:pt x="952500" y="12953"/>
                </a:lnTo>
                <a:lnTo>
                  <a:pt x="952500" y="6095"/>
                </a:lnTo>
                <a:lnTo>
                  <a:pt x="959345" y="12953"/>
                </a:lnTo>
                <a:lnTo>
                  <a:pt x="959345" y="601979"/>
                </a:lnTo>
                <a:lnTo>
                  <a:pt x="965453" y="601979"/>
                </a:lnTo>
                <a:close/>
              </a:path>
              <a:path w="965834" h="601979">
                <a:moveTo>
                  <a:pt x="12954" y="12953"/>
                </a:moveTo>
                <a:lnTo>
                  <a:pt x="12954" y="6095"/>
                </a:lnTo>
                <a:lnTo>
                  <a:pt x="6845" y="12953"/>
                </a:lnTo>
                <a:lnTo>
                  <a:pt x="12954" y="12953"/>
                </a:lnTo>
                <a:close/>
              </a:path>
              <a:path w="965834" h="601979">
                <a:moveTo>
                  <a:pt x="12954" y="589025"/>
                </a:moveTo>
                <a:lnTo>
                  <a:pt x="12954" y="12953"/>
                </a:lnTo>
                <a:lnTo>
                  <a:pt x="6845" y="12953"/>
                </a:lnTo>
                <a:lnTo>
                  <a:pt x="6845" y="589025"/>
                </a:lnTo>
                <a:lnTo>
                  <a:pt x="12954" y="589025"/>
                </a:lnTo>
                <a:close/>
              </a:path>
              <a:path w="965834" h="601979">
                <a:moveTo>
                  <a:pt x="959345" y="589025"/>
                </a:moveTo>
                <a:lnTo>
                  <a:pt x="6845" y="589025"/>
                </a:lnTo>
                <a:lnTo>
                  <a:pt x="12954" y="595121"/>
                </a:lnTo>
                <a:lnTo>
                  <a:pt x="12954" y="601979"/>
                </a:lnTo>
                <a:lnTo>
                  <a:pt x="952500" y="601979"/>
                </a:lnTo>
                <a:lnTo>
                  <a:pt x="952500" y="595121"/>
                </a:lnTo>
                <a:lnTo>
                  <a:pt x="959345" y="589025"/>
                </a:lnTo>
                <a:close/>
              </a:path>
              <a:path w="965834" h="601979">
                <a:moveTo>
                  <a:pt x="12954" y="601979"/>
                </a:moveTo>
                <a:lnTo>
                  <a:pt x="12954" y="595121"/>
                </a:lnTo>
                <a:lnTo>
                  <a:pt x="6845" y="589025"/>
                </a:lnTo>
                <a:lnTo>
                  <a:pt x="6845" y="601979"/>
                </a:lnTo>
                <a:lnTo>
                  <a:pt x="12954" y="601979"/>
                </a:lnTo>
                <a:close/>
              </a:path>
              <a:path w="965834" h="601979">
                <a:moveTo>
                  <a:pt x="959345" y="12953"/>
                </a:moveTo>
                <a:lnTo>
                  <a:pt x="952500" y="6095"/>
                </a:lnTo>
                <a:lnTo>
                  <a:pt x="952500" y="12953"/>
                </a:lnTo>
                <a:lnTo>
                  <a:pt x="959345" y="12953"/>
                </a:lnTo>
                <a:close/>
              </a:path>
              <a:path w="965834" h="601979">
                <a:moveTo>
                  <a:pt x="959345" y="589025"/>
                </a:moveTo>
                <a:lnTo>
                  <a:pt x="959345" y="12953"/>
                </a:lnTo>
                <a:lnTo>
                  <a:pt x="952500" y="12953"/>
                </a:lnTo>
                <a:lnTo>
                  <a:pt x="952500" y="589025"/>
                </a:lnTo>
                <a:lnTo>
                  <a:pt x="959345" y="589025"/>
                </a:lnTo>
                <a:close/>
              </a:path>
              <a:path w="965834" h="601979">
                <a:moveTo>
                  <a:pt x="959345" y="601979"/>
                </a:moveTo>
                <a:lnTo>
                  <a:pt x="959345" y="589025"/>
                </a:lnTo>
                <a:lnTo>
                  <a:pt x="952500" y="595121"/>
                </a:lnTo>
                <a:lnTo>
                  <a:pt x="952500" y="601979"/>
                </a:lnTo>
                <a:lnTo>
                  <a:pt x="959345" y="601979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963041" y="6000750"/>
            <a:ext cx="965835" cy="294640"/>
          </a:xfrm>
          <a:custGeom>
            <a:avLst/>
            <a:gdLst/>
            <a:ahLst/>
            <a:cxnLst/>
            <a:rect l="l" t="t" r="r" b="b"/>
            <a:pathLst>
              <a:path w="965834" h="294639">
                <a:moveTo>
                  <a:pt x="965453" y="294132"/>
                </a:moveTo>
                <a:lnTo>
                  <a:pt x="965453" y="0"/>
                </a:lnTo>
                <a:lnTo>
                  <a:pt x="0" y="0"/>
                </a:lnTo>
                <a:lnTo>
                  <a:pt x="0" y="294132"/>
                </a:lnTo>
                <a:lnTo>
                  <a:pt x="6845" y="294132"/>
                </a:lnTo>
                <a:lnTo>
                  <a:pt x="6845" y="12953"/>
                </a:lnTo>
                <a:lnTo>
                  <a:pt x="12954" y="6096"/>
                </a:lnTo>
                <a:lnTo>
                  <a:pt x="12954" y="12953"/>
                </a:lnTo>
                <a:lnTo>
                  <a:pt x="952500" y="12953"/>
                </a:lnTo>
                <a:lnTo>
                  <a:pt x="952500" y="6096"/>
                </a:lnTo>
                <a:lnTo>
                  <a:pt x="959345" y="12953"/>
                </a:lnTo>
                <a:lnTo>
                  <a:pt x="959345" y="294132"/>
                </a:lnTo>
                <a:lnTo>
                  <a:pt x="965453" y="294132"/>
                </a:lnTo>
                <a:close/>
              </a:path>
              <a:path w="965834" h="294639">
                <a:moveTo>
                  <a:pt x="12954" y="12953"/>
                </a:moveTo>
                <a:lnTo>
                  <a:pt x="12954" y="6096"/>
                </a:lnTo>
                <a:lnTo>
                  <a:pt x="6845" y="12953"/>
                </a:lnTo>
                <a:lnTo>
                  <a:pt x="12954" y="12953"/>
                </a:lnTo>
                <a:close/>
              </a:path>
              <a:path w="965834" h="294639">
                <a:moveTo>
                  <a:pt x="12954" y="281177"/>
                </a:moveTo>
                <a:lnTo>
                  <a:pt x="12954" y="12953"/>
                </a:lnTo>
                <a:lnTo>
                  <a:pt x="6845" y="12953"/>
                </a:lnTo>
                <a:lnTo>
                  <a:pt x="6845" y="281177"/>
                </a:lnTo>
                <a:lnTo>
                  <a:pt x="12954" y="281177"/>
                </a:lnTo>
                <a:close/>
              </a:path>
              <a:path w="965834" h="294639">
                <a:moveTo>
                  <a:pt x="959345" y="281177"/>
                </a:moveTo>
                <a:lnTo>
                  <a:pt x="6845" y="281177"/>
                </a:lnTo>
                <a:lnTo>
                  <a:pt x="12954" y="287274"/>
                </a:lnTo>
                <a:lnTo>
                  <a:pt x="12954" y="294132"/>
                </a:lnTo>
                <a:lnTo>
                  <a:pt x="952500" y="294132"/>
                </a:lnTo>
                <a:lnTo>
                  <a:pt x="952500" y="287274"/>
                </a:lnTo>
                <a:lnTo>
                  <a:pt x="959345" y="281177"/>
                </a:lnTo>
                <a:close/>
              </a:path>
              <a:path w="965834" h="294639">
                <a:moveTo>
                  <a:pt x="12954" y="294132"/>
                </a:moveTo>
                <a:lnTo>
                  <a:pt x="12954" y="287274"/>
                </a:lnTo>
                <a:lnTo>
                  <a:pt x="6845" y="281177"/>
                </a:lnTo>
                <a:lnTo>
                  <a:pt x="6845" y="294132"/>
                </a:lnTo>
                <a:lnTo>
                  <a:pt x="12954" y="294132"/>
                </a:lnTo>
                <a:close/>
              </a:path>
              <a:path w="965834" h="294639">
                <a:moveTo>
                  <a:pt x="959345" y="12953"/>
                </a:moveTo>
                <a:lnTo>
                  <a:pt x="952500" y="6096"/>
                </a:lnTo>
                <a:lnTo>
                  <a:pt x="952500" y="12953"/>
                </a:lnTo>
                <a:lnTo>
                  <a:pt x="959345" y="12953"/>
                </a:lnTo>
                <a:close/>
              </a:path>
              <a:path w="965834" h="294639">
                <a:moveTo>
                  <a:pt x="959345" y="281177"/>
                </a:moveTo>
                <a:lnTo>
                  <a:pt x="959345" y="12953"/>
                </a:lnTo>
                <a:lnTo>
                  <a:pt x="952500" y="12953"/>
                </a:lnTo>
                <a:lnTo>
                  <a:pt x="952500" y="281177"/>
                </a:lnTo>
                <a:lnTo>
                  <a:pt x="959345" y="281177"/>
                </a:lnTo>
                <a:close/>
              </a:path>
              <a:path w="965834" h="294639">
                <a:moveTo>
                  <a:pt x="959345" y="294132"/>
                </a:moveTo>
                <a:lnTo>
                  <a:pt x="959345" y="281177"/>
                </a:lnTo>
                <a:lnTo>
                  <a:pt x="952500" y="287274"/>
                </a:lnTo>
                <a:lnTo>
                  <a:pt x="952500" y="294132"/>
                </a:lnTo>
                <a:lnTo>
                  <a:pt x="959345" y="29413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7070725" y="5350561"/>
            <a:ext cx="748030" cy="644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6899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Ç</a:t>
            </a:r>
            <a:r>
              <a:rPr sz="1600" spc="-5" dirty="0">
                <a:latin typeface="Arial"/>
                <a:cs typeface="Arial"/>
              </a:rPr>
              <a:t>embe</a:t>
            </a:r>
            <a:r>
              <a:rPr sz="1600" dirty="0">
                <a:latin typeface="Arial"/>
                <a:cs typeface="Arial"/>
              </a:rPr>
              <a:t>r  yarıçap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8455786" y="5492115"/>
            <a:ext cx="1066800" cy="796290"/>
          </a:xfrm>
          <a:custGeom>
            <a:avLst/>
            <a:gdLst/>
            <a:ahLst/>
            <a:cxnLst/>
            <a:rect l="l" t="t" r="r" b="b"/>
            <a:pathLst>
              <a:path w="1066800" h="796289">
                <a:moveTo>
                  <a:pt x="0" y="0"/>
                </a:moveTo>
                <a:lnTo>
                  <a:pt x="0" y="795909"/>
                </a:lnTo>
                <a:lnTo>
                  <a:pt x="1066800" y="795909"/>
                </a:lnTo>
                <a:lnTo>
                  <a:pt x="1066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448941" y="5492496"/>
            <a:ext cx="1080135" cy="802640"/>
          </a:xfrm>
          <a:custGeom>
            <a:avLst/>
            <a:gdLst/>
            <a:ahLst/>
            <a:cxnLst/>
            <a:rect l="l" t="t" r="r" b="b"/>
            <a:pathLst>
              <a:path w="1080134" h="802639">
                <a:moveTo>
                  <a:pt x="12954" y="789431"/>
                </a:moveTo>
                <a:lnTo>
                  <a:pt x="12954" y="0"/>
                </a:lnTo>
                <a:lnTo>
                  <a:pt x="0" y="0"/>
                </a:lnTo>
                <a:lnTo>
                  <a:pt x="0" y="802386"/>
                </a:lnTo>
                <a:lnTo>
                  <a:pt x="6845" y="802386"/>
                </a:lnTo>
                <a:lnTo>
                  <a:pt x="6845" y="789431"/>
                </a:lnTo>
                <a:lnTo>
                  <a:pt x="12954" y="789431"/>
                </a:lnTo>
                <a:close/>
              </a:path>
              <a:path w="1080134" h="802639">
                <a:moveTo>
                  <a:pt x="1073658" y="789431"/>
                </a:moveTo>
                <a:lnTo>
                  <a:pt x="6845" y="789431"/>
                </a:lnTo>
                <a:lnTo>
                  <a:pt x="12954" y="795527"/>
                </a:lnTo>
                <a:lnTo>
                  <a:pt x="12954" y="802386"/>
                </a:lnTo>
                <a:lnTo>
                  <a:pt x="1066800" y="802386"/>
                </a:lnTo>
                <a:lnTo>
                  <a:pt x="1066800" y="795527"/>
                </a:lnTo>
                <a:lnTo>
                  <a:pt x="1073658" y="789431"/>
                </a:lnTo>
                <a:close/>
              </a:path>
              <a:path w="1080134" h="802639">
                <a:moveTo>
                  <a:pt x="12954" y="802386"/>
                </a:moveTo>
                <a:lnTo>
                  <a:pt x="12954" y="795527"/>
                </a:lnTo>
                <a:lnTo>
                  <a:pt x="6845" y="789431"/>
                </a:lnTo>
                <a:lnTo>
                  <a:pt x="6845" y="802386"/>
                </a:lnTo>
                <a:lnTo>
                  <a:pt x="12954" y="802386"/>
                </a:lnTo>
                <a:close/>
              </a:path>
              <a:path w="1080134" h="802639">
                <a:moveTo>
                  <a:pt x="1079753" y="802386"/>
                </a:moveTo>
                <a:lnTo>
                  <a:pt x="1079753" y="0"/>
                </a:lnTo>
                <a:lnTo>
                  <a:pt x="1066800" y="0"/>
                </a:lnTo>
                <a:lnTo>
                  <a:pt x="1066800" y="789431"/>
                </a:lnTo>
                <a:lnTo>
                  <a:pt x="1073658" y="789431"/>
                </a:lnTo>
                <a:lnTo>
                  <a:pt x="1073658" y="802386"/>
                </a:lnTo>
                <a:lnTo>
                  <a:pt x="1079753" y="802386"/>
                </a:lnTo>
                <a:close/>
              </a:path>
              <a:path w="1080134" h="802639">
                <a:moveTo>
                  <a:pt x="1073658" y="802386"/>
                </a:moveTo>
                <a:lnTo>
                  <a:pt x="1073658" y="789431"/>
                </a:lnTo>
                <a:lnTo>
                  <a:pt x="1066800" y="795527"/>
                </a:lnTo>
                <a:lnTo>
                  <a:pt x="1066800" y="802386"/>
                </a:lnTo>
                <a:lnTo>
                  <a:pt x="1073658" y="802386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448941" y="5596128"/>
            <a:ext cx="1080135" cy="699135"/>
          </a:xfrm>
          <a:custGeom>
            <a:avLst/>
            <a:gdLst/>
            <a:ahLst/>
            <a:cxnLst/>
            <a:rect l="l" t="t" r="r" b="b"/>
            <a:pathLst>
              <a:path w="1080134" h="699135">
                <a:moveTo>
                  <a:pt x="1079753" y="698753"/>
                </a:moveTo>
                <a:lnTo>
                  <a:pt x="1079753" y="0"/>
                </a:lnTo>
                <a:lnTo>
                  <a:pt x="0" y="0"/>
                </a:lnTo>
                <a:lnTo>
                  <a:pt x="0" y="698753"/>
                </a:lnTo>
                <a:lnTo>
                  <a:pt x="6845" y="698753"/>
                </a:lnTo>
                <a:lnTo>
                  <a:pt x="6845" y="12953"/>
                </a:lnTo>
                <a:lnTo>
                  <a:pt x="12954" y="6095"/>
                </a:lnTo>
                <a:lnTo>
                  <a:pt x="12954" y="12953"/>
                </a:lnTo>
                <a:lnTo>
                  <a:pt x="1066800" y="12953"/>
                </a:lnTo>
                <a:lnTo>
                  <a:pt x="1066800" y="6095"/>
                </a:lnTo>
                <a:lnTo>
                  <a:pt x="1073658" y="12953"/>
                </a:lnTo>
                <a:lnTo>
                  <a:pt x="1073658" y="698753"/>
                </a:lnTo>
                <a:lnTo>
                  <a:pt x="1079753" y="698753"/>
                </a:lnTo>
                <a:close/>
              </a:path>
              <a:path w="1080134" h="699135">
                <a:moveTo>
                  <a:pt x="12954" y="12953"/>
                </a:moveTo>
                <a:lnTo>
                  <a:pt x="12954" y="6095"/>
                </a:lnTo>
                <a:lnTo>
                  <a:pt x="6845" y="12953"/>
                </a:lnTo>
                <a:lnTo>
                  <a:pt x="12954" y="12953"/>
                </a:lnTo>
                <a:close/>
              </a:path>
              <a:path w="1080134" h="699135">
                <a:moveTo>
                  <a:pt x="12954" y="685799"/>
                </a:moveTo>
                <a:lnTo>
                  <a:pt x="12954" y="12953"/>
                </a:lnTo>
                <a:lnTo>
                  <a:pt x="6845" y="12953"/>
                </a:lnTo>
                <a:lnTo>
                  <a:pt x="6845" y="685799"/>
                </a:lnTo>
                <a:lnTo>
                  <a:pt x="12954" y="685799"/>
                </a:lnTo>
                <a:close/>
              </a:path>
              <a:path w="1080134" h="699135">
                <a:moveTo>
                  <a:pt x="1073658" y="685799"/>
                </a:moveTo>
                <a:lnTo>
                  <a:pt x="6845" y="685799"/>
                </a:lnTo>
                <a:lnTo>
                  <a:pt x="12954" y="691895"/>
                </a:lnTo>
                <a:lnTo>
                  <a:pt x="12954" y="698753"/>
                </a:lnTo>
                <a:lnTo>
                  <a:pt x="1066800" y="698753"/>
                </a:lnTo>
                <a:lnTo>
                  <a:pt x="1066800" y="691895"/>
                </a:lnTo>
                <a:lnTo>
                  <a:pt x="1073658" y="685799"/>
                </a:lnTo>
                <a:close/>
              </a:path>
              <a:path w="1080134" h="699135">
                <a:moveTo>
                  <a:pt x="12954" y="698753"/>
                </a:moveTo>
                <a:lnTo>
                  <a:pt x="12954" y="691895"/>
                </a:lnTo>
                <a:lnTo>
                  <a:pt x="6845" y="685799"/>
                </a:lnTo>
                <a:lnTo>
                  <a:pt x="6845" y="698753"/>
                </a:lnTo>
                <a:lnTo>
                  <a:pt x="12954" y="698753"/>
                </a:lnTo>
                <a:close/>
              </a:path>
              <a:path w="1080134" h="699135">
                <a:moveTo>
                  <a:pt x="1073658" y="12953"/>
                </a:moveTo>
                <a:lnTo>
                  <a:pt x="1066800" y="6095"/>
                </a:lnTo>
                <a:lnTo>
                  <a:pt x="1066800" y="12953"/>
                </a:lnTo>
                <a:lnTo>
                  <a:pt x="1073658" y="12953"/>
                </a:lnTo>
                <a:close/>
              </a:path>
              <a:path w="1080134" h="699135">
                <a:moveTo>
                  <a:pt x="1073658" y="685799"/>
                </a:moveTo>
                <a:lnTo>
                  <a:pt x="1073658" y="12953"/>
                </a:lnTo>
                <a:lnTo>
                  <a:pt x="1066800" y="12953"/>
                </a:lnTo>
                <a:lnTo>
                  <a:pt x="1066800" y="685799"/>
                </a:lnTo>
                <a:lnTo>
                  <a:pt x="1073658" y="685799"/>
                </a:lnTo>
                <a:close/>
              </a:path>
              <a:path w="1080134" h="699135">
                <a:moveTo>
                  <a:pt x="1073658" y="698753"/>
                </a:moveTo>
                <a:lnTo>
                  <a:pt x="1073658" y="685799"/>
                </a:lnTo>
                <a:lnTo>
                  <a:pt x="1066800" y="691895"/>
                </a:lnTo>
                <a:lnTo>
                  <a:pt x="1066800" y="698753"/>
                </a:lnTo>
                <a:lnTo>
                  <a:pt x="1073658" y="698753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448941" y="5900928"/>
            <a:ext cx="1080135" cy="394335"/>
          </a:xfrm>
          <a:custGeom>
            <a:avLst/>
            <a:gdLst/>
            <a:ahLst/>
            <a:cxnLst/>
            <a:rect l="l" t="t" r="r" b="b"/>
            <a:pathLst>
              <a:path w="1080134" h="394335">
                <a:moveTo>
                  <a:pt x="1079753" y="393953"/>
                </a:moveTo>
                <a:lnTo>
                  <a:pt x="1079753" y="0"/>
                </a:lnTo>
                <a:lnTo>
                  <a:pt x="0" y="0"/>
                </a:lnTo>
                <a:lnTo>
                  <a:pt x="0" y="393953"/>
                </a:lnTo>
                <a:lnTo>
                  <a:pt x="6845" y="393953"/>
                </a:lnTo>
                <a:lnTo>
                  <a:pt x="6845" y="12953"/>
                </a:lnTo>
                <a:lnTo>
                  <a:pt x="12954" y="6095"/>
                </a:lnTo>
                <a:lnTo>
                  <a:pt x="12954" y="12953"/>
                </a:lnTo>
                <a:lnTo>
                  <a:pt x="1066800" y="12953"/>
                </a:lnTo>
                <a:lnTo>
                  <a:pt x="1066800" y="6095"/>
                </a:lnTo>
                <a:lnTo>
                  <a:pt x="1073658" y="12953"/>
                </a:lnTo>
                <a:lnTo>
                  <a:pt x="1073658" y="393953"/>
                </a:lnTo>
                <a:lnTo>
                  <a:pt x="1079753" y="393953"/>
                </a:lnTo>
                <a:close/>
              </a:path>
              <a:path w="1080134" h="394335">
                <a:moveTo>
                  <a:pt x="12954" y="12953"/>
                </a:moveTo>
                <a:lnTo>
                  <a:pt x="12954" y="6095"/>
                </a:lnTo>
                <a:lnTo>
                  <a:pt x="6845" y="12953"/>
                </a:lnTo>
                <a:lnTo>
                  <a:pt x="12954" y="12953"/>
                </a:lnTo>
                <a:close/>
              </a:path>
              <a:path w="1080134" h="394335">
                <a:moveTo>
                  <a:pt x="12954" y="380999"/>
                </a:moveTo>
                <a:lnTo>
                  <a:pt x="12954" y="12953"/>
                </a:lnTo>
                <a:lnTo>
                  <a:pt x="6845" y="12953"/>
                </a:lnTo>
                <a:lnTo>
                  <a:pt x="6845" y="380999"/>
                </a:lnTo>
                <a:lnTo>
                  <a:pt x="12954" y="380999"/>
                </a:lnTo>
                <a:close/>
              </a:path>
              <a:path w="1080134" h="394335">
                <a:moveTo>
                  <a:pt x="1073658" y="380999"/>
                </a:moveTo>
                <a:lnTo>
                  <a:pt x="6845" y="380999"/>
                </a:lnTo>
                <a:lnTo>
                  <a:pt x="12954" y="387095"/>
                </a:lnTo>
                <a:lnTo>
                  <a:pt x="12954" y="393953"/>
                </a:lnTo>
                <a:lnTo>
                  <a:pt x="1066800" y="393953"/>
                </a:lnTo>
                <a:lnTo>
                  <a:pt x="1066800" y="387095"/>
                </a:lnTo>
                <a:lnTo>
                  <a:pt x="1073658" y="380999"/>
                </a:lnTo>
                <a:close/>
              </a:path>
              <a:path w="1080134" h="394335">
                <a:moveTo>
                  <a:pt x="12954" y="393953"/>
                </a:moveTo>
                <a:lnTo>
                  <a:pt x="12954" y="387095"/>
                </a:lnTo>
                <a:lnTo>
                  <a:pt x="6845" y="380999"/>
                </a:lnTo>
                <a:lnTo>
                  <a:pt x="6845" y="393953"/>
                </a:lnTo>
                <a:lnTo>
                  <a:pt x="12954" y="393953"/>
                </a:lnTo>
                <a:close/>
              </a:path>
              <a:path w="1080134" h="394335">
                <a:moveTo>
                  <a:pt x="1073658" y="12953"/>
                </a:moveTo>
                <a:lnTo>
                  <a:pt x="1066800" y="6095"/>
                </a:lnTo>
                <a:lnTo>
                  <a:pt x="1066800" y="12953"/>
                </a:lnTo>
                <a:lnTo>
                  <a:pt x="1073658" y="12953"/>
                </a:lnTo>
                <a:close/>
              </a:path>
              <a:path w="1080134" h="394335">
                <a:moveTo>
                  <a:pt x="1073658" y="380999"/>
                </a:moveTo>
                <a:lnTo>
                  <a:pt x="1073658" y="12953"/>
                </a:lnTo>
                <a:lnTo>
                  <a:pt x="1066800" y="12953"/>
                </a:lnTo>
                <a:lnTo>
                  <a:pt x="1066800" y="380999"/>
                </a:lnTo>
                <a:lnTo>
                  <a:pt x="1073658" y="380999"/>
                </a:lnTo>
                <a:close/>
              </a:path>
              <a:path w="1080134" h="394335">
                <a:moveTo>
                  <a:pt x="1073658" y="393953"/>
                </a:moveTo>
                <a:lnTo>
                  <a:pt x="1073658" y="380999"/>
                </a:lnTo>
                <a:lnTo>
                  <a:pt x="1066800" y="387095"/>
                </a:lnTo>
                <a:lnTo>
                  <a:pt x="1066800" y="393953"/>
                </a:lnTo>
                <a:lnTo>
                  <a:pt x="1073658" y="393953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8584818" y="5285790"/>
            <a:ext cx="757555" cy="933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 marR="5080" indent="-10160">
              <a:lnSpc>
                <a:spcPct val="1184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Çokgen  noktalar</a:t>
            </a:r>
            <a:endParaRPr sz="1600" dirty="0">
              <a:latin typeface="Arial"/>
              <a:cs typeface="Arial"/>
            </a:endParaRPr>
          </a:p>
          <a:p>
            <a:pPr marL="22860">
              <a:lnSpc>
                <a:spcPct val="100000"/>
              </a:lnSpc>
              <a:spcBef>
                <a:spcPts val="675"/>
              </a:spcBef>
            </a:pPr>
            <a:r>
              <a:rPr sz="1600" spc="-5" dirty="0">
                <a:latin typeface="Arial"/>
                <a:cs typeface="Arial"/>
              </a:rPr>
              <a:t>göster()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5" name="Date Placeholder 64">
            <a:extLst>
              <a:ext uri="{FF2B5EF4-FFF2-40B4-BE49-F238E27FC236}">
                <a16:creationId xmlns:a16="http://schemas.microsoft.com/office/drawing/2014/main" id="{FE9B0A12-635E-4E31-9B2E-0AEF265458AD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1D40B03-A29D-43CB-BF21-B27D8F301BA6}" type="datetime1">
              <a:rPr lang="en-US" smtClean="0"/>
              <a:t>04/01/2019</a:t>
            </a:fld>
            <a:endParaRPr lang="en-US"/>
          </a:p>
        </p:txBody>
      </p:sp>
      <p:sp>
        <p:nvSpPr>
          <p:cNvPr id="66" name="Slide Number Placeholder 65">
            <a:extLst>
              <a:ext uri="{FF2B5EF4-FFF2-40B4-BE49-F238E27FC236}">
                <a16:creationId xmlns:a16="http://schemas.microsoft.com/office/drawing/2014/main" id="{3BC9FD76-2E42-41B5-A33F-882C7D9D694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/>
              <a:t>- </a:t>
            </a:r>
            <a:fld id="{81D60167-4931-47E6-BA6A-407CBD079E47}" type="slidenum">
              <a:rPr smtClean="0"/>
              <a:t>4</a:t>
            </a:fld>
            <a:r>
              <a:rPr spc="-75"/>
              <a:t> </a:t>
            </a:r>
            <a:r>
              <a:t>-</a:t>
            </a:r>
            <a:r>
              <a:rPr spc="-5"/>
              <a:t> </a:t>
            </a:r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839" y="348995"/>
            <a:ext cx="9144000" cy="999490"/>
          </a:xfrm>
          <a:prstGeom prst="rect">
            <a:avLst/>
          </a:prstGeom>
          <a:solidFill>
            <a:srgbClr val="AACEF2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Times New Roman"/>
              <a:cs typeface="Times New Roman"/>
            </a:endParaRPr>
          </a:p>
          <a:p>
            <a:pPr marL="1887220">
              <a:lnSpc>
                <a:spcPct val="100000"/>
              </a:lnSpc>
            </a:pP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Soyutlama </a:t>
            </a:r>
            <a:r>
              <a:rPr b="1" spc="-10" dirty="0">
                <a:solidFill>
                  <a:srgbClr val="FFFFFF"/>
                </a:solidFill>
                <a:latin typeface="Arial"/>
                <a:cs typeface="Arial"/>
              </a:rPr>
              <a:t>(“Abstraction): Örnek </a:t>
            </a: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3" name="object 3"/>
          <p:cNvSpPr/>
          <p:nvPr/>
        </p:nvSpPr>
        <p:spPr>
          <a:xfrm>
            <a:off x="774839" y="1347977"/>
            <a:ext cx="9144000" cy="716280"/>
          </a:xfrm>
          <a:custGeom>
            <a:avLst/>
            <a:gdLst/>
            <a:ahLst/>
            <a:cxnLst/>
            <a:rect l="l" t="t" r="r" b="b"/>
            <a:pathLst>
              <a:path w="9144000" h="716280">
                <a:moveTo>
                  <a:pt x="0" y="715899"/>
                </a:moveTo>
                <a:lnTo>
                  <a:pt x="9144000" y="715899"/>
                </a:lnTo>
                <a:lnTo>
                  <a:pt x="9144000" y="0"/>
                </a:lnTo>
                <a:lnTo>
                  <a:pt x="0" y="0"/>
                </a:lnTo>
                <a:lnTo>
                  <a:pt x="0" y="715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22197" y="1501394"/>
            <a:ext cx="3034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public </a:t>
            </a:r>
            <a:r>
              <a:rPr sz="1800" b="1" spc="-5" dirty="0">
                <a:latin typeface="Arial"/>
                <a:cs typeface="Arial"/>
              </a:rPr>
              <a:t>abstract class Sekil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12736" y="1658873"/>
            <a:ext cx="1260475" cy="405130"/>
          </a:xfrm>
          <a:custGeom>
            <a:avLst/>
            <a:gdLst/>
            <a:ahLst/>
            <a:cxnLst/>
            <a:rect l="l" t="t" r="r" b="b"/>
            <a:pathLst>
              <a:path w="1260475" h="405130">
                <a:moveTo>
                  <a:pt x="0" y="0"/>
                </a:moveTo>
                <a:lnTo>
                  <a:pt x="0" y="405002"/>
                </a:lnTo>
                <a:lnTo>
                  <a:pt x="1260348" y="405002"/>
                </a:lnTo>
                <a:lnTo>
                  <a:pt x="126034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05891" y="1652777"/>
            <a:ext cx="1273810" cy="410845"/>
          </a:xfrm>
          <a:custGeom>
            <a:avLst/>
            <a:gdLst/>
            <a:ahLst/>
            <a:cxnLst/>
            <a:rect l="l" t="t" r="r" b="b"/>
            <a:pathLst>
              <a:path w="1273809" h="410844">
                <a:moveTo>
                  <a:pt x="1273302" y="410717"/>
                </a:moveTo>
                <a:lnTo>
                  <a:pt x="1273302" y="0"/>
                </a:lnTo>
                <a:lnTo>
                  <a:pt x="0" y="0"/>
                </a:lnTo>
                <a:lnTo>
                  <a:pt x="0" y="410717"/>
                </a:lnTo>
                <a:lnTo>
                  <a:pt x="6845" y="410717"/>
                </a:lnTo>
                <a:lnTo>
                  <a:pt x="6845" y="12953"/>
                </a:lnTo>
                <a:lnTo>
                  <a:pt x="12954" y="6095"/>
                </a:lnTo>
                <a:lnTo>
                  <a:pt x="12954" y="12953"/>
                </a:lnTo>
                <a:lnTo>
                  <a:pt x="1260335" y="12953"/>
                </a:lnTo>
                <a:lnTo>
                  <a:pt x="1260335" y="6095"/>
                </a:lnTo>
                <a:lnTo>
                  <a:pt x="1267206" y="12953"/>
                </a:lnTo>
                <a:lnTo>
                  <a:pt x="1267206" y="410717"/>
                </a:lnTo>
                <a:lnTo>
                  <a:pt x="1273302" y="410717"/>
                </a:lnTo>
                <a:close/>
              </a:path>
              <a:path w="1273809" h="410844">
                <a:moveTo>
                  <a:pt x="12954" y="12953"/>
                </a:moveTo>
                <a:lnTo>
                  <a:pt x="12954" y="6095"/>
                </a:lnTo>
                <a:lnTo>
                  <a:pt x="6845" y="12953"/>
                </a:lnTo>
                <a:lnTo>
                  <a:pt x="12954" y="12953"/>
                </a:lnTo>
                <a:close/>
              </a:path>
              <a:path w="1273809" h="410844">
                <a:moveTo>
                  <a:pt x="12954" y="410717"/>
                </a:moveTo>
                <a:lnTo>
                  <a:pt x="12954" y="12953"/>
                </a:lnTo>
                <a:lnTo>
                  <a:pt x="6845" y="12953"/>
                </a:lnTo>
                <a:lnTo>
                  <a:pt x="6845" y="410717"/>
                </a:lnTo>
                <a:lnTo>
                  <a:pt x="12954" y="410717"/>
                </a:lnTo>
                <a:close/>
              </a:path>
              <a:path w="1273809" h="410844">
                <a:moveTo>
                  <a:pt x="1267206" y="12953"/>
                </a:moveTo>
                <a:lnTo>
                  <a:pt x="1260335" y="6095"/>
                </a:lnTo>
                <a:lnTo>
                  <a:pt x="1260335" y="12953"/>
                </a:lnTo>
                <a:lnTo>
                  <a:pt x="1267206" y="12953"/>
                </a:lnTo>
                <a:close/>
              </a:path>
              <a:path w="1273809" h="410844">
                <a:moveTo>
                  <a:pt x="1267206" y="410717"/>
                </a:moveTo>
                <a:lnTo>
                  <a:pt x="1267206" y="12953"/>
                </a:lnTo>
                <a:lnTo>
                  <a:pt x="1260335" y="12953"/>
                </a:lnTo>
                <a:lnTo>
                  <a:pt x="1260335" y="410717"/>
                </a:lnTo>
                <a:lnTo>
                  <a:pt x="1267206" y="410717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05891" y="1888998"/>
            <a:ext cx="1273810" cy="174625"/>
          </a:xfrm>
          <a:custGeom>
            <a:avLst/>
            <a:gdLst/>
            <a:ahLst/>
            <a:cxnLst/>
            <a:rect l="l" t="t" r="r" b="b"/>
            <a:pathLst>
              <a:path w="1273809" h="174625">
                <a:moveTo>
                  <a:pt x="1273302" y="174497"/>
                </a:moveTo>
                <a:lnTo>
                  <a:pt x="1273302" y="0"/>
                </a:lnTo>
                <a:lnTo>
                  <a:pt x="0" y="0"/>
                </a:lnTo>
                <a:lnTo>
                  <a:pt x="0" y="174497"/>
                </a:lnTo>
                <a:lnTo>
                  <a:pt x="6845" y="174497"/>
                </a:lnTo>
                <a:lnTo>
                  <a:pt x="6845" y="12953"/>
                </a:lnTo>
                <a:lnTo>
                  <a:pt x="12954" y="6857"/>
                </a:lnTo>
                <a:lnTo>
                  <a:pt x="12954" y="12953"/>
                </a:lnTo>
                <a:lnTo>
                  <a:pt x="1260335" y="12953"/>
                </a:lnTo>
                <a:lnTo>
                  <a:pt x="1260335" y="6857"/>
                </a:lnTo>
                <a:lnTo>
                  <a:pt x="1267206" y="12953"/>
                </a:lnTo>
                <a:lnTo>
                  <a:pt x="1267206" y="174497"/>
                </a:lnTo>
                <a:lnTo>
                  <a:pt x="1273302" y="174497"/>
                </a:lnTo>
                <a:close/>
              </a:path>
              <a:path w="1273809" h="174625">
                <a:moveTo>
                  <a:pt x="12954" y="12953"/>
                </a:moveTo>
                <a:lnTo>
                  <a:pt x="12954" y="6857"/>
                </a:lnTo>
                <a:lnTo>
                  <a:pt x="6845" y="12953"/>
                </a:lnTo>
                <a:lnTo>
                  <a:pt x="12954" y="12953"/>
                </a:lnTo>
                <a:close/>
              </a:path>
              <a:path w="1273809" h="174625">
                <a:moveTo>
                  <a:pt x="12954" y="174497"/>
                </a:moveTo>
                <a:lnTo>
                  <a:pt x="12954" y="12953"/>
                </a:lnTo>
                <a:lnTo>
                  <a:pt x="6845" y="12953"/>
                </a:lnTo>
                <a:lnTo>
                  <a:pt x="6845" y="174497"/>
                </a:lnTo>
                <a:lnTo>
                  <a:pt x="12954" y="174497"/>
                </a:lnTo>
                <a:close/>
              </a:path>
              <a:path w="1273809" h="174625">
                <a:moveTo>
                  <a:pt x="1267206" y="12953"/>
                </a:moveTo>
                <a:lnTo>
                  <a:pt x="1260335" y="6857"/>
                </a:lnTo>
                <a:lnTo>
                  <a:pt x="1260335" y="12953"/>
                </a:lnTo>
                <a:lnTo>
                  <a:pt x="1267206" y="12953"/>
                </a:lnTo>
                <a:close/>
              </a:path>
              <a:path w="1273809" h="174625">
                <a:moveTo>
                  <a:pt x="1267206" y="174497"/>
                </a:moveTo>
                <a:lnTo>
                  <a:pt x="1267206" y="12953"/>
                </a:lnTo>
                <a:lnTo>
                  <a:pt x="1260335" y="12953"/>
                </a:lnTo>
                <a:lnTo>
                  <a:pt x="1260335" y="174497"/>
                </a:lnTo>
                <a:lnTo>
                  <a:pt x="1267206" y="174497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05891" y="1978151"/>
            <a:ext cx="1273810" cy="85725"/>
          </a:xfrm>
          <a:custGeom>
            <a:avLst/>
            <a:gdLst/>
            <a:ahLst/>
            <a:cxnLst/>
            <a:rect l="l" t="t" r="r" b="b"/>
            <a:pathLst>
              <a:path w="1273809" h="85725">
                <a:moveTo>
                  <a:pt x="1273302" y="85343"/>
                </a:moveTo>
                <a:lnTo>
                  <a:pt x="1273302" y="0"/>
                </a:lnTo>
                <a:lnTo>
                  <a:pt x="0" y="0"/>
                </a:lnTo>
                <a:lnTo>
                  <a:pt x="0" y="85343"/>
                </a:lnTo>
                <a:lnTo>
                  <a:pt x="6845" y="85343"/>
                </a:lnTo>
                <a:lnTo>
                  <a:pt x="6845" y="12953"/>
                </a:lnTo>
                <a:lnTo>
                  <a:pt x="12954" y="6095"/>
                </a:lnTo>
                <a:lnTo>
                  <a:pt x="12954" y="12953"/>
                </a:lnTo>
                <a:lnTo>
                  <a:pt x="1260335" y="12953"/>
                </a:lnTo>
                <a:lnTo>
                  <a:pt x="1260335" y="6095"/>
                </a:lnTo>
                <a:lnTo>
                  <a:pt x="1267206" y="12953"/>
                </a:lnTo>
                <a:lnTo>
                  <a:pt x="1267206" y="85343"/>
                </a:lnTo>
                <a:lnTo>
                  <a:pt x="1273302" y="85343"/>
                </a:lnTo>
                <a:close/>
              </a:path>
              <a:path w="1273809" h="85725">
                <a:moveTo>
                  <a:pt x="12954" y="12953"/>
                </a:moveTo>
                <a:lnTo>
                  <a:pt x="12954" y="6095"/>
                </a:lnTo>
                <a:lnTo>
                  <a:pt x="6845" y="12953"/>
                </a:lnTo>
                <a:lnTo>
                  <a:pt x="12954" y="12953"/>
                </a:lnTo>
                <a:close/>
              </a:path>
              <a:path w="1273809" h="85725">
                <a:moveTo>
                  <a:pt x="12954" y="85343"/>
                </a:moveTo>
                <a:lnTo>
                  <a:pt x="12954" y="12953"/>
                </a:lnTo>
                <a:lnTo>
                  <a:pt x="6845" y="12953"/>
                </a:lnTo>
                <a:lnTo>
                  <a:pt x="6845" y="85343"/>
                </a:lnTo>
                <a:lnTo>
                  <a:pt x="12954" y="85343"/>
                </a:lnTo>
                <a:close/>
              </a:path>
              <a:path w="1273809" h="85725">
                <a:moveTo>
                  <a:pt x="1267206" y="12953"/>
                </a:moveTo>
                <a:lnTo>
                  <a:pt x="1260335" y="6095"/>
                </a:lnTo>
                <a:lnTo>
                  <a:pt x="1260335" y="12953"/>
                </a:lnTo>
                <a:lnTo>
                  <a:pt x="1267206" y="12953"/>
                </a:lnTo>
                <a:close/>
              </a:path>
              <a:path w="1273809" h="85725">
                <a:moveTo>
                  <a:pt x="1267206" y="85343"/>
                </a:moveTo>
                <a:lnTo>
                  <a:pt x="1267206" y="12953"/>
                </a:lnTo>
                <a:lnTo>
                  <a:pt x="1260335" y="12953"/>
                </a:lnTo>
                <a:lnTo>
                  <a:pt x="1260335" y="85343"/>
                </a:lnTo>
                <a:lnTo>
                  <a:pt x="1267206" y="85343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36597" y="2050034"/>
            <a:ext cx="29978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public int </a:t>
            </a:r>
            <a:r>
              <a:rPr sz="1800" b="1" spc="-5" dirty="0">
                <a:latin typeface="Arial"/>
                <a:cs typeface="Arial"/>
              </a:rPr>
              <a:t>cevre()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26465" marR="5080">
              <a:lnSpc>
                <a:spcPct val="100000"/>
              </a:lnSpc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// üzerine</a:t>
            </a:r>
            <a:r>
              <a:rPr sz="1800" b="1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yazılacak  </a:t>
            </a:r>
            <a:r>
              <a:rPr sz="1800" b="1" spc="-5" dirty="0">
                <a:latin typeface="Arial"/>
                <a:cs typeface="Arial"/>
              </a:rPr>
              <a:t>return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12736" y="2063114"/>
            <a:ext cx="1260475" cy="438784"/>
          </a:xfrm>
          <a:custGeom>
            <a:avLst/>
            <a:gdLst/>
            <a:ahLst/>
            <a:cxnLst/>
            <a:rect l="l" t="t" r="r" b="b"/>
            <a:pathLst>
              <a:path w="1260475" h="438785">
                <a:moveTo>
                  <a:pt x="0" y="0"/>
                </a:moveTo>
                <a:lnTo>
                  <a:pt x="0" y="438531"/>
                </a:lnTo>
                <a:lnTo>
                  <a:pt x="1260348" y="438531"/>
                </a:lnTo>
                <a:lnTo>
                  <a:pt x="126034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05891" y="2063495"/>
            <a:ext cx="1273810" cy="445134"/>
          </a:xfrm>
          <a:custGeom>
            <a:avLst/>
            <a:gdLst/>
            <a:ahLst/>
            <a:cxnLst/>
            <a:rect l="l" t="t" r="r" b="b"/>
            <a:pathLst>
              <a:path w="1273809" h="445135">
                <a:moveTo>
                  <a:pt x="12954" y="432054"/>
                </a:moveTo>
                <a:lnTo>
                  <a:pt x="12954" y="0"/>
                </a:lnTo>
                <a:lnTo>
                  <a:pt x="0" y="0"/>
                </a:lnTo>
                <a:lnTo>
                  <a:pt x="0" y="445008"/>
                </a:lnTo>
                <a:lnTo>
                  <a:pt x="6845" y="445008"/>
                </a:lnTo>
                <a:lnTo>
                  <a:pt x="6845" y="432054"/>
                </a:lnTo>
                <a:lnTo>
                  <a:pt x="12954" y="432054"/>
                </a:lnTo>
                <a:close/>
              </a:path>
              <a:path w="1273809" h="445135">
                <a:moveTo>
                  <a:pt x="1267206" y="432054"/>
                </a:moveTo>
                <a:lnTo>
                  <a:pt x="6845" y="432054"/>
                </a:lnTo>
                <a:lnTo>
                  <a:pt x="12954" y="438150"/>
                </a:lnTo>
                <a:lnTo>
                  <a:pt x="12954" y="445008"/>
                </a:lnTo>
                <a:lnTo>
                  <a:pt x="1260335" y="445008"/>
                </a:lnTo>
                <a:lnTo>
                  <a:pt x="1260335" y="438150"/>
                </a:lnTo>
                <a:lnTo>
                  <a:pt x="1267206" y="432054"/>
                </a:lnTo>
                <a:close/>
              </a:path>
              <a:path w="1273809" h="445135">
                <a:moveTo>
                  <a:pt x="12954" y="445008"/>
                </a:moveTo>
                <a:lnTo>
                  <a:pt x="12954" y="438150"/>
                </a:lnTo>
                <a:lnTo>
                  <a:pt x="6845" y="432054"/>
                </a:lnTo>
                <a:lnTo>
                  <a:pt x="6845" y="445008"/>
                </a:lnTo>
                <a:lnTo>
                  <a:pt x="12954" y="445008"/>
                </a:lnTo>
                <a:close/>
              </a:path>
              <a:path w="1273809" h="445135">
                <a:moveTo>
                  <a:pt x="1273302" y="445008"/>
                </a:moveTo>
                <a:lnTo>
                  <a:pt x="1273302" y="0"/>
                </a:lnTo>
                <a:lnTo>
                  <a:pt x="1260335" y="0"/>
                </a:lnTo>
                <a:lnTo>
                  <a:pt x="1260335" y="432054"/>
                </a:lnTo>
                <a:lnTo>
                  <a:pt x="1267206" y="432054"/>
                </a:lnTo>
                <a:lnTo>
                  <a:pt x="1267206" y="445008"/>
                </a:lnTo>
                <a:lnTo>
                  <a:pt x="1273302" y="445008"/>
                </a:lnTo>
                <a:close/>
              </a:path>
              <a:path w="1273809" h="445135">
                <a:moveTo>
                  <a:pt x="1267206" y="445008"/>
                </a:moveTo>
                <a:lnTo>
                  <a:pt x="1267206" y="432054"/>
                </a:lnTo>
                <a:lnTo>
                  <a:pt x="1260335" y="438150"/>
                </a:lnTo>
                <a:lnTo>
                  <a:pt x="1260335" y="445008"/>
                </a:lnTo>
                <a:lnTo>
                  <a:pt x="1267206" y="445008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05891" y="2063495"/>
            <a:ext cx="1273810" cy="445134"/>
          </a:xfrm>
          <a:custGeom>
            <a:avLst/>
            <a:gdLst/>
            <a:ahLst/>
            <a:cxnLst/>
            <a:rect l="l" t="t" r="r" b="b"/>
            <a:pathLst>
              <a:path w="1273809" h="445135">
                <a:moveTo>
                  <a:pt x="12954" y="432054"/>
                </a:moveTo>
                <a:lnTo>
                  <a:pt x="12954" y="0"/>
                </a:lnTo>
                <a:lnTo>
                  <a:pt x="0" y="0"/>
                </a:lnTo>
                <a:lnTo>
                  <a:pt x="0" y="445008"/>
                </a:lnTo>
                <a:lnTo>
                  <a:pt x="6845" y="445008"/>
                </a:lnTo>
                <a:lnTo>
                  <a:pt x="6845" y="432054"/>
                </a:lnTo>
                <a:lnTo>
                  <a:pt x="12954" y="432054"/>
                </a:lnTo>
                <a:close/>
              </a:path>
              <a:path w="1273809" h="445135">
                <a:moveTo>
                  <a:pt x="1267206" y="432054"/>
                </a:moveTo>
                <a:lnTo>
                  <a:pt x="6845" y="432054"/>
                </a:lnTo>
                <a:lnTo>
                  <a:pt x="12954" y="438150"/>
                </a:lnTo>
                <a:lnTo>
                  <a:pt x="12954" y="445008"/>
                </a:lnTo>
                <a:lnTo>
                  <a:pt x="1260335" y="445008"/>
                </a:lnTo>
                <a:lnTo>
                  <a:pt x="1260335" y="438150"/>
                </a:lnTo>
                <a:lnTo>
                  <a:pt x="1267206" y="432054"/>
                </a:lnTo>
                <a:close/>
              </a:path>
              <a:path w="1273809" h="445135">
                <a:moveTo>
                  <a:pt x="12954" y="445008"/>
                </a:moveTo>
                <a:lnTo>
                  <a:pt x="12954" y="438150"/>
                </a:lnTo>
                <a:lnTo>
                  <a:pt x="6845" y="432054"/>
                </a:lnTo>
                <a:lnTo>
                  <a:pt x="6845" y="445008"/>
                </a:lnTo>
                <a:lnTo>
                  <a:pt x="12954" y="445008"/>
                </a:lnTo>
                <a:close/>
              </a:path>
              <a:path w="1273809" h="445135">
                <a:moveTo>
                  <a:pt x="1273302" y="445008"/>
                </a:moveTo>
                <a:lnTo>
                  <a:pt x="1273302" y="0"/>
                </a:lnTo>
                <a:lnTo>
                  <a:pt x="1260335" y="0"/>
                </a:lnTo>
                <a:lnTo>
                  <a:pt x="1260335" y="432054"/>
                </a:lnTo>
                <a:lnTo>
                  <a:pt x="1267206" y="432054"/>
                </a:lnTo>
                <a:lnTo>
                  <a:pt x="1267206" y="445008"/>
                </a:lnTo>
                <a:lnTo>
                  <a:pt x="1273302" y="445008"/>
                </a:lnTo>
                <a:close/>
              </a:path>
              <a:path w="1273809" h="445135">
                <a:moveTo>
                  <a:pt x="1267206" y="445008"/>
                </a:moveTo>
                <a:lnTo>
                  <a:pt x="1267206" y="432054"/>
                </a:lnTo>
                <a:lnTo>
                  <a:pt x="1260335" y="438150"/>
                </a:lnTo>
                <a:lnTo>
                  <a:pt x="1260335" y="445008"/>
                </a:lnTo>
                <a:lnTo>
                  <a:pt x="1267206" y="445008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05891" y="2063495"/>
            <a:ext cx="1273810" cy="445134"/>
          </a:xfrm>
          <a:custGeom>
            <a:avLst/>
            <a:gdLst/>
            <a:ahLst/>
            <a:cxnLst/>
            <a:rect l="l" t="t" r="r" b="b"/>
            <a:pathLst>
              <a:path w="1273809" h="445135">
                <a:moveTo>
                  <a:pt x="12954" y="432054"/>
                </a:moveTo>
                <a:lnTo>
                  <a:pt x="12954" y="0"/>
                </a:lnTo>
                <a:lnTo>
                  <a:pt x="0" y="0"/>
                </a:lnTo>
                <a:lnTo>
                  <a:pt x="0" y="445008"/>
                </a:lnTo>
                <a:lnTo>
                  <a:pt x="6845" y="445008"/>
                </a:lnTo>
                <a:lnTo>
                  <a:pt x="6845" y="432054"/>
                </a:lnTo>
                <a:lnTo>
                  <a:pt x="12954" y="432054"/>
                </a:lnTo>
                <a:close/>
              </a:path>
              <a:path w="1273809" h="445135">
                <a:moveTo>
                  <a:pt x="1267206" y="432054"/>
                </a:moveTo>
                <a:lnTo>
                  <a:pt x="6845" y="432054"/>
                </a:lnTo>
                <a:lnTo>
                  <a:pt x="12954" y="438150"/>
                </a:lnTo>
                <a:lnTo>
                  <a:pt x="12954" y="445008"/>
                </a:lnTo>
                <a:lnTo>
                  <a:pt x="1260335" y="445008"/>
                </a:lnTo>
                <a:lnTo>
                  <a:pt x="1260335" y="438150"/>
                </a:lnTo>
                <a:lnTo>
                  <a:pt x="1267206" y="432054"/>
                </a:lnTo>
                <a:close/>
              </a:path>
              <a:path w="1273809" h="445135">
                <a:moveTo>
                  <a:pt x="12954" y="445008"/>
                </a:moveTo>
                <a:lnTo>
                  <a:pt x="12954" y="438150"/>
                </a:lnTo>
                <a:lnTo>
                  <a:pt x="6845" y="432054"/>
                </a:lnTo>
                <a:lnTo>
                  <a:pt x="6845" y="445008"/>
                </a:lnTo>
                <a:lnTo>
                  <a:pt x="12954" y="445008"/>
                </a:lnTo>
                <a:close/>
              </a:path>
              <a:path w="1273809" h="445135">
                <a:moveTo>
                  <a:pt x="1273302" y="445008"/>
                </a:moveTo>
                <a:lnTo>
                  <a:pt x="1273302" y="0"/>
                </a:lnTo>
                <a:lnTo>
                  <a:pt x="1260335" y="0"/>
                </a:lnTo>
                <a:lnTo>
                  <a:pt x="1260335" y="432054"/>
                </a:lnTo>
                <a:lnTo>
                  <a:pt x="1267206" y="432054"/>
                </a:lnTo>
                <a:lnTo>
                  <a:pt x="1267206" y="445008"/>
                </a:lnTo>
                <a:lnTo>
                  <a:pt x="1273302" y="445008"/>
                </a:lnTo>
                <a:close/>
              </a:path>
              <a:path w="1273809" h="445135">
                <a:moveTo>
                  <a:pt x="1267206" y="445008"/>
                </a:moveTo>
                <a:lnTo>
                  <a:pt x="1267206" y="432054"/>
                </a:lnTo>
                <a:lnTo>
                  <a:pt x="1260335" y="438150"/>
                </a:lnTo>
                <a:lnTo>
                  <a:pt x="1260335" y="445008"/>
                </a:lnTo>
                <a:lnTo>
                  <a:pt x="1267206" y="445008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58469" y="2097023"/>
            <a:ext cx="179070" cy="1684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58469" y="2278379"/>
            <a:ext cx="179070" cy="1684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912736" y="1685797"/>
            <a:ext cx="1260475" cy="782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799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Arial"/>
                <a:cs typeface="Arial"/>
              </a:rPr>
              <a:t>Sekil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224790" marR="553085">
              <a:lnSpc>
                <a:spcPts val="1420"/>
              </a:lnSpc>
            </a:pPr>
            <a:r>
              <a:rPr sz="1200" dirty="0">
                <a:latin typeface="Arial"/>
                <a:cs typeface="Arial"/>
              </a:rPr>
              <a:t>cevre()  </a:t>
            </a:r>
            <a:r>
              <a:rPr sz="1200" spc="-5" dirty="0">
                <a:latin typeface="Arial"/>
                <a:cs typeface="Arial"/>
              </a:rPr>
              <a:t>alan()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27266" y="2509266"/>
            <a:ext cx="361950" cy="411480"/>
          </a:xfrm>
          <a:custGeom>
            <a:avLst/>
            <a:gdLst/>
            <a:ahLst/>
            <a:cxnLst/>
            <a:rect l="l" t="t" r="r" b="b"/>
            <a:pathLst>
              <a:path w="361950" h="411480">
                <a:moveTo>
                  <a:pt x="361327" y="7620"/>
                </a:moveTo>
                <a:lnTo>
                  <a:pt x="352183" y="0"/>
                </a:lnTo>
                <a:lnTo>
                  <a:pt x="0" y="411479"/>
                </a:lnTo>
                <a:lnTo>
                  <a:pt x="16483" y="411479"/>
                </a:lnTo>
                <a:lnTo>
                  <a:pt x="361327" y="7620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74458" y="2506217"/>
            <a:ext cx="216407" cy="2278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966595" y="2508504"/>
            <a:ext cx="421640" cy="412750"/>
          </a:xfrm>
          <a:custGeom>
            <a:avLst/>
            <a:gdLst/>
            <a:ahLst/>
            <a:cxnLst/>
            <a:rect l="l" t="t" r="r" b="b"/>
            <a:pathLst>
              <a:path w="421640" h="412750">
                <a:moveTo>
                  <a:pt x="421385" y="412241"/>
                </a:moveTo>
                <a:lnTo>
                  <a:pt x="9143" y="0"/>
                </a:lnTo>
                <a:lnTo>
                  <a:pt x="0" y="9144"/>
                </a:lnTo>
                <a:lnTo>
                  <a:pt x="403097" y="412241"/>
                </a:lnTo>
                <a:lnTo>
                  <a:pt x="421385" y="412241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64296" y="2506217"/>
            <a:ext cx="226314" cy="2164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2542" y="2513076"/>
            <a:ext cx="0" cy="408305"/>
          </a:xfrm>
          <a:custGeom>
            <a:avLst/>
            <a:gdLst/>
            <a:ahLst/>
            <a:cxnLst/>
            <a:rect l="l" t="t" r="r" b="b"/>
            <a:pathLst>
              <a:path h="408305">
                <a:moveTo>
                  <a:pt x="0" y="0"/>
                </a:moveTo>
                <a:lnTo>
                  <a:pt x="0" y="408050"/>
                </a:lnTo>
              </a:path>
            </a:pathLst>
          </a:custGeom>
          <a:ln w="12953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58341" y="2506979"/>
            <a:ext cx="170687" cy="227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29091" y="2187701"/>
            <a:ext cx="78740" cy="733425"/>
          </a:xfrm>
          <a:custGeom>
            <a:avLst/>
            <a:gdLst/>
            <a:ahLst/>
            <a:cxnLst/>
            <a:rect l="l" t="t" r="r" b="b"/>
            <a:pathLst>
              <a:path w="78739" h="733425">
                <a:moveTo>
                  <a:pt x="21812" y="582549"/>
                </a:moveTo>
                <a:lnTo>
                  <a:pt x="21335" y="582168"/>
                </a:lnTo>
                <a:lnTo>
                  <a:pt x="20573" y="581406"/>
                </a:lnTo>
                <a:lnTo>
                  <a:pt x="17526" y="579120"/>
                </a:lnTo>
                <a:lnTo>
                  <a:pt x="16763" y="579120"/>
                </a:lnTo>
                <a:lnTo>
                  <a:pt x="16001" y="578358"/>
                </a:lnTo>
                <a:lnTo>
                  <a:pt x="12953" y="577596"/>
                </a:lnTo>
                <a:lnTo>
                  <a:pt x="12192" y="576834"/>
                </a:lnTo>
                <a:lnTo>
                  <a:pt x="11429" y="576834"/>
                </a:lnTo>
                <a:lnTo>
                  <a:pt x="7619" y="576072"/>
                </a:lnTo>
                <a:lnTo>
                  <a:pt x="6095" y="576072"/>
                </a:lnTo>
                <a:lnTo>
                  <a:pt x="2285" y="576834"/>
                </a:lnTo>
                <a:lnTo>
                  <a:pt x="0" y="579120"/>
                </a:lnTo>
                <a:lnTo>
                  <a:pt x="0" y="585978"/>
                </a:lnTo>
                <a:lnTo>
                  <a:pt x="2285" y="588264"/>
                </a:lnTo>
                <a:lnTo>
                  <a:pt x="6095" y="589026"/>
                </a:lnTo>
                <a:lnTo>
                  <a:pt x="7619" y="589026"/>
                </a:lnTo>
                <a:lnTo>
                  <a:pt x="11429" y="588264"/>
                </a:lnTo>
                <a:lnTo>
                  <a:pt x="12953" y="588264"/>
                </a:lnTo>
                <a:lnTo>
                  <a:pt x="16001" y="586740"/>
                </a:lnTo>
                <a:lnTo>
                  <a:pt x="16763" y="585978"/>
                </a:lnTo>
                <a:lnTo>
                  <a:pt x="17526" y="585978"/>
                </a:lnTo>
                <a:lnTo>
                  <a:pt x="20573" y="583692"/>
                </a:lnTo>
                <a:lnTo>
                  <a:pt x="21335" y="582930"/>
                </a:lnTo>
                <a:lnTo>
                  <a:pt x="21812" y="582549"/>
                </a:lnTo>
                <a:close/>
              </a:path>
              <a:path w="78739" h="733425">
                <a:moveTo>
                  <a:pt x="10667" y="574852"/>
                </a:moveTo>
                <a:lnTo>
                  <a:pt x="7619" y="576072"/>
                </a:lnTo>
                <a:lnTo>
                  <a:pt x="9143" y="576072"/>
                </a:lnTo>
                <a:lnTo>
                  <a:pt x="9143" y="576376"/>
                </a:lnTo>
                <a:lnTo>
                  <a:pt x="9905" y="576529"/>
                </a:lnTo>
                <a:lnTo>
                  <a:pt x="9905" y="575310"/>
                </a:lnTo>
                <a:lnTo>
                  <a:pt x="10667" y="574852"/>
                </a:lnTo>
                <a:close/>
              </a:path>
              <a:path w="78739" h="733425">
                <a:moveTo>
                  <a:pt x="9143" y="576376"/>
                </a:moveTo>
                <a:lnTo>
                  <a:pt x="9143" y="576072"/>
                </a:lnTo>
                <a:lnTo>
                  <a:pt x="7619" y="576072"/>
                </a:lnTo>
                <a:lnTo>
                  <a:pt x="9143" y="576376"/>
                </a:lnTo>
                <a:close/>
              </a:path>
              <a:path w="78739" h="733425">
                <a:moveTo>
                  <a:pt x="48768" y="733044"/>
                </a:moveTo>
                <a:lnTo>
                  <a:pt x="48768" y="669036"/>
                </a:lnTo>
                <a:lnTo>
                  <a:pt x="47146" y="650217"/>
                </a:lnTo>
                <a:lnTo>
                  <a:pt x="32003" y="595884"/>
                </a:lnTo>
                <a:lnTo>
                  <a:pt x="25908" y="585978"/>
                </a:lnTo>
                <a:lnTo>
                  <a:pt x="25145" y="585978"/>
                </a:lnTo>
                <a:lnTo>
                  <a:pt x="25145" y="585216"/>
                </a:lnTo>
                <a:lnTo>
                  <a:pt x="21812" y="582549"/>
                </a:lnTo>
                <a:lnTo>
                  <a:pt x="21335" y="582930"/>
                </a:lnTo>
                <a:lnTo>
                  <a:pt x="20573" y="583692"/>
                </a:lnTo>
                <a:lnTo>
                  <a:pt x="17526" y="585978"/>
                </a:lnTo>
                <a:lnTo>
                  <a:pt x="16763" y="585978"/>
                </a:lnTo>
                <a:lnTo>
                  <a:pt x="16001" y="586740"/>
                </a:lnTo>
                <a:lnTo>
                  <a:pt x="12953" y="588264"/>
                </a:lnTo>
                <a:lnTo>
                  <a:pt x="11429" y="588264"/>
                </a:lnTo>
                <a:lnTo>
                  <a:pt x="7619" y="589026"/>
                </a:lnTo>
                <a:lnTo>
                  <a:pt x="9143" y="589026"/>
                </a:lnTo>
                <a:lnTo>
                  <a:pt x="9143" y="589635"/>
                </a:lnTo>
                <a:lnTo>
                  <a:pt x="9905" y="589940"/>
                </a:lnTo>
                <a:lnTo>
                  <a:pt x="9905" y="589788"/>
                </a:lnTo>
                <a:lnTo>
                  <a:pt x="11429" y="590550"/>
                </a:lnTo>
                <a:lnTo>
                  <a:pt x="11429" y="590702"/>
                </a:lnTo>
                <a:lnTo>
                  <a:pt x="12953" y="591616"/>
                </a:lnTo>
                <a:lnTo>
                  <a:pt x="12953" y="591312"/>
                </a:lnTo>
                <a:lnTo>
                  <a:pt x="16001" y="594360"/>
                </a:lnTo>
                <a:lnTo>
                  <a:pt x="16001" y="595122"/>
                </a:lnTo>
                <a:lnTo>
                  <a:pt x="18287" y="597408"/>
                </a:lnTo>
                <a:lnTo>
                  <a:pt x="20573" y="601980"/>
                </a:lnTo>
                <a:lnTo>
                  <a:pt x="23621" y="606552"/>
                </a:lnTo>
                <a:lnTo>
                  <a:pt x="25908" y="612648"/>
                </a:lnTo>
                <a:lnTo>
                  <a:pt x="28193" y="619506"/>
                </a:lnTo>
                <a:lnTo>
                  <a:pt x="29718" y="626364"/>
                </a:lnTo>
                <a:lnTo>
                  <a:pt x="32003" y="633984"/>
                </a:lnTo>
                <a:lnTo>
                  <a:pt x="33527" y="642366"/>
                </a:lnTo>
                <a:lnTo>
                  <a:pt x="35814" y="669036"/>
                </a:lnTo>
                <a:lnTo>
                  <a:pt x="35814" y="733044"/>
                </a:lnTo>
                <a:lnTo>
                  <a:pt x="48768" y="733044"/>
                </a:lnTo>
                <a:close/>
              </a:path>
              <a:path w="78739" h="733425">
                <a:moveTo>
                  <a:pt x="9143" y="589635"/>
                </a:moveTo>
                <a:lnTo>
                  <a:pt x="9143" y="589026"/>
                </a:lnTo>
                <a:lnTo>
                  <a:pt x="7619" y="589026"/>
                </a:lnTo>
                <a:lnTo>
                  <a:pt x="9143" y="589635"/>
                </a:lnTo>
                <a:close/>
              </a:path>
              <a:path w="78739" h="733425">
                <a:moveTo>
                  <a:pt x="11429" y="574548"/>
                </a:moveTo>
                <a:lnTo>
                  <a:pt x="10667" y="574852"/>
                </a:lnTo>
                <a:lnTo>
                  <a:pt x="9905" y="575310"/>
                </a:lnTo>
                <a:lnTo>
                  <a:pt x="11429" y="574548"/>
                </a:lnTo>
                <a:close/>
              </a:path>
              <a:path w="78739" h="733425">
                <a:moveTo>
                  <a:pt x="11429" y="576834"/>
                </a:moveTo>
                <a:lnTo>
                  <a:pt x="11429" y="574548"/>
                </a:lnTo>
                <a:lnTo>
                  <a:pt x="9905" y="575310"/>
                </a:lnTo>
                <a:lnTo>
                  <a:pt x="9905" y="576529"/>
                </a:lnTo>
                <a:lnTo>
                  <a:pt x="11429" y="576834"/>
                </a:lnTo>
                <a:close/>
              </a:path>
              <a:path w="78739" h="733425">
                <a:moveTo>
                  <a:pt x="11429" y="590550"/>
                </a:moveTo>
                <a:lnTo>
                  <a:pt x="9905" y="589788"/>
                </a:lnTo>
                <a:lnTo>
                  <a:pt x="10667" y="590245"/>
                </a:lnTo>
                <a:lnTo>
                  <a:pt x="11429" y="590550"/>
                </a:lnTo>
                <a:close/>
              </a:path>
              <a:path w="78739" h="733425">
                <a:moveTo>
                  <a:pt x="10667" y="590245"/>
                </a:moveTo>
                <a:lnTo>
                  <a:pt x="9905" y="589788"/>
                </a:lnTo>
                <a:lnTo>
                  <a:pt x="9905" y="589940"/>
                </a:lnTo>
                <a:lnTo>
                  <a:pt x="10667" y="590245"/>
                </a:lnTo>
                <a:close/>
              </a:path>
              <a:path w="78739" h="733425">
                <a:moveTo>
                  <a:pt x="13715" y="573024"/>
                </a:moveTo>
                <a:lnTo>
                  <a:pt x="10667" y="574852"/>
                </a:lnTo>
                <a:lnTo>
                  <a:pt x="11429" y="574548"/>
                </a:lnTo>
                <a:lnTo>
                  <a:pt x="11429" y="576834"/>
                </a:lnTo>
                <a:lnTo>
                  <a:pt x="12192" y="576834"/>
                </a:lnTo>
                <a:lnTo>
                  <a:pt x="12953" y="577596"/>
                </a:lnTo>
                <a:lnTo>
                  <a:pt x="12953" y="573786"/>
                </a:lnTo>
                <a:lnTo>
                  <a:pt x="13715" y="573024"/>
                </a:lnTo>
                <a:close/>
              </a:path>
              <a:path w="78739" h="733425">
                <a:moveTo>
                  <a:pt x="11429" y="590702"/>
                </a:moveTo>
                <a:lnTo>
                  <a:pt x="11429" y="590550"/>
                </a:lnTo>
                <a:lnTo>
                  <a:pt x="10667" y="590245"/>
                </a:lnTo>
                <a:lnTo>
                  <a:pt x="11429" y="590702"/>
                </a:lnTo>
                <a:close/>
              </a:path>
              <a:path w="78739" h="733425">
                <a:moveTo>
                  <a:pt x="16001" y="578358"/>
                </a:moveTo>
                <a:lnTo>
                  <a:pt x="16001" y="570738"/>
                </a:lnTo>
                <a:lnTo>
                  <a:pt x="12953" y="573786"/>
                </a:lnTo>
                <a:lnTo>
                  <a:pt x="12953" y="577596"/>
                </a:lnTo>
                <a:lnTo>
                  <a:pt x="16001" y="578358"/>
                </a:lnTo>
                <a:close/>
              </a:path>
              <a:path w="78739" h="733425">
                <a:moveTo>
                  <a:pt x="13715" y="592074"/>
                </a:moveTo>
                <a:lnTo>
                  <a:pt x="12953" y="591312"/>
                </a:lnTo>
                <a:lnTo>
                  <a:pt x="12953" y="591616"/>
                </a:lnTo>
                <a:lnTo>
                  <a:pt x="13715" y="592074"/>
                </a:lnTo>
                <a:close/>
              </a:path>
              <a:path w="78739" h="733425">
                <a:moveTo>
                  <a:pt x="78485" y="12954"/>
                </a:moveTo>
                <a:lnTo>
                  <a:pt x="76961" y="0"/>
                </a:lnTo>
                <a:lnTo>
                  <a:pt x="73913" y="762"/>
                </a:lnTo>
                <a:lnTo>
                  <a:pt x="71627" y="762"/>
                </a:lnTo>
                <a:lnTo>
                  <a:pt x="68579" y="2286"/>
                </a:lnTo>
                <a:lnTo>
                  <a:pt x="67817" y="2286"/>
                </a:lnTo>
                <a:lnTo>
                  <a:pt x="67817" y="3048"/>
                </a:lnTo>
                <a:lnTo>
                  <a:pt x="67055" y="3048"/>
                </a:lnTo>
                <a:lnTo>
                  <a:pt x="64007" y="5334"/>
                </a:lnTo>
                <a:lnTo>
                  <a:pt x="63245" y="5334"/>
                </a:lnTo>
                <a:lnTo>
                  <a:pt x="63245" y="6096"/>
                </a:lnTo>
                <a:lnTo>
                  <a:pt x="59435" y="9144"/>
                </a:lnTo>
                <a:lnTo>
                  <a:pt x="59435" y="9906"/>
                </a:lnTo>
                <a:lnTo>
                  <a:pt x="39404" y="59845"/>
                </a:lnTo>
                <a:lnTo>
                  <a:pt x="35813" y="102108"/>
                </a:lnTo>
                <a:lnTo>
                  <a:pt x="35813" y="496062"/>
                </a:lnTo>
                <a:lnTo>
                  <a:pt x="34367" y="514340"/>
                </a:lnTo>
                <a:lnTo>
                  <a:pt x="32180" y="530371"/>
                </a:lnTo>
                <a:lnTo>
                  <a:pt x="28189" y="546011"/>
                </a:lnTo>
                <a:lnTo>
                  <a:pt x="21335" y="563118"/>
                </a:lnTo>
                <a:lnTo>
                  <a:pt x="18287" y="566928"/>
                </a:lnTo>
                <a:lnTo>
                  <a:pt x="15239" y="571500"/>
                </a:lnTo>
                <a:lnTo>
                  <a:pt x="16001" y="570738"/>
                </a:lnTo>
                <a:lnTo>
                  <a:pt x="16001" y="578358"/>
                </a:lnTo>
                <a:lnTo>
                  <a:pt x="16763" y="579120"/>
                </a:lnTo>
                <a:lnTo>
                  <a:pt x="17526" y="579120"/>
                </a:lnTo>
                <a:lnTo>
                  <a:pt x="20573" y="581406"/>
                </a:lnTo>
                <a:lnTo>
                  <a:pt x="21335" y="582168"/>
                </a:lnTo>
                <a:lnTo>
                  <a:pt x="21812" y="582549"/>
                </a:lnTo>
                <a:lnTo>
                  <a:pt x="25145" y="579882"/>
                </a:lnTo>
                <a:lnTo>
                  <a:pt x="25145" y="579120"/>
                </a:lnTo>
                <a:lnTo>
                  <a:pt x="25908" y="579120"/>
                </a:lnTo>
                <a:lnTo>
                  <a:pt x="45234" y="529137"/>
                </a:lnTo>
                <a:lnTo>
                  <a:pt x="48767" y="486918"/>
                </a:lnTo>
                <a:lnTo>
                  <a:pt x="48767" y="92964"/>
                </a:lnTo>
                <a:lnTo>
                  <a:pt x="50149" y="75701"/>
                </a:lnTo>
                <a:lnTo>
                  <a:pt x="64007" y="25908"/>
                </a:lnTo>
                <a:lnTo>
                  <a:pt x="68579" y="18478"/>
                </a:lnTo>
                <a:lnTo>
                  <a:pt x="68579" y="18288"/>
                </a:lnTo>
                <a:lnTo>
                  <a:pt x="71627" y="15240"/>
                </a:lnTo>
                <a:lnTo>
                  <a:pt x="71627" y="15544"/>
                </a:lnTo>
                <a:lnTo>
                  <a:pt x="73151" y="14630"/>
                </a:lnTo>
                <a:lnTo>
                  <a:pt x="73151" y="14478"/>
                </a:lnTo>
                <a:lnTo>
                  <a:pt x="74675" y="13716"/>
                </a:lnTo>
                <a:lnTo>
                  <a:pt x="74675" y="13868"/>
                </a:lnTo>
                <a:lnTo>
                  <a:pt x="75437" y="13563"/>
                </a:lnTo>
                <a:lnTo>
                  <a:pt x="75437" y="12954"/>
                </a:lnTo>
                <a:lnTo>
                  <a:pt x="78485" y="12954"/>
                </a:lnTo>
                <a:close/>
              </a:path>
              <a:path w="78739" h="733425">
                <a:moveTo>
                  <a:pt x="16001" y="595122"/>
                </a:moveTo>
                <a:lnTo>
                  <a:pt x="16001" y="594360"/>
                </a:lnTo>
                <a:lnTo>
                  <a:pt x="15239" y="594360"/>
                </a:lnTo>
                <a:lnTo>
                  <a:pt x="16001" y="595122"/>
                </a:lnTo>
                <a:close/>
              </a:path>
              <a:path w="78739" h="733425">
                <a:moveTo>
                  <a:pt x="69341" y="17526"/>
                </a:moveTo>
                <a:lnTo>
                  <a:pt x="68579" y="18288"/>
                </a:lnTo>
                <a:lnTo>
                  <a:pt x="68579" y="18478"/>
                </a:lnTo>
                <a:lnTo>
                  <a:pt x="69341" y="17526"/>
                </a:lnTo>
                <a:close/>
              </a:path>
              <a:path w="78739" h="733425">
                <a:moveTo>
                  <a:pt x="71627" y="15544"/>
                </a:moveTo>
                <a:lnTo>
                  <a:pt x="71627" y="15240"/>
                </a:lnTo>
                <a:lnTo>
                  <a:pt x="70865" y="16002"/>
                </a:lnTo>
                <a:lnTo>
                  <a:pt x="71627" y="15544"/>
                </a:lnTo>
                <a:close/>
              </a:path>
              <a:path w="78739" h="733425">
                <a:moveTo>
                  <a:pt x="74675" y="13716"/>
                </a:moveTo>
                <a:lnTo>
                  <a:pt x="73151" y="14478"/>
                </a:lnTo>
                <a:lnTo>
                  <a:pt x="73913" y="14173"/>
                </a:lnTo>
                <a:lnTo>
                  <a:pt x="74675" y="13716"/>
                </a:lnTo>
                <a:close/>
              </a:path>
              <a:path w="78739" h="733425">
                <a:moveTo>
                  <a:pt x="73913" y="14173"/>
                </a:moveTo>
                <a:lnTo>
                  <a:pt x="73151" y="14478"/>
                </a:lnTo>
                <a:lnTo>
                  <a:pt x="73151" y="14630"/>
                </a:lnTo>
                <a:lnTo>
                  <a:pt x="73913" y="14173"/>
                </a:lnTo>
                <a:close/>
              </a:path>
              <a:path w="78739" h="733425">
                <a:moveTo>
                  <a:pt x="74675" y="13868"/>
                </a:moveTo>
                <a:lnTo>
                  <a:pt x="74675" y="13716"/>
                </a:lnTo>
                <a:lnTo>
                  <a:pt x="73913" y="14173"/>
                </a:lnTo>
                <a:lnTo>
                  <a:pt x="74675" y="13868"/>
                </a:lnTo>
                <a:close/>
              </a:path>
              <a:path w="78739" h="733425">
                <a:moveTo>
                  <a:pt x="76961" y="12954"/>
                </a:moveTo>
                <a:lnTo>
                  <a:pt x="75437" y="12954"/>
                </a:lnTo>
                <a:lnTo>
                  <a:pt x="75437" y="13563"/>
                </a:lnTo>
                <a:lnTo>
                  <a:pt x="76961" y="12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61777" y="2150618"/>
            <a:ext cx="82423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400" i="1" spc="-5" dirty="0">
                <a:solidFill>
                  <a:srgbClr val="0000FF"/>
                </a:solidFill>
                <a:latin typeface="Arial"/>
                <a:cs typeface="Arial"/>
              </a:rPr>
              <a:t>Somut  yöntemler  </a:t>
            </a:r>
            <a:r>
              <a:rPr sz="1400" i="1" spc="-10" dirty="0">
                <a:solidFill>
                  <a:srgbClr val="0000FF"/>
                </a:solidFill>
                <a:latin typeface="Arial"/>
                <a:cs typeface="Arial"/>
              </a:rPr>
              <a:t>(“concrete</a:t>
            </a:r>
            <a:endParaRPr sz="1400">
              <a:latin typeface="Arial"/>
              <a:cs typeface="Arial"/>
            </a:endParaRPr>
          </a:p>
          <a:p>
            <a:pPr marR="62230" algn="r">
              <a:lnSpc>
                <a:spcPct val="100000"/>
              </a:lnSpc>
            </a:pPr>
            <a:r>
              <a:rPr sz="1400" i="1" spc="-5" dirty="0">
                <a:solidFill>
                  <a:srgbClr val="0000FF"/>
                </a:solidFill>
                <a:latin typeface="Arial"/>
                <a:cs typeface="Arial"/>
              </a:rPr>
              <a:t>”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74839" y="292036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150997" y="2872994"/>
            <a:ext cx="114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742317" y="3211829"/>
            <a:ext cx="946785" cy="567055"/>
          </a:xfrm>
          <a:custGeom>
            <a:avLst/>
            <a:gdLst/>
            <a:ahLst/>
            <a:cxnLst/>
            <a:rect l="l" t="t" r="r" b="b"/>
            <a:pathLst>
              <a:path w="946784" h="567054">
                <a:moveTo>
                  <a:pt x="0" y="0"/>
                </a:moveTo>
                <a:lnTo>
                  <a:pt x="0" y="566547"/>
                </a:lnTo>
                <a:lnTo>
                  <a:pt x="946404" y="566546"/>
                </a:lnTo>
                <a:lnTo>
                  <a:pt x="9464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36221" y="3204972"/>
            <a:ext cx="958850" cy="573405"/>
          </a:xfrm>
          <a:custGeom>
            <a:avLst/>
            <a:gdLst/>
            <a:ahLst/>
            <a:cxnLst/>
            <a:rect l="l" t="t" r="r" b="b"/>
            <a:pathLst>
              <a:path w="958850" h="573404">
                <a:moveTo>
                  <a:pt x="958595" y="573023"/>
                </a:moveTo>
                <a:lnTo>
                  <a:pt x="958595" y="0"/>
                </a:lnTo>
                <a:lnTo>
                  <a:pt x="0" y="0"/>
                </a:lnTo>
                <a:lnTo>
                  <a:pt x="0" y="573024"/>
                </a:lnTo>
                <a:lnTo>
                  <a:pt x="6096" y="573024"/>
                </a:lnTo>
                <a:lnTo>
                  <a:pt x="6096" y="12953"/>
                </a:lnTo>
                <a:lnTo>
                  <a:pt x="12953" y="6857"/>
                </a:lnTo>
                <a:lnTo>
                  <a:pt x="12953" y="12953"/>
                </a:lnTo>
                <a:lnTo>
                  <a:pt x="946391" y="12953"/>
                </a:lnTo>
                <a:lnTo>
                  <a:pt x="946391" y="6857"/>
                </a:lnTo>
                <a:lnTo>
                  <a:pt x="952500" y="12953"/>
                </a:lnTo>
                <a:lnTo>
                  <a:pt x="952500" y="573023"/>
                </a:lnTo>
                <a:lnTo>
                  <a:pt x="958595" y="573023"/>
                </a:lnTo>
                <a:close/>
              </a:path>
              <a:path w="958850" h="573404">
                <a:moveTo>
                  <a:pt x="12953" y="12953"/>
                </a:moveTo>
                <a:lnTo>
                  <a:pt x="12953" y="6857"/>
                </a:lnTo>
                <a:lnTo>
                  <a:pt x="6096" y="12953"/>
                </a:lnTo>
                <a:lnTo>
                  <a:pt x="12953" y="12953"/>
                </a:lnTo>
                <a:close/>
              </a:path>
              <a:path w="958850" h="573404">
                <a:moveTo>
                  <a:pt x="12953" y="573024"/>
                </a:moveTo>
                <a:lnTo>
                  <a:pt x="12953" y="12953"/>
                </a:lnTo>
                <a:lnTo>
                  <a:pt x="6096" y="12953"/>
                </a:lnTo>
                <a:lnTo>
                  <a:pt x="6096" y="573024"/>
                </a:lnTo>
                <a:lnTo>
                  <a:pt x="12953" y="573024"/>
                </a:lnTo>
                <a:close/>
              </a:path>
              <a:path w="958850" h="573404">
                <a:moveTo>
                  <a:pt x="952500" y="12953"/>
                </a:moveTo>
                <a:lnTo>
                  <a:pt x="946391" y="6857"/>
                </a:lnTo>
                <a:lnTo>
                  <a:pt x="946391" y="12953"/>
                </a:lnTo>
                <a:lnTo>
                  <a:pt x="952500" y="12953"/>
                </a:lnTo>
                <a:close/>
              </a:path>
              <a:path w="958850" h="573404">
                <a:moveTo>
                  <a:pt x="952500" y="573023"/>
                </a:moveTo>
                <a:lnTo>
                  <a:pt x="952500" y="12953"/>
                </a:lnTo>
                <a:lnTo>
                  <a:pt x="946391" y="12953"/>
                </a:lnTo>
                <a:lnTo>
                  <a:pt x="946391" y="573023"/>
                </a:lnTo>
                <a:lnTo>
                  <a:pt x="952500" y="573023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36221" y="3440429"/>
            <a:ext cx="958850" cy="337820"/>
          </a:xfrm>
          <a:custGeom>
            <a:avLst/>
            <a:gdLst/>
            <a:ahLst/>
            <a:cxnLst/>
            <a:rect l="l" t="t" r="r" b="b"/>
            <a:pathLst>
              <a:path w="958850" h="337820">
                <a:moveTo>
                  <a:pt x="958595" y="337566"/>
                </a:moveTo>
                <a:lnTo>
                  <a:pt x="958595" y="0"/>
                </a:lnTo>
                <a:lnTo>
                  <a:pt x="0" y="0"/>
                </a:lnTo>
                <a:lnTo>
                  <a:pt x="0" y="337566"/>
                </a:lnTo>
                <a:lnTo>
                  <a:pt x="6096" y="337566"/>
                </a:lnTo>
                <a:lnTo>
                  <a:pt x="6096" y="12192"/>
                </a:lnTo>
                <a:lnTo>
                  <a:pt x="12953" y="6096"/>
                </a:lnTo>
                <a:lnTo>
                  <a:pt x="12953" y="12192"/>
                </a:lnTo>
                <a:lnTo>
                  <a:pt x="946391" y="12192"/>
                </a:lnTo>
                <a:lnTo>
                  <a:pt x="946391" y="6096"/>
                </a:lnTo>
                <a:lnTo>
                  <a:pt x="952500" y="12192"/>
                </a:lnTo>
                <a:lnTo>
                  <a:pt x="952500" y="337566"/>
                </a:lnTo>
                <a:lnTo>
                  <a:pt x="958595" y="337566"/>
                </a:lnTo>
                <a:close/>
              </a:path>
              <a:path w="958850" h="337820">
                <a:moveTo>
                  <a:pt x="12953" y="12192"/>
                </a:moveTo>
                <a:lnTo>
                  <a:pt x="12953" y="6096"/>
                </a:lnTo>
                <a:lnTo>
                  <a:pt x="6096" y="12192"/>
                </a:lnTo>
                <a:lnTo>
                  <a:pt x="12953" y="12192"/>
                </a:lnTo>
                <a:close/>
              </a:path>
              <a:path w="958850" h="337820">
                <a:moveTo>
                  <a:pt x="12953" y="337566"/>
                </a:moveTo>
                <a:lnTo>
                  <a:pt x="12953" y="12192"/>
                </a:lnTo>
                <a:lnTo>
                  <a:pt x="6096" y="12192"/>
                </a:lnTo>
                <a:lnTo>
                  <a:pt x="6096" y="337566"/>
                </a:lnTo>
                <a:lnTo>
                  <a:pt x="12953" y="337566"/>
                </a:lnTo>
                <a:close/>
              </a:path>
              <a:path w="958850" h="337820">
                <a:moveTo>
                  <a:pt x="952500" y="12192"/>
                </a:moveTo>
                <a:lnTo>
                  <a:pt x="946391" y="6096"/>
                </a:lnTo>
                <a:lnTo>
                  <a:pt x="946391" y="12192"/>
                </a:lnTo>
                <a:lnTo>
                  <a:pt x="952500" y="12192"/>
                </a:lnTo>
                <a:close/>
              </a:path>
              <a:path w="958850" h="337820">
                <a:moveTo>
                  <a:pt x="952500" y="337566"/>
                </a:moveTo>
                <a:lnTo>
                  <a:pt x="952500" y="12192"/>
                </a:lnTo>
                <a:lnTo>
                  <a:pt x="946391" y="12192"/>
                </a:lnTo>
                <a:lnTo>
                  <a:pt x="946391" y="337566"/>
                </a:lnTo>
                <a:lnTo>
                  <a:pt x="952500" y="337566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88799" y="3470147"/>
            <a:ext cx="179070" cy="1684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88799" y="3649979"/>
            <a:ext cx="179070" cy="1280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877433" y="3207511"/>
            <a:ext cx="761365" cy="63309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90170" marR="5080" indent="-78105">
              <a:lnSpc>
                <a:spcPct val="107500"/>
              </a:lnSpc>
              <a:spcBef>
                <a:spcPts val="235"/>
              </a:spcBef>
            </a:pPr>
            <a:r>
              <a:rPr sz="1200" spc="-5" dirty="0">
                <a:latin typeface="Arial"/>
                <a:cs typeface="Arial"/>
              </a:rPr>
              <a:t>Dikdortgen  boy </a:t>
            </a:r>
            <a:r>
              <a:rPr sz="1200" dirty="0">
                <a:latin typeface="Arial"/>
                <a:cs typeface="Arial"/>
              </a:rPr>
              <a:t>: </a:t>
            </a:r>
            <a:r>
              <a:rPr sz="1200" spc="-5" dirty="0">
                <a:latin typeface="Arial"/>
                <a:cs typeface="Arial"/>
              </a:rPr>
              <a:t>int  en 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566277" y="3154679"/>
            <a:ext cx="946785" cy="624205"/>
          </a:xfrm>
          <a:custGeom>
            <a:avLst/>
            <a:gdLst/>
            <a:ahLst/>
            <a:cxnLst/>
            <a:rect l="l" t="t" r="r" b="b"/>
            <a:pathLst>
              <a:path w="946784" h="624204">
                <a:moveTo>
                  <a:pt x="0" y="0"/>
                </a:moveTo>
                <a:lnTo>
                  <a:pt x="0" y="623696"/>
                </a:lnTo>
                <a:lnTo>
                  <a:pt x="946403" y="623696"/>
                </a:lnTo>
                <a:lnTo>
                  <a:pt x="9464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560193" y="3147822"/>
            <a:ext cx="958850" cy="630555"/>
          </a:xfrm>
          <a:custGeom>
            <a:avLst/>
            <a:gdLst/>
            <a:ahLst/>
            <a:cxnLst/>
            <a:rect l="l" t="t" r="r" b="b"/>
            <a:pathLst>
              <a:path w="958850" h="630554">
                <a:moveTo>
                  <a:pt x="958596" y="630174"/>
                </a:moveTo>
                <a:lnTo>
                  <a:pt x="958596" y="0"/>
                </a:lnTo>
                <a:lnTo>
                  <a:pt x="0" y="0"/>
                </a:lnTo>
                <a:lnTo>
                  <a:pt x="0" y="630174"/>
                </a:lnTo>
                <a:lnTo>
                  <a:pt x="6083" y="630174"/>
                </a:lnTo>
                <a:lnTo>
                  <a:pt x="6083" y="12954"/>
                </a:lnTo>
                <a:lnTo>
                  <a:pt x="12954" y="6858"/>
                </a:lnTo>
                <a:lnTo>
                  <a:pt x="12954" y="12954"/>
                </a:lnTo>
                <a:lnTo>
                  <a:pt x="946404" y="12953"/>
                </a:lnTo>
                <a:lnTo>
                  <a:pt x="946404" y="6857"/>
                </a:lnTo>
                <a:lnTo>
                  <a:pt x="952500" y="12953"/>
                </a:lnTo>
                <a:lnTo>
                  <a:pt x="952500" y="630174"/>
                </a:lnTo>
                <a:lnTo>
                  <a:pt x="958596" y="630174"/>
                </a:lnTo>
                <a:close/>
              </a:path>
              <a:path w="958850" h="630554">
                <a:moveTo>
                  <a:pt x="12954" y="12954"/>
                </a:moveTo>
                <a:lnTo>
                  <a:pt x="12954" y="6858"/>
                </a:lnTo>
                <a:lnTo>
                  <a:pt x="6083" y="12954"/>
                </a:lnTo>
                <a:lnTo>
                  <a:pt x="12954" y="12954"/>
                </a:lnTo>
                <a:close/>
              </a:path>
              <a:path w="958850" h="630554">
                <a:moveTo>
                  <a:pt x="12954" y="630174"/>
                </a:moveTo>
                <a:lnTo>
                  <a:pt x="12954" y="12954"/>
                </a:lnTo>
                <a:lnTo>
                  <a:pt x="6083" y="12954"/>
                </a:lnTo>
                <a:lnTo>
                  <a:pt x="6083" y="630174"/>
                </a:lnTo>
                <a:lnTo>
                  <a:pt x="12954" y="630174"/>
                </a:lnTo>
                <a:close/>
              </a:path>
              <a:path w="958850" h="630554">
                <a:moveTo>
                  <a:pt x="952500" y="12953"/>
                </a:moveTo>
                <a:lnTo>
                  <a:pt x="946404" y="6857"/>
                </a:lnTo>
                <a:lnTo>
                  <a:pt x="946404" y="12953"/>
                </a:lnTo>
                <a:lnTo>
                  <a:pt x="952500" y="12953"/>
                </a:lnTo>
                <a:close/>
              </a:path>
              <a:path w="958850" h="630554">
                <a:moveTo>
                  <a:pt x="952500" y="630174"/>
                </a:moveTo>
                <a:lnTo>
                  <a:pt x="952500" y="12953"/>
                </a:lnTo>
                <a:lnTo>
                  <a:pt x="946404" y="12953"/>
                </a:lnTo>
                <a:lnTo>
                  <a:pt x="946404" y="630174"/>
                </a:lnTo>
                <a:lnTo>
                  <a:pt x="952500" y="630174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60193" y="3384803"/>
            <a:ext cx="958850" cy="393700"/>
          </a:xfrm>
          <a:custGeom>
            <a:avLst/>
            <a:gdLst/>
            <a:ahLst/>
            <a:cxnLst/>
            <a:rect l="l" t="t" r="r" b="b"/>
            <a:pathLst>
              <a:path w="958850" h="393700">
                <a:moveTo>
                  <a:pt x="958596" y="393192"/>
                </a:moveTo>
                <a:lnTo>
                  <a:pt x="958596" y="0"/>
                </a:lnTo>
                <a:lnTo>
                  <a:pt x="0" y="0"/>
                </a:lnTo>
                <a:lnTo>
                  <a:pt x="0" y="393192"/>
                </a:lnTo>
                <a:lnTo>
                  <a:pt x="6083" y="393192"/>
                </a:lnTo>
                <a:lnTo>
                  <a:pt x="6083" y="12192"/>
                </a:lnTo>
                <a:lnTo>
                  <a:pt x="12954" y="6096"/>
                </a:lnTo>
                <a:lnTo>
                  <a:pt x="12954" y="12192"/>
                </a:lnTo>
                <a:lnTo>
                  <a:pt x="946404" y="12192"/>
                </a:lnTo>
                <a:lnTo>
                  <a:pt x="946404" y="6096"/>
                </a:lnTo>
                <a:lnTo>
                  <a:pt x="952500" y="12192"/>
                </a:lnTo>
                <a:lnTo>
                  <a:pt x="952500" y="393192"/>
                </a:lnTo>
                <a:lnTo>
                  <a:pt x="958596" y="393192"/>
                </a:lnTo>
                <a:close/>
              </a:path>
              <a:path w="958850" h="393700">
                <a:moveTo>
                  <a:pt x="12954" y="12192"/>
                </a:moveTo>
                <a:lnTo>
                  <a:pt x="12954" y="6096"/>
                </a:lnTo>
                <a:lnTo>
                  <a:pt x="6083" y="12192"/>
                </a:lnTo>
                <a:lnTo>
                  <a:pt x="12954" y="12192"/>
                </a:lnTo>
                <a:close/>
              </a:path>
              <a:path w="958850" h="393700">
                <a:moveTo>
                  <a:pt x="12954" y="393192"/>
                </a:moveTo>
                <a:lnTo>
                  <a:pt x="12954" y="12192"/>
                </a:lnTo>
                <a:lnTo>
                  <a:pt x="6083" y="12192"/>
                </a:lnTo>
                <a:lnTo>
                  <a:pt x="6083" y="393192"/>
                </a:lnTo>
                <a:lnTo>
                  <a:pt x="12954" y="393192"/>
                </a:lnTo>
                <a:close/>
              </a:path>
              <a:path w="958850" h="393700">
                <a:moveTo>
                  <a:pt x="952500" y="12192"/>
                </a:moveTo>
                <a:lnTo>
                  <a:pt x="946404" y="6096"/>
                </a:lnTo>
                <a:lnTo>
                  <a:pt x="946404" y="12192"/>
                </a:lnTo>
                <a:lnTo>
                  <a:pt x="952500" y="12192"/>
                </a:lnTo>
                <a:close/>
              </a:path>
              <a:path w="958850" h="393700">
                <a:moveTo>
                  <a:pt x="952500" y="393192"/>
                </a:moveTo>
                <a:lnTo>
                  <a:pt x="952500" y="12192"/>
                </a:lnTo>
                <a:lnTo>
                  <a:pt x="946404" y="12192"/>
                </a:lnTo>
                <a:lnTo>
                  <a:pt x="946404" y="393192"/>
                </a:lnTo>
                <a:lnTo>
                  <a:pt x="952500" y="39319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599817" y="3412997"/>
            <a:ext cx="181355" cy="1684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767711" y="3153410"/>
            <a:ext cx="694055" cy="450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430">
              <a:lnSpc>
                <a:spcPct val="116199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EsUcgen  kenar 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599817" y="3592829"/>
            <a:ext cx="181355" cy="169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767711" y="3574796"/>
            <a:ext cx="9302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yukseklik 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582041" y="2920745"/>
            <a:ext cx="262255" cy="295275"/>
          </a:xfrm>
          <a:custGeom>
            <a:avLst/>
            <a:gdLst/>
            <a:ahLst/>
            <a:cxnLst/>
            <a:rect l="l" t="t" r="r" b="b"/>
            <a:pathLst>
              <a:path w="262254" h="295275">
                <a:moveTo>
                  <a:pt x="261707" y="0"/>
                </a:moveTo>
                <a:lnTo>
                  <a:pt x="245224" y="0"/>
                </a:lnTo>
                <a:lnTo>
                  <a:pt x="0" y="286512"/>
                </a:lnTo>
                <a:lnTo>
                  <a:pt x="9906" y="294894"/>
                </a:lnTo>
                <a:lnTo>
                  <a:pt x="261707" y="0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69693" y="2920745"/>
            <a:ext cx="247650" cy="238760"/>
          </a:xfrm>
          <a:custGeom>
            <a:avLst/>
            <a:gdLst/>
            <a:ahLst/>
            <a:cxnLst/>
            <a:rect l="l" t="t" r="r" b="b"/>
            <a:pathLst>
              <a:path w="247650" h="238760">
                <a:moveTo>
                  <a:pt x="247650" y="229362"/>
                </a:moveTo>
                <a:lnTo>
                  <a:pt x="18288" y="0"/>
                </a:lnTo>
                <a:lnTo>
                  <a:pt x="0" y="0"/>
                </a:lnTo>
                <a:lnTo>
                  <a:pt x="238506" y="238506"/>
                </a:lnTo>
                <a:lnTo>
                  <a:pt x="247650" y="22936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71245" y="3357371"/>
            <a:ext cx="944880" cy="421005"/>
          </a:xfrm>
          <a:custGeom>
            <a:avLst/>
            <a:gdLst/>
            <a:ahLst/>
            <a:cxnLst/>
            <a:rect l="l" t="t" r="r" b="b"/>
            <a:pathLst>
              <a:path w="944879" h="421004">
                <a:moveTo>
                  <a:pt x="0" y="0"/>
                </a:moveTo>
                <a:lnTo>
                  <a:pt x="0" y="421004"/>
                </a:lnTo>
                <a:lnTo>
                  <a:pt x="944879" y="421004"/>
                </a:lnTo>
                <a:lnTo>
                  <a:pt x="94487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65136" y="3351276"/>
            <a:ext cx="957580" cy="426720"/>
          </a:xfrm>
          <a:custGeom>
            <a:avLst/>
            <a:gdLst/>
            <a:ahLst/>
            <a:cxnLst/>
            <a:rect l="l" t="t" r="r" b="b"/>
            <a:pathLst>
              <a:path w="957579" h="426720">
                <a:moveTo>
                  <a:pt x="957072" y="426720"/>
                </a:moveTo>
                <a:lnTo>
                  <a:pt x="957072" y="0"/>
                </a:lnTo>
                <a:lnTo>
                  <a:pt x="0" y="0"/>
                </a:lnTo>
                <a:lnTo>
                  <a:pt x="0" y="426720"/>
                </a:lnTo>
                <a:lnTo>
                  <a:pt x="6108" y="426720"/>
                </a:lnTo>
                <a:lnTo>
                  <a:pt x="6108" y="12953"/>
                </a:lnTo>
                <a:lnTo>
                  <a:pt x="12204" y="6096"/>
                </a:lnTo>
                <a:lnTo>
                  <a:pt x="12204" y="12953"/>
                </a:lnTo>
                <a:lnTo>
                  <a:pt x="944130" y="12953"/>
                </a:lnTo>
                <a:lnTo>
                  <a:pt x="944130" y="6096"/>
                </a:lnTo>
                <a:lnTo>
                  <a:pt x="950976" y="12953"/>
                </a:lnTo>
                <a:lnTo>
                  <a:pt x="950976" y="426720"/>
                </a:lnTo>
                <a:lnTo>
                  <a:pt x="957072" y="426720"/>
                </a:lnTo>
                <a:close/>
              </a:path>
              <a:path w="957579" h="426720">
                <a:moveTo>
                  <a:pt x="12204" y="12953"/>
                </a:moveTo>
                <a:lnTo>
                  <a:pt x="12204" y="6096"/>
                </a:lnTo>
                <a:lnTo>
                  <a:pt x="6108" y="12953"/>
                </a:lnTo>
                <a:lnTo>
                  <a:pt x="12204" y="12953"/>
                </a:lnTo>
                <a:close/>
              </a:path>
              <a:path w="957579" h="426720">
                <a:moveTo>
                  <a:pt x="12204" y="426720"/>
                </a:moveTo>
                <a:lnTo>
                  <a:pt x="12204" y="12953"/>
                </a:lnTo>
                <a:lnTo>
                  <a:pt x="6108" y="12953"/>
                </a:lnTo>
                <a:lnTo>
                  <a:pt x="6108" y="426720"/>
                </a:lnTo>
                <a:lnTo>
                  <a:pt x="12204" y="426720"/>
                </a:lnTo>
                <a:close/>
              </a:path>
              <a:path w="957579" h="426720">
                <a:moveTo>
                  <a:pt x="950976" y="12953"/>
                </a:moveTo>
                <a:lnTo>
                  <a:pt x="944130" y="6096"/>
                </a:lnTo>
                <a:lnTo>
                  <a:pt x="944130" y="12953"/>
                </a:lnTo>
                <a:lnTo>
                  <a:pt x="950976" y="12953"/>
                </a:lnTo>
                <a:close/>
              </a:path>
              <a:path w="957579" h="426720">
                <a:moveTo>
                  <a:pt x="950976" y="426720"/>
                </a:moveTo>
                <a:lnTo>
                  <a:pt x="950976" y="12953"/>
                </a:lnTo>
                <a:lnTo>
                  <a:pt x="944130" y="12953"/>
                </a:lnTo>
                <a:lnTo>
                  <a:pt x="944130" y="426720"/>
                </a:lnTo>
                <a:lnTo>
                  <a:pt x="950976" y="426720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065136" y="3585971"/>
            <a:ext cx="957580" cy="192405"/>
          </a:xfrm>
          <a:custGeom>
            <a:avLst/>
            <a:gdLst/>
            <a:ahLst/>
            <a:cxnLst/>
            <a:rect l="l" t="t" r="r" b="b"/>
            <a:pathLst>
              <a:path w="957579" h="192404">
                <a:moveTo>
                  <a:pt x="957072" y="192024"/>
                </a:moveTo>
                <a:lnTo>
                  <a:pt x="957072" y="0"/>
                </a:lnTo>
                <a:lnTo>
                  <a:pt x="0" y="0"/>
                </a:lnTo>
                <a:lnTo>
                  <a:pt x="0" y="192024"/>
                </a:lnTo>
                <a:lnTo>
                  <a:pt x="6108" y="192024"/>
                </a:lnTo>
                <a:lnTo>
                  <a:pt x="6108" y="12953"/>
                </a:lnTo>
                <a:lnTo>
                  <a:pt x="12204" y="6857"/>
                </a:lnTo>
                <a:lnTo>
                  <a:pt x="12204" y="12953"/>
                </a:lnTo>
                <a:lnTo>
                  <a:pt x="944130" y="12953"/>
                </a:lnTo>
                <a:lnTo>
                  <a:pt x="944130" y="6857"/>
                </a:lnTo>
                <a:lnTo>
                  <a:pt x="950976" y="12953"/>
                </a:lnTo>
                <a:lnTo>
                  <a:pt x="950976" y="192024"/>
                </a:lnTo>
                <a:lnTo>
                  <a:pt x="957072" y="192024"/>
                </a:lnTo>
                <a:close/>
              </a:path>
              <a:path w="957579" h="192404">
                <a:moveTo>
                  <a:pt x="12204" y="12953"/>
                </a:moveTo>
                <a:lnTo>
                  <a:pt x="12204" y="6857"/>
                </a:lnTo>
                <a:lnTo>
                  <a:pt x="6108" y="12953"/>
                </a:lnTo>
                <a:lnTo>
                  <a:pt x="12204" y="12953"/>
                </a:lnTo>
                <a:close/>
              </a:path>
              <a:path w="957579" h="192404">
                <a:moveTo>
                  <a:pt x="12204" y="192024"/>
                </a:moveTo>
                <a:lnTo>
                  <a:pt x="12204" y="12953"/>
                </a:lnTo>
                <a:lnTo>
                  <a:pt x="6108" y="12953"/>
                </a:lnTo>
                <a:lnTo>
                  <a:pt x="6108" y="192024"/>
                </a:lnTo>
                <a:lnTo>
                  <a:pt x="12204" y="192024"/>
                </a:lnTo>
                <a:close/>
              </a:path>
              <a:path w="957579" h="192404">
                <a:moveTo>
                  <a:pt x="950976" y="12953"/>
                </a:moveTo>
                <a:lnTo>
                  <a:pt x="944130" y="6857"/>
                </a:lnTo>
                <a:lnTo>
                  <a:pt x="944130" y="12953"/>
                </a:lnTo>
                <a:lnTo>
                  <a:pt x="950976" y="12953"/>
                </a:lnTo>
                <a:close/>
              </a:path>
              <a:path w="957579" h="192404">
                <a:moveTo>
                  <a:pt x="950976" y="192024"/>
                </a:moveTo>
                <a:lnTo>
                  <a:pt x="950976" y="12953"/>
                </a:lnTo>
                <a:lnTo>
                  <a:pt x="944130" y="12953"/>
                </a:lnTo>
                <a:lnTo>
                  <a:pt x="944130" y="192024"/>
                </a:lnTo>
                <a:lnTo>
                  <a:pt x="950976" y="192024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104774" y="3616452"/>
            <a:ext cx="179070" cy="1615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071245" y="3352292"/>
            <a:ext cx="1002665" cy="455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090" marR="5080" indent="78740">
              <a:lnSpc>
                <a:spcPct val="1175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Cember  yaricap 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542542" y="2920364"/>
            <a:ext cx="0" cy="437515"/>
          </a:xfrm>
          <a:custGeom>
            <a:avLst/>
            <a:gdLst/>
            <a:ahLst/>
            <a:cxnLst/>
            <a:rect l="l" t="t" r="r" b="b"/>
            <a:pathLst>
              <a:path h="437514">
                <a:moveTo>
                  <a:pt x="0" y="0"/>
                </a:moveTo>
                <a:lnTo>
                  <a:pt x="0" y="437007"/>
                </a:lnTo>
              </a:path>
            </a:pathLst>
          </a:custGeom>
          <a:ln w="12953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064905" y="2920745"/>
            <a:ext cx="43180" cy="432434"/>
          </a:xfrm>
          <a:custGeom>
            <a:avLst/>
            <a:gdLst/>
            <a:ahLst/>
            <a:cxnLst/>
            <a:rect l="l" t="t" r="r" b="b"/>
            <a:pathLst>
              <a:path w="43180" h="432435">
                <a:moveTo>
                  <a:pt x="33528" y="414527"/>
                </a:moveTo>
                <a:lnTo>
                  <a:pt x="15973" y="368908"/>
                </a:lnTo>
                <a:lnTo>
                  <a:pt x="12954" y="329945"/>
                </a:lnTo>
                <a:lnTo>
                  <a:pt x="12954" y="0"/>
                </a:lnTo>
                <a:lnTo>
                  <a:pt x="0" y="0"/>
                </a:lnTo>
                <a:lnTo>
                  <a:pt x="0" y="339851"/>
                </a:lnTo>
                <a:lnTo>
                  <a:pt x="7300" y="388024"/>
                </a:lnTo>
                <a:lnTo>
                  <a:pt x="23622" y="422147"/>
                </a:lnTo>
                <a:lnTo>
                  <a:pt x="23622" y="422909"/>
                </a:lnTo>
                <a:lnTo>
                  <a:pt x="27432" y="425957"/>
                </a:lnTo>
                <a:lnTo>
                  <a:pt x="27432" y="426719"/>
                </a:lnTo>
                <a:lnTo>
                  <a:pt x="28194" y="426719"/>
                </a:lnTo>
                <a:lnTo>
                  <a:pt x="31242" y="429005"/>
                </a:lnTo>
                <a:lnTo>
                  <a:pt x="32004" y="429005"/>
                </a:lnTo>
                <a:lnTo>
                  <a:pt x="32004" y="429767"/>
                </a:lnTo>
                <a:lnTo>
                  <a:pt x="32766" y="429767"/>
                </a:lnTo>
                <a:lnTo>
                  <a:pt x="32766" y="413765"/>
                </a:lnTo>
                <a:lnTo>
                  <a:pt x="33528" y="414527"/>
                </a:lnTo>
                <a:close/>
              </a:path>
              <a:path w="43180" h="432435">
                <a:moveTo>
                  <a:pt x="35814" y="431291"/>
                </a:moveTo>
                <a:lnTo>
                  <a:pt x="35814" y="416813"/>
                </a:lnTo>
                <a:lnTo>
                  <a:pt x="32766" y="413765"/>
                </a:lnTo>
                <a:lnTo>
                  <a:pt x="32766" y="429767"/>
                </a:lnTo>
                <a:lnTo>
                  <a:pt x="35814" y="431291"/>
                </a:lnTo>
                <a:close/>
              </a:path>
              <a:path w="43180" h="432435">
                <a:moveTo>
                  <a:pt x="38862" y="418337"/>
                </a:moveTo>
                <a:lnTo>
                  <a:pt x="35052" y="416051"/>
                </a:lnTo>
                <a:lnTo>
                  <a:pt x="35814" y="416813"/>
                </a:lnTo>
                <a:lnTo>
                  <a:pt x="35814" y="431291"/>
                </a:lnTo>
                <a:lnTo>
                  <a:pt x="37338" y="431291"/>
                </a:lnTo>
                <a:lnTo>
                  <a:pt x="37338" y="418337"/>
                </a:lnTo>
                <a:lnTo>
                  <a:pt x="38862" y="418337"/>
                </a:lnTo>
                <a:close/>
              </a:path>
              <a:path w="43180" h="432435">
                <a:moveTo>
                  <a:pt x="41148" y="432053"/>
                </a:moveTo>
                <a:lnTo>
                  <a:pt x="41148" y="419861"/>
                </a:lnTo>
                <a:lnTo>
                  <a:pt x="37338" y="418337"/>
                </a:lnTo>
                <a:lnTo>
                  <a:pt x="37338" y="431291"/>
                </a:lnTo>
                <a:lnTo>
                  <a:pt x="38100" y="431291"/>
                </a:lnTo>
                <a:lnTo>
                  <a:pt x="41148" y="432053"/>
                </a:lnTo>
                <a:close/>
              </a:path>
              <a:path w="43180" h="432435">
                <a:moveTo>
                  <a:pt x="42672" y="419861"/>
                </a:moveTo>
                <a:lnTo>
                  <a:pt x="39624" y="419099"/>
                </a:lnTo>
                <a:lnTo>
                  <a:pt x="41148" y="419861"/>
                </a:lnTo>
                <a:lnTo>
                  <a:pt x="41148" y="432053"/>
                </a:lnTo>
                <a:lnTo>
                  <a:pt x="42672" y="4198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74839" y="3777615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742317" y="3777615"/>
            <a:ext cx="946785" cy="277495"/>
          </a:xfrm>
          <a:custGeom>
            <a:avLst/>
            <a:gdLst/>
            <a:ahLst/>
            <a:cxnLst/>
            <a:rect l="l" t="t" r="r" b="b"/>
            <a:pathLst>
              <a:path w="946784" h="277495">
                <a:moveTo>
                  <a:pt x="0" y="0"/>
                </a:moveTo>
                <a:lnTo>
                  <a:pt x="0" y="276987"/>
                </a:lnTo>
                <a:lnTo>
                  <a:pt x="946404" y="276987"/>
                </a:lnTo>
                <a:lnTo>
                  <a:pt x="9464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36221" y="3777996"/>
            <a:ext cx="958850" cy="283210"/>
          </a:xfrm>
          <a:custGeom>
            <a:avLst/>
            <a:gdLst/>
            <a:ahLst/>
            <a:cxnLst/>
            <a:rect l="l" t="t" r="r" b="b"/>
            <a:pathLst>
              <a:path w="958850" h="283210">
                <a:moveTo>
                  <a:pt x="12953" y="270510"/>
                </a:moveTo>
                <a:lnTo>
                  <a:pt x="12953" y="0"/>
                </a:lnTo>
                <a:lnTo>
                  <a:pt x="0" y="0"/>
                </a:lnTo>
                <a:lnTo>
                  <a:pt x="0" y="282702"/>
                </a:lnTo>
                <a:lnTo>
                  <a:pt x="6096" y="282702"/>
                </a:lnTo>
                <a:lnTo>
                  <a:pt x="6096" y="270510"/>
                </a:lnTo>
                <a:lnTo>
                  <a:pt x="12953" y="270510"/>
                </a:lnTo>
                <a:close/>
              </a:path>
              <a:path w="958850" h="283210">
                <a:moveTo>
                  <a:pt x="952500" y="270509"/>
                </a:moveTo>
                <a:lnTo>
                  <a:pt x="6096" y="270510"/>
                </a:lnTo>
                <a:lnTo>
                  <a:pt x="12953" y="276606"/>
                </a:lnTo>
                <a:lnTo>
                  <a:pt x="12953" y="282702"/>
                </a:lnTo>
                <a:lnTo>
                  <a:pt x="946391" y="282701"/>
                </a:lnTo>
                <a:lnTo>
                  <a:pt x="946391" y="276605"/>
                </a:lnTo>
                <a:lnTo>
                  <a:pt x="952500" y="270509"/>
                </a:lnTo>
                <a:close/>
              </a:path>
              <a:path w="958850" h="283210">
                <a:moveTo>
                  <a:pt x="12953" y="282702"/>
                </a:moveTo>
                <a:lnTo>
                  <a:pt x="12953" y="276606"/>
                </a:lnTo>
                <a:lnTo>
                  <a:pt x="6096" y="270510"/>
                </a:lnTo>
                <a:lnTo>
                  <a:pt x="6096" y="282702"/>
                </a:lnTo>
                <a:lnTo>
                  <a:pt x="12953" y="282702"/>
                </a:lnTo>
                <a:close/>
              </a:path>
              <a:path w="958850" h="283210">
                <a:moveTo>
                  <a:pt x="958595" y="282701"/>
                </a:moveTo>
                <a:lnTo>
                  <a:pt x="958595" y="0"/>
                </a:lnTo>
                <a:lnTo>
                  <a:pt x="946391" y="0"/>
                </a:lnTo>
                <a:lnTo>
                  <a:pt x="946391" y="270509"/>
                </a:lnTo>
                <a:lnTo>
                  <a:pt x="952500" y="270509"/>
                </a:lnTo>
                <a:lnTo>
                  <a:pt x="952500" y="282701"/>
                </a:lnTo>
                <a:lnTo>
                  <a:pt x="958595" y="282701"/>
                </a:lnTo>
                <a:close/>
              </a:path>
              <a:path w="958850" h="283210">
                <a:moveTo>
                  <a:pt x="952500" y="282701"/>
                </a:moveTo>
                <a:lnTo>
                  <a:pt x="952500" y="270509"/>
                </a:lnTo>
                <a:lnTo>
                  <a:pt x="946391" y="276605"/>
                </a:lnTo>
                <a:lnTo>
                  <a:pt x="946391" y="282701"/>
                </a:lnTo>
                <a:lnTo>
                  <a:pt x="952500" y="282701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736221" y="3777996"/>
            <a:ext cx="958850" cy="283210"/>
          </a:xfrm>
          <a:custGeom>
            <a:avLst/>
            <a:gdLst/>
            <a:ahLst/>
            <a:cxnLst/>
            <a:rect l="l" t="t" r="r" b="b"/>
            <a:pathLst>
              <a:path w="958850" h="283210">
                <a:moveTo>
                  <a:pt x="12953" y="270510"/>
                </a:moveTo>
                <a:lnTo>
                  <a:pt x="12953" y="0"/>
                </a:lnTo>
                <a:lnTo>
                  <a:pt x="0" y="0"/>
                </a:lnTo>
                <a:lnTo>
                  <a:pt x="0" y="282702"/>
                </a:lnTo>
                <a:lnTo>
                  <a:pt x="6096" y="282702"/>
                </a:lnTo>
                <a:lnTo>
                  <a:pt x="6096" y="270510"/>
                </a:lnTo>
                <a:lnTo>
                  <a:pt x="12953" y="270510"/>
                </a:lnTo>
                <a:close/>
              </a:path>
              <a:path w="958850" h="283210">
                <a:moveTo>
                  <a:pt x="952500" y="270509"/>
                </a:moveTo>
                <a:lnTo>
                  <a:pt x="6096" y="270510"/>
                </a:lnTo>
                <a:lnTo>
                  <a:pt x="12953" y="276606"/>
                </a:lnTo>
                <a:lnTo>
                  <a:pt x="12953" y="282702"/>
                </a:lnTo>
                <a:lnTo>
                  <a:pt x="946391" y="282701"/>
                </a:lnTo>
                <a:lnTo>
                  <a:pt x="946391" y="276605"/>
                </a:lnTo>
                <a:lnTo>
                  <a:pt x="952500" y="270509"/>
                </a:lnTo>
                <a:close/>
              </a:path>
              <a:path w="958850" h="283210">
                <a:moveTo>
                  <a:pt x="12953" y="282702"/>
                </a:moveTo>
                <a:lnTo>
                  <a:pt x="12953" y="276606"/>
                </a:lnTo>
                <a:lnTo>
                  <a:pt x="6096" y="270510"/>
                </a:lnTo>
                <a:lnTo>
                  <a:pt x="6096" y="282702"/>
                </a:lnTo>
                <a:lnTo>
                  <a:pt x="12953" y="282702"/>
                </a:lnTo>
                <a:close/>
              </a:path>
              <a:path w="958850" h="283210">
                <a:moveTo>
                  <a:pt x="958595" y="282701"/>
                </a:moveTo>
                <a:lnTo>
                  <a:pt x="958595" y="0"/>
                </a:lnTo>
                <a:lnTo>
                  <a:pt x="946391" y="0"/>
                </a:lnTo>
                <a:lnTo>
                  <a:pt x="946391" y="270509"/>
                </a:lnTo>
                <a:lnTo>
                  <a:pt x="952500" y="270509"/>
                </a:lnTo>
                <a:lnTo>
                  <a:pt x="952500" y="282701"/>
                </a:lnTo>
                <a:lnTo>
                  <a:pt x="958595" y="282701"/>
                </a:lnTo>
                <a:close/>
              </a:path>
              <a:path w="958850" h="283210">
                <a:moveTo>
                  <a:pt x="952500" y="282701"/>
                </a:moveTo>
                <a:lnTo>
                  <a:pt x="952500" y="270509"/>
                </a:lnTo>
                <a:lnTo>
                  <a:pt x="946391" y="276605"/>
                </a:lnTo>
                <a:lnTo>
                  <a:pt x="946391" y="282701"/>
                </a:lnTo>
                <a:lnTo>
                  <a:pt x="952500" y="282701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736221" y="3890771"/>
            <a:ext cx="958850" cy="170180"/>
          </a:xfrm>
          <a:custGeom>
            <a:avLst/>
            <a:gdLst/>
            <a:ahLst/>
            <a:cxnLst/>
            <a:rect l="l" t="t" r="r" b="b"/>
            <a:pathLst>
              <a:path w="958850" h="170179">
                <a:moveTo>
                  <a:pt x="958595" y="169925"/>
                </a:moveTo>
                <a:lnTo>
                  <a:pt x="958595" y="0"/>
                </a:lnTo>
                <a:lnTo>
                  <a:pt x="0" y="0"/>
                </a:lnTo>
                <a:lnTo>
                  <a:pt x="0" y="169926"/>
                </a:lnTo>
                <a:lnTo>
                  <a:pt x="6096" y="169926"/>
                </a:lnTo>
                <a:lnTo>
                  <a:pt x="6096" y="12954"/>
                </a:lnTo>
                <a:lnTo>
                  <a:pt x="12953" y="6858"/>
                </a:lnTo>
                <a:lnTo>
                  <a:pt x="12953" y="12954"/>
                </a:lnTo>
                <a:lnTo>
                  <a:pt x="946391" y="12953"/>
                </a:lnTo>
                <a:lnTo>
                  <a:pt x="946391" y="6857"/>
                </a:lnTo>
                <a:lnTo>
                  <a:pt x="952500" y="12953"/>
                </a:lnTo>
                <a:lnTo>
                  <a:pt x="952500" y="169925"/>
                </a:lnTo>
                <a:lnTo>
                  <a:pt x="958595" y="169925"/>
                </a:lnTo>
                <a:close/>
              </a:path>
              <a:path w="958850" h="170179">
                <a:moveTo>
                  <a:pt x="12953" y="12954"/>
                </a:moveTo>
                <a:lnTo>
                  <a:pt x="12953" y="6858"/>
                </a:lnTo>
                <a:lnTo>
                  <a:pt x="6096" y="12954"/>
                </a:lnTo>
                <a:lnTo>
                  <a:pt x="12953" y="12954"/>
                </a:lnTo>
                <a:close/>
              </a:path>
              <a:path w="958850" h="170179">
                <a:moveTo>
                  <a:pt x="12953" y="157734"/>
                </a:moveTo>
                <a:lnTo>
                  <a:pt x="12953" y="12954"/>
                </a:lnTo>
                <a:lnTo>
                  <a:pt x="6096" y="12954"/>
                </a:lnTo>
                <a:lnTo>
                  <a:pt x="6096" y="157734"/>
                </a:lnTo>
                <a:lnTo>
                  <a:pt x="12953" y="157734"/>
                </a:lnTo>
                <a:close/>
              </a:path>
              <a:path w="958850" h="170179">
                <a:moveTo>
                  <a:pt x="952500" y="157733"/>
                </a:moveTo>
                <a:lnTo>
                  <a:pt x="6096" y="157734"/>
                </a:lnTo>
                <a:lnTo>
                  <a:pt x="12953" y="163830"/>
                </a:lnTo>
                <a:lnTo>
                  <a:pt x="12953" y="169926"/>
                </a:lnTo>
                <a:lnTo>
                  <a:pt x="946391" y="169925"/>
                </a:lnTo>
                <a:lnTo>
                  <a:pt x="946391" y="163829"/>
                </a:lnTo>
                <a:lnTo>
                  <a:pt x="952500" y="157733"/>
                </a:lnTo>
                <a:close/>
              </a:path>
              <a:path w="958850" h="170179">
                <a:moveTo>
                  <a:pt x="12953" y="169926"/>
                </a:moveTo>
                <a:lnTo>
                  <a:pt x="12953" y="163830"/>
                </a:lnTo>
                <a:lnTo>
                  <a:pt x="6096" y="157734"/>
                </a:lnTo>
                <a:lnTo>
                  <a:pt x="6096" y="169926"/>
                </a:lnTo>
                <a:lnTo>
                  <a:pt x="12953" y="169926"/>
                </a:lnTo>
                <a:close/>
              </a:path>
              <a:path w="958850" h="170179">
                <a:moveTo>
                  <a:pt x="952500" y="12953"/>
                </a:moveTo>
                <a:lnTo>
                  <a:pt x="946391" y="6857"/>
                </a:lnTo>
                <a:lnTo>
                  <a:pt x="946391" y="12953"/>
                </a:lnTo>
                <a:lnTo>
                  <a:pt x="952500" y="12953"/>
                </a:lnTo>
                <a:close/>
              </a:path>
              <a:path w="958850" h="170179">
                <a:moveTo>
                  <a:pt x="952500" y="157733"/>
                </a:moveTo>
                <a:lnTo>
                  <a:pt x="952500" y="12953"/>
                </a:lnTo>
                <a:lnTo>
                  <a:pt x="946391" y="12953"/>
                </a:lnTo>
                <a:lnTo>
                  <a:pt x="946391" y="157733"/>
                </a:lnTo>
                <a:lnTo>
                  <a:pt x="952500" y="157733"/>
                </a:lnTo>
                <a:close/>
              </a:path>
              <a:path w="958850" h="170179">
                <a:moveTo>
                  <a:pt x="952500" y="169925"/>
                </a:moveTo>
                <a:lnTo>
                  <a:pt x="952500" y="157733"/>
                </a:lnTo>
                <a:lnTo>
                  <a:pt x="946391" y="163829"/>
                </a:lnTo>
                <a:lnTo>
                  <a:pt x="946391" y="169925"/>
                </a:lnTo>
                <a:lnTo>
                  <a:pt x="952500" y="169925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788799" y="3777996"/>
            <a:ext cx="179070" cy="403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566277" y="3777615"/>
            <a:ext cx="946785" cy="221615"/>
          </a:xfrm>
          <a:custGeom>
            <a:avLst/>
            <a:gdLst/>
            <a:ahLst/>
            <a:cxnLst/>
            <a:rect l="l" t="t" r="r" b="b"/>
            <a:pathLst>
              <a:path w="946784" h="221614">
                <a:moveTo>
                  <a:pt x="0" y="0"/>
                </a:moveTo>
                <a:lnTo>
                  <a:pt x="0" y="221361"/>
                </a:lnTo>
                <a:lnTo>
                  <a:pt x="946403" y="221361"/>
                </a:lnTo>
                <a:lnTo>
                  <a:pt x="9464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560193" y="3777996"/>
            <a:ext cx="958850" cy="227329"/>
          </a:xfrm>
          <a:custGeom>
            <a:avLst/>
            <a:gdLst/>
            <a:ahLst/>
            <a:cxnLst/>
            <a:rect l="l" t="t" r="r" b="b"/>
            <a:pathLst>
              <a:path w="958850" h="227329">
                <a:moveTo>
                  <a:pt x="12954" y="214883"/>
                </a:moveTo>
                <a:lnTo>
                  <a:pt x="12954" y="0"/>
                </a:lnTo>
                <a:lnTo>
                  <a:pt x="0" y="0"/>
                </a:lnTo>
                <a:lnTo>
                  <a:pt x="0" y="227075"/>
                </a:lnTo>
                <a:lnTo>
                  <a:pt x="6083" y="227075"/>
                </a:lnTo>
                <a:lnTo>
                  <a:pt x="6083" y="214883"/>
                </a:lnTo>
                <a:lnTo>
                  <a:pt x="12954" y="214883"/>
                </a:lnTo>
                <a:close/>
              </a:path>
              <a:path w="958850" h="227329">
                <a:moveTo>
                  <a:pt x="952500" y="214883"/>
                </a:moveTo>
                <a:lnTo>
                  <a:pt x="6083" y="214883"/>
                </a:lnTo>
                <a:lnTo>
                  <a:pt x="12954" y="220979"/>
                </a:lnTo>
                <a:lnTo>
                  <a:pt x="12954" y="227075"/>
                </a:lnTo>
                <a:lnTo>
                  <a:pt x="946404" y="227075"/>
                </a:lnTo>
                <a:lnTo>
                  <a:pt x="946404" y="220979"/>
                </a:lnTo>
                <a:lnTo>
                  <a:pt x="952500" y="214883"/>
                </a:lnTo>
                <a:close/>
              </a:path>
              <a:path w="958850" h="227329">
                <a:moveTo>
                  <a:pt x="12954" y="227075"/>
                </a:moveTo>
                <a:lnTo>
                  <a:pt x="12954" y="220979"/>
                </a:lnTo>
                <a:lnTo>
                  <a:pt x="6083" y="214883"/>
                </a:lnTo>
                <a:lnTo>
                  <a:pt x="6083" y="227075"/>
                </a:lnTo>
                <a:lnTo>
                  <a:pt x="12954" y="227075"/>
                </a:lnTo>
                <a:close/>
              </a:path>
              <a:path w="958850" h="227329">
                <a:moveTo>
                  <a:pt x="958596" y="227075"/>
                </a:moveTo>
                <a:lnTo>
                  <a:pt x="958596" y="0"/>
                </a:lnTo>
                <a:lnTo>
                  <a:pt x="946404" y="0"/>
                </a:lnTo>
                <a:lnTo>
                  <a:pt x="946404" y="214883"/>
                </a:lnTo>
                <a:lnTo>
                  <a:pt x="952500" y="214883"/>
                </a:lnTo>
                <a:lnTo>
                  <a:pt x="952500" y="227075"/>
                </a:lnTo>
                <a:lnTo>
                  <a:pt x="958596" y="227075"/>
                </a:lnTo>
                <a:close/>
              </a:path>
              <a:path w="958850" h="227329">
                <a:moveTo>
                  <a:pt x="952500" y="227075"/>
                </a:moveTo>
                <a:lnTo>
                  <a:pt x="952500" y="214883"/>
                </a:lnTo>
                <a:lnTo>
                  <a:pt x="946404" y="220979"/>
                </a:lnTo>
                <a:lnTo>
                  <a:pt x="946404" y="227075"/>
                </a:lnTo>
                <a:lnTo>
                  <a:pt x="952500" y="227075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560193" y="3777996"/>
            <a:ext cx="958850" cy="227329"/>
          </a:xfrm>
          <a:custGeom>
            <a:avLst/>
            <a:gdLst/>
            <a:ahLst/>
            <a:cxnLst/>
            <a:rect l="l" t="t" r="r" b="b"/>
            <a:pathLst>
              <a:path w="958850" h="227329">
                <a:moveTo>
                  <a:pt x="12954" y="214883"/>
                </a:moveTo>
                <a:lnTo>
                  <a:pt x="12954" y="0"/>
                </a:lnTo>
                <a:lnTo>
                  <a:pt x="0" y="0"/>
                </a:lnTo>
                <a:lnTo>
                  <a:pt x="0" y="227075"/>
                </a:lnTo>
                <a:lnTo>
                  <a:pt x="6083" y="227075"/>
                </a:lnTo>
                <a:lnTo>
                  <a:pt x="6083" y="214883"/>
                </a:lnTo>
                <a:lnTo>
                  <a:pt x="12954" y="214883"/>
                </a:lnTo>
                <a:close/>
              </a:path>
              <a:path w="958850" h="227329">
                <a:moveTo>
                  <a:pt x="952500" y="214883"/>
                </a:moveTo>
                <a:lnTo>
                  <a:pt x="6083" y="214883"/>
                </a:lnTo>
                <a:lnTo>
                  <a:pt x="12954" y="220979"/>
                </a:lnTo>
                <a:lnTo>
                  <a:pt x="12954" y="227075"/>
                </a:lnTo>
                <a:lnTo>
                  <a:pt x="946404" y="227075"/>
                </a:lnTo>
                <a:lnTo>
                  <a:pt x="946404" y="220979"/>
                </a:lnTo>
                <a:lnTo>
                  <a:pt x="952500" y="214883"/>
                </a:lnTo>
                <a:close/>
              </a:path>
              <a:path w="958850" h="227329">
                <a:moveTo>
                  <a:pt x="12954" y="227075"/>
                </a:moveTo>
                <a:lnTo>
                  <a:pt x="12954" y="220979"/>
                </a:lnTo>
                <a:lnTo>
                  <a:pt x="6083" y="214883"/>
                </a:lnTo>
                <a:lnTo>
                  <a:pt x="6083" y="227075"/>
                </a:lnTo>
                <a:lnTo>
                  <a:pt x="12954" y="227075"/>
                </a:lnTo>
                <a:close/>
              </a:path>
              <a:path w="958850" h="227329">
                <a:moveTo>
                  <a:pt x="958596" y="227075"/>
                </a:moveTo>
                <a:lnTo>
                  <a:pt x="958596" y="0"/>
                </a:lnTo>
                <a:lnTo>
                  <a:pt x="946404" y="0"/>
                </a:lnTo>
                <a:lnTo>
                  <a:pt x="946404" y="214883"/>
                </a:lnTo>
                <a:lnTo>
                  <a:pt x="952500" y="214883"/>
                </a:lnTo>
                <a:lnTo>
                  <a:pt x="952500" y="227075"/>
                </a:lnTo>
                <a:lnTo>
                  <a:pt x="958596" y="227075"/>
                </a:lnTo>
                <a:close/>
              </a:path>
              <a:path w="958850" h="227329">
                <a:moveTo>
                  <a:pt x="952500" y="227075"/>
                </a:moveTo>
                <a:lnTo>
                  <a:pt x="952500" y="214883"/>
                </a:lnTo>
                <a:lnTo>
                  <a:pt x="946404" y="220979"/>
                </a:lnTo>
                <a:lnTo>
                  <a:pt x="946404" y="227075"/>
                </a:lnTo>
                <a:lnTo>
                  <a:pt x="952500" y="227075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560193" y="3833621"/>
            <a:ext cx="958850" cy="171450"/>
          </a:xfrm>
          <a:custGeom>
            <a:avLst/>
            <a:gdLst/>
            <a:ahLst/>
            <a:cxnLst/>
            <a:rect l="l" t="t" r="r" b="b"/>
            <a:pathLst>
              <a:path w="958850" h="171450">
                <a:moveTo>
                  <a:pt x="958596" y="171450"/>
                </a:moveTo>
                <a:lnTo>
                  <a:pt x="958596" y="0"/>
                </a:lnTo>
                <a:lnTo>
                  <a:pt x="0" y="0"/>
                </a:lnTo>
                <a:lnTo>
                  <a:pt x="0" y="171450"/>
                </a:lnTo>
                <a:lnTo>
                  <a:pt x="6083" y="171450"/>
                </a:lnTo>
                <a:lnTo>
                  <a:pt x="6083" y="12953"/>
                </a:lnTo>
                <a:lnTo>
                  <a:pt x="12954" y="6857"/>
                </a:lnTo>
                <a:lnTo>
                  <a:pt x="12954" y="12953"/>
                </a:lnTo>
                <a:lnTo>
                  <a:pt x="946404" y="12953"/>
                </a:lnTo>
                <a:lnTo>
                  <a:pt x="946404" y="6857"/>
                </a:lnTo>
                <a:lnTo>
                  <a:pt x="952500" y="12953"/>
                </a:lnTo>
                <a:lnTo>
                  <a:pt x="952500" y="171450"/>
                </a:lnTo>
                <a:lnTo>
                  <a:pt x="958596" y="171450"/>
                </a:lnTo>
                <a:close/>
              </a:path>
              <a:path w="958850" h="171450">
                <a:moveTo>
                  <a:pt x="12954" y="12953"/>
                </a:moveTo>
                <a:lnTo>
                  <a:pt x="12954" y="6857"/>
                </a:lnTo>
                <a:lnTo>
                  <a:pt x="6083" y="12953"/>
                </a:lnTo>
                <a:lnTo>
                  <a:pt x="12954" y="12953"/>
                </a:lnTo>
                <a:close/>
              </a:path>
              <a:path w="958850" h="171450">
                <a:moveTo>
                  <a:pt x="12954" y="159257"/>
                </a:moveTo>
                <a:lnTo>
                  <a:pt x="12954" y="12953"/>
                </a:lnTo>
                <a:lnTo>
                  <a:pt x="6083" y="12953"/>
                </a:lnTo>
                <a:lnTo>
                  <a:pt x="6083" y="159257"/>
                </a:lnTo>
                <a:lnTo>
                  <a:pt x="12954" y="159257"/>
                </a:lnTo>
                <a:close/>
              </a:path>
              <a:path w="958850" h="171450">
                <a:moveTo>
                  <a:pt x="952500" y="159257"/>
                </a:moveTo>
                <a:lnTo>
                  <a:pt x="6083" y="159257"/>
                </a:lnTo>
                <a:lnTo>
                  <a:pt x="12954" y="165353"/>
                </a:lnTo>
                <a:lnTo>
                  <a:pt x="12954" y="171450"/>
                </a:lnTo>
                <a:lnTo>
                  <a:pt x="946404" y="171450"/>
                </a:lnTo>
                <a:lnTo>
                  <a:pt x="946404" y="165353"/>
                </a:lnTo>
                <a:lnTo>
                  <a:pt x="952500" y="159257"/>
                </a:lnTo>
                <a:close/>
              </a:path>
              <a:path w="958850" h="171450">
                <a:moveTo>
                  <a:pt x="12954" y="171450"/>
                </a:moveTo>
                <a:lnTo>
                  <a:pt x="12954" y="165353"/>
                </a:lnTo>
                <a:lnTo>
                  <a:pt x="6083" y="159257"/>
                </a:lnTo>
                <a:lnTo>
                  <a:pt x="6083" y="171450"/>
                </a:lnTo>
                <a:lnTo>
                  <a:pt x="12954" y="171450"/>
                </a:lnTo>
                <a:close/>
              </a:path>
              <a:path w="958850" h="171450">
                <a:moveTo>
                  <a:pt x="952500" y="12953"/>
                </a:moveTo>
                <a:lnTo>
                  <a:pt x="946404" y="6857"/>
                </a:lnTo>
                <a:lnTo>
                  <a:pt x="946404" y="12953"/>
                </a:lnTo>
                <a:lnTo>
                  <a:pt x="952500" y="12953"/>
                </a:lnTo>
                <a:close/>
              </a:path>
              <a:path w="958850" h="171450">
                <a:moveTo>
                  <a:pt x="952500" y="159257"/>
                </a:moveTo>
                <a:lnTo>
                  <a:pt x="952500" y="12953"/>
                </a:lnTo>
                <a:lnTo>
                  <a:pt x="946404" y="12953"/>
                </a:lnTo>
                <a:lnTo>
                  <a:pt x="946404" y="159257"/>
                </a:lnTo>
                <a:lnTo>
                  <a:pt x="952500" y="159257"/>
                </a:lnTo>
                <a:close/>
              </a:path>
              <a:path w="958850" h="171450">
                <a:moveTo>
                  <a:pt x="952500" y="171450"/>
                </a:moveTo>
                <a:lnTo>
                  <a:pt x="952500" y="159257"/>
                </a:lnTo>
                <a:lnTo>
                  <a:pt x="946404" y="165353"/>
                </a:lnTo>
                <a:lnTo>
                  <a:pt x="946404" y="171450"/>
                </a:lnTo>
                <a:lnTo>
                  <a:pt x="952500" y="171450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071245" y="3777615"/>
            <a:ext cx="944880" cy="243840"/>
          </a:xfrm>
          <a:custGeom>
            <a:avLst/>
            <a:gdLst/>
            <a:ahLst/>
            <a:cxnLst/>
            <a:rect l="l" t="t" r="r" b="b"/>
            <a:pathLst>
              <a:path w="944879" h="243839">
                <a:moveTo>
                  <a:pt x="0" y="0"/>
                </a:moveTo>
                <a:lnTo>
                  <a:pt x="0" y="243459"/>
                </a:lnTo>
                <a:lnTo>
                  <a:pt x="944879" y="243459"/>
                </a:lnTo>
                <a:lnTo>
                  <a:pt x="94487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065136" y="3777996"/>
            <a:ext cx="957580" cy="250190"/>
          </a:xfrm>
          <a:custGeom>
            <a:avLst/>
            <a:gdLst/>
            <a:ahLst/>
            <a:cxnLst/>
            <a:rect l="l" t="t" r="r" b="b"/>
            <a:pathLst>
              <a:path w="957579" h="250189">
                <a:moveTo>
                  <a:pt x="12204" y="236981"/>
                </a:moveTo>
                <a:lnTo>
                  <a:pt x="12204" y="0"/>
                </a:lnTo>
                <a:lnTo>
                  <a:pt x="0" y="0"/>
                </a:lnTo>
                <a:lnTo>
                  <a:pt x="0" y="249936"/>
                </a:lnTo>
                <a:lnTo>
                  <a:pt x="6108" y="249936"/>
                </a:lnTo>
                <a:lnTo>
                  <a:pt x="6108" y="236981"/>
                </a:lnTo>
                <a:lnTo>
                  <a:pt x="12204" y="236981"/>
                </a:lnTo>
                <a:close/>
              </a:path>
              <a:path w="957579" h="250189">
                <a:moveTo>
                  <a:pt x="950976" y="236981"/>
                </a:moveTo>
                <a:lnTo>
                  <a:pt x="6108" y="236981"/>
                </a:lnTo>
                <a:lnTo>
                  <a:pt x="12204" y="243077"/>
                </a:lnTo>
                <a:lnTo>
                  <a:pt x="12204" y="249936"/>
                </a:lnTo>
                <a:lnTo>
                  <a:pt x="944130" y="249936"/>
                </a:lnTo>
                <a:lnTo>
                  <a:pt x="944130" y="243077"/>
                </a:lnTo>
                <a:lnTo>
                  <a:pt x="950976" y="236981"/>
                </a:lnTo>
                <a:close/>
              </a:path>
              <a:path w="957579" h="250189">
                <a:moveTo>
                  <a:pt x="12204" y="249936"/>
                </a:moveTo>
                <a:lnTo>
                  <a:pt x="12204" y="243077"/>
                </a:lnTo>
                <a:lnTo>
                  <a:pt x="6108" y="236981"/>
                </a:lnTo>
                <a:lnTo>
                  <a:pt x="6108" y="249936"/>
                </a:lnTo>
                <a:lnTo>
                  <a:pt x="12204" y="249936"/>
                </a:lnTo>
                <a:close/>
              </a:path>
              <a:path w="957579" h="250189">
                <a:moveTo>
                  <a:pt x="957072" y="249936"/>
                </a:moveTo>
                <a:lnTo>
                  <a:pt x="957072" y="0"/>
                </a:lnTo>
                <a:lnTo>
                  <a:pt x="944130" y="0"/>
                </a:lnTo>
                <a:lnTo>
                  <a:pt x="944130" y="236981"/>
                </a:lnTo>
                <a:lnTo>
                  <a:pt x="950976" y="236981"/>
                </a:lnTo>
                <a:lnTo>
                  <a:pt x="950976" y="249936"/>
                </a:lnTo>
                <a:lnTo>
                  <a:pt x="957072" y="249936"/>
                </a:lnTo>
                <a:close/>
              </a:path>
              <a:path w="957579" h="250189">
                <a:moveTo>
                  <a:pt x="950976" y="249936"/>
                </a:moveTo>
                <a:lnTo>
                  <a:pt x="950976" y="236981"/>
                </a:lnTo>
                <a:lnTo>
                  <a:pt x="944130" y="243077"/>
                </a:lnTo>
                <a:lnTo>
                  <a:pt x="944130" y="249936"/>
                </a:lnTo>
                <a:lnTo>
                  <a:pt x="950976" y="249936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065136" y="3777996"/>
            <a:ext cx="957580" cy="250190"/>
          </a:xfrm>
          <a:custGeom>
            <a:avLst/>
            <a:gdLst/>
            <a:ahLst/>
            <a:cxnLst/>
            <a:rect l="l" t="t" r="r" b="b"/>
            <a:pathLst>
              <a:path w="957579" h="250189">
                <a:moveTo>
                  <a:pt x="12204" y="236981"/>
                </a:moveTo>
                <a:lnTo>
                  <a:pt x="12204" y="0"/>
                </a:lnTo>
                <a:lnTo>
                  <a:pt x="0" y="0"/>
                </a:lnTo>
                <a:lnTo>
                  <a:pt x="0" y="249936"/>
                </a:lnTo>
                <a:lnTo>
                  <a:pt x="6108" y="249936"/>
                </a:lnTo>
                <a:lnTo>
                  <a:pt x="6108" y="236981"/>
                </a:lnTo>
                <a:lnTo>
                  <a:pt x="12204" y="236981"/>
                </a:lnTo>
                <a:close/>
              </a:path>
              <a:path w="957579" h="250189">
                <a:moveTo>
                  <a:pt x="950976" y="236981"/>
                </a:moveTo>
                <a:lnTo>
                  <a:pt x="6108" y="236981"/>
                </a:lnTo>
                <a:lnTo>
                  <a:pt x="12204" y="243077"/>
                </a:lnTo>
                <a:lnTo>
                  <a:pt x="12204" y="249936"/>
                </a:lnTo>
                <a:lnTo>
                  <a:pt x="944130" y="249936"/>
                </a:lnTo>
                <a:lnTo>
                  <a:pt x="944130" y="243077"/>
                </a:lnTo>
                <a:lnTo>
                  <a:pt x="950976" y="236981"/>
                </a:lnTo>
                <a:close/>
              </a:path>
              <a:path w="957579" h="250189">
                <a:moveTo>
                  <a:pt x="12204" y="249936"/>
                </a:moveTo>
                <a:lnTo>
                  <a:pt x="12204" y="243077"/>
                </a:lnTo>
                <a:lnTo>
                  <a:pt x="6108" y="236981"/>
                </a:lnTo>
                <a:lnTo>
                  <a:pt x="6108" y="249936"/>
                </a:lnTo>
                <a:lnTo>
                  <a:pt x="12204" y="249936"/>
                </a:lnTo>
                <a:close/>
              </a:path>
              <a:path w="957579" h="250189">
                <a:moveTo>
                  <a:pt x="957072" y="249936"/>
                </a:moveTo>
                <a:lnTo>
                  <a:pt x="957072" y="0"/>
                </a:lnTo>
                <a:lnTo>
                  <a:pt x="944130" y="0"/>
                </a:lnTo>
                <a:lnTo>
                  <a:pt x="944130" y="236981"/>
                </a:lnTo>
                <a:lnTo>
                  <a:pt x="950976" y="236981"/>
                </a:lnTo>
                <a:lnTo>
                  <a:pt x="950976" y="249936"/>
                </a:lnTo>
                <a:lnTo>
                  <a:pt x="957072" y="249936"/>
                </a:lnTo>
                <a:close/>
              </a:path>
              <a:path w="957579" h="250189">
                <a:moveTo>
                  <a:pt x="950976" y="249936"/>
                </a:moveTo>
                <a:lnTo>
                  <a:pt x="950976" y="236981"/>
                </a:lnTo>
                <a:lnTo>
                  <a:pt x="944130" y="243077"/>
                </a:lnTo>
                <a:lnTo>
                  <a:pt x="944130" y="249936"/>
                </a:lnTo>
                <a:lnTo>
                  <a:pt x="950976" y="249936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065136" y="3858005"/>
            <a:ext cx="957580" cy="170180"/>
          </a:xfrm>
          <a:custGeom>
            <a:avLst/>
            <a:gdLst/>
            <a:ahLst/>
            <a:cxnLst/>
            <a:rect l="l" t="t" r="r" b="b"/>
            <a:pathLst>
              <a:path w="957579" h="170179">
                <a:moveTo>
                  <a:pt x="957072" y="169925"/>
                </a:moveTo>
                <a:lnTo>
                  <a:pt x="957072" y="0"/>
                </a:lnTo>
                <a:lnTo>
                  <a:pt x="0" y="0"/>
                </a:lnTo>
                <a:lnTo>
                  <a:pt x="0" y="169925"/>
                </a:lnTo>
                <a:lnTo>
                  <a:pt x="6108" y="169925"/>
                </a:lnTo>
                <a:lnTo>
                  <a:pt x="6108" y="12191"/>
                </a:lnTo>
                <a:lnTo>
                  <a:pt x="12204" y="6095"/>
                </a:lnTo>
                <a:lnTo>
                  <a:pt x="12204" y="12191"/>
                </a:lnTo>
                <a:lnTo>
                  <a:pt x="944130" y="12191"/>
                </a:lnTo>
                <a:lnTo>
                  <a:pt x="944130" y="6095"/>
                </a:lnTo>
                <a:lnTo>
                  <a:pt x="950976" y="12191"/>
                </a:lnTo>
                <a:lnTo>
                  <a:pt x="950976" y="169925"/>
                </a:lnTo>
                <a:lnTo>
                  <a:pt x="957072" y="169925"/>
                </a:lnTo>
                <a:close/>
              </a:path>
              <a:path w="957579" h="170179">
                <a:moveTo>
                  <a:pt x="12204" y="12191"/>
                </a:moveTo>
                <a:lnTo>
                  <a:pt x="12204" y="6095"/>
                </a:lnTo>
                <a:lnTo>
                  <a:pt x="6108" y="12191"/>
                </a:lnTo>
                <a:lnTo>
                  <a:pt x="12204" y="12191"/>
                </a:lnTo>
                <a:close/>
              </a:path>
              <a:path w="957579" h="170179">
                <a:moveTo>
                  <a:pt x="12204" y="156971"/>
                </a:moveTo>
                <a:lnTo>
                  <a:pt x="12204" y="12191"/>
                </a:lnTo>
                <a:lnTo>
                  <a:pt x="6108" y="12191"/>
                </a:lnTo>
                <a:lnTo>
                  <a:pt x="6108" y="156971"/>
                </a:lnTo>
                <a:lnTo>
                  <a:pt x="12204" y="156971"/>
                </a:lnTo>
                <a:close/>
              </a:path>
              <a:path w="957579" h="170179">
                <a:moveTo>
                  <a:pt x="950976" y="156971"/>
                </a:moveTo>
                <a:lnTo>
                  <a:pt x="6108" y="156971"/>
                </a:lnTo>
                <a:lnTo>
                  <a:pt x="12204" y="163067"/>
                </a:lnTo>
                <a:lnTo>
                  <a:pt x="12204" y="169925"/>
                </a:lnTo>
                <a:lnTo>
                  <a:pt x="944130" y="169925"/>
                </a:lnTo>
                <a:lnTo>
                  <a:pt x="944130" y="163067"/>
                </a:lnTo>
                <a:lnTo>
                  <a:pt x="950976" y="156971"/>
                </a:lnTo>
                <a:close/>
              </a:path>
              <a:path w="957579" h="170179">
                <a:moveTo>
                  <a:pt x="12204" y="169925"/>
                </a:moveTo>
                <a:lnTo>
                  <a:pt x="12204" y="163067"/>
                </a:lnTo>
                <a:lnTo>
                  <a:pt x="6108" y="156971"/>
                </a:lnTo>
                <a:lnTo>
                  <a:pt x="6108" y="169925"/>
                </a:lnTo>
                <a:lnTo>
                  <a:pt x="12204" y="169925"/>
                </a:lnTo>
                <a:close/>
              </a:path>
              <a:path w="957579" h="170179">
                <a:moveTo>
                  <a:pt x="950976" y="12191"/>
                </a:moveTo>
                <a:lnTo>
                  <a:pt x="944130" y="6095"/>
                </a:lnTo>
                <a:lnTo>
                  <a:pt x="944130" y="12191"/>
                </a:lnTo>
                <a:lnTo>
                  <a:pt x="950976" y="12191"/>
                </a:lnTo>
                <a:close/>
              </a:path>
              <a:path w="957579" h="170179">
                <a:moveTo>
                  <a:pt x="950976" y="156971"/>
                </a:moveTo>
                <a:lnTo>
                  <a:pt x="950976" y="12191"/>
                </a:lnTo>
                <a:lnTo>
                  <a:pt x="944130" y="12191"/>
                </a:lnTo>
                <a:lnTo>
                  <a:pt x="944130" y="156971"/>
                </a:lnTo>
                <a:lnTo>
                  <a:pt x="950976" y="156971"/>
                </a:lnTo>
                <a:close/>
              </a:path>
              <a:path w="957579" h="170179">
                <a:moveTo>
                  <a:pt x="950976" y="169925"/>
                </a:moveTo>
                <a:lnTo>
                  <a:pt x="950976" y="156971"/>
                </a:lnTo>
                <a:lnTo>
                  <a:pt x="944130" y="163067"/>
                </a:lnTo>
                <a:lnTo>
                  <a:pt x="944130" y="169925"/>
                </a:lnTo>
                <a:lnTo>
                  <a:pt x="950976" y="169925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104774" y="3777996"/>
            <a:ext cx="179070" cy="685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2236597" y="3421634"/>
            <a:ext cx="306133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public int </a:t>
            </a:r>
            <a:r>
              <a:rPr sz="1800" b="1" spc="-5" dirty="0">
                <a:latin typeface="Arial"/>
                <a:cs typeface="Arial"/>
              </a:rPr>
              <a:t>alan()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27100" marR="5080" indent="62230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// üzerine yazılacak  </a:t>
            </a:r>
            <a:r>
              <a:rPr sz="1800" b="1" spc="-5" dirty="0">
                <a:latin typeface="Arial"/>
                <a:cs typeface="Arial"/>
              </a:rPr>
              <a:t>return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714365" y="4611116"/>
            <a:ext cx="3034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public </a:t>
            </a:r>
            <a:r>
              <a:rPr sz="1800" b="1" spc="-5" dirty="0">
                <a:latin typeface="Arial"/>
                <a:cs typeface="Arial"/>
              </a:rPr>
              <a:t>abstract class Sekil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628765" y="5159755"/>
            <a:ext cx="2883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public </a:t>
            </a:r>
            <a:r>
              <a:rPr sz="1800" b="1" spc="-5" dirty="0">
                <a:latin typeface="Arial"/>
                <a:cs typeface="Arial"/>
              </a:rPr>
              <a:t>abstract </a:t>
            </a:r>
            <a:r>
              <a:rPr sz="1800" b="1" dirty="0">
                <a:latin typeface="Arial"/>
                <a:cs typeface="Arial"/>
              </a:rPr>
              <a:t>int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cevre();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386207" y="5212079"/>
            <a:ext cx="43180" cy="280670"/>
          </a:xfrm>
          <a:custGeom>
            <a:avLst/>
            <a:gdLst/>
            <a:ahLst/>
            <a:cxnLst/>
            <a:rect l="l" t="t" r="r" b="b"/>
            <a:pathLst>
              <a:path w="43179" h="280670">
                <a:moveTo>
                  <a:pt x="36957" y="13639"/>
                </a:moveTo>
                <a:lnTo>
                  <a:pt x="36576" y="13715"/>
                </a:lnTo>
                <a:lnTo>
                  <a:pt x="36576" y="762"/>
                </a:lnTo>
                <a:lnTo>
                  <a:pt x="32766" y="1524"/>
                </a:lnTo>
                <a:lnTo>
                  <a:pt x="32004" y="1524"/>
                </a:lnTo>
                <a:lnTo>
                  <a:pt x="32004" y="2286"/>
                </a:lnTo>
                <a:lnTo>
                  <a:pt x="28194" y="3810"/>
                </a:lnTo>
                <a:lnTo>
                  <a:pt x="27432" y="4571"/>
                </a:lnTo>
                <a:lnTo>
                  <a:pt x="19812" y="10668"/>
                </a:lnTo>
                <a:lnTo>
                  <a:pt x="10385" y="26216"/>
                </a:lnTo>
                <a:lnTo>
                  <a:pt x="4310" y="42838"/>
                </a:lnTo>
                <a:lnTo>
                  <a:pt x="1032" y="60329"/>
                </a:lnTo>
                <a:lnTo>
                  <a:pt x="0" y="78486"/>
                </a:lnTo>
                <a:lnTo>
                  <a:pt x="0" y="280416"/>
                </a:lnTo>
                <a:lnTo>
                  <a:pt x="12954" y="280416"/>
                </a:lnTo>
                <a:lnTo>
                  <a:pt x="12954" y="70866"/>
                </a:lnTo>
                <a:lnTo>
                  <a:pt x="14625" y="56145"/>
                </a:lnTo>
                <a:lnTo>
                  <a:pt x="29718" y="19050"/>
                </a:lnTo>
                <a:lnTo>
                  <a:pt x="35052" y="14478"/>
                </a:lnTo>
                <a:lnTo>
                  <a:pt x="35052" y="14782"/>
                </a:lnTo>
                <a:lnTo>
                  <a:pt x="36957" y="13639"/>
                </a:lnTo>
                <a:close/>
              </a:path>
              <a:path w="43179" h="280670">
                <a:moveTo>
                  <a:pt x="35052" y="14782"/>
                </a:moveTo>
                <a:lnTo>
                  <a:pt x="35052" y="14478"/>
                </a:lnTo>
                <a:lnTo>
                  <a:pt x="34290" y="15240"/>
                </a:lnTo>
                <a:lnTo>
                  <a:pt x="35052" y="14782"/>
                </a:lnTo>
                <a:close/>
              </a:path>
              <a:path w="43179" h="280670">
                <a:moveTo>
                  <a:pt x="42672" y="12192"/>
                </a:moveTo>
                <a:lnTo>
                  <a:pt x="41148" y="0"/>
                </a:lnTo>
                <a:lnTo>
                  <a:pt x="36576" y="0"/>
                </a:lnTo>
                <a:lnTo>
                  <a:pt x="36576" y="13715"/>
                </a:lnTo>
                <a:lnTo>
                  <a:pt x="38100" y="12954"/>
                </a:lnTo>
                <a:lnTo>
                  <a:pt x="38100" y="13411"/>
                </a:lnTo>
                <a:lnTo>
                  <a:pt x="38862" y="13258"/>
                </a:lnTo>
                <a:lnTo>
                  <a:pt x="38862" y="12954"/>
                </a:lnTo>
                <a:lnTo>
                  <a:pt x="42672" y="12192"/>
                </a:lnTo>
                <a:close/>
              </a:path>
              <a:path w="43179" h="280670">
                <a:moveTo>
                  <a:pt x="38100" y="12954"/>
                </a:moveTo>
                <a:lnTo>
                  <a:pt x="36576" y="13715"/>
                </a:lnTo>
                <a:lnTo>
                  <a:pt x="36957" y="13639"/>
                </a:lnTo>
                <a:lnTo>
                  <a:pt x="38100" y="12954"/>
                </a:lnTo>
                <a:close/>
              </a:path>
              <a:path w="43179" h="280670">
                <a:moveTo>
                  <a:pt x="38100" y="13411"/>
                </a:moveTo>
                <a:lnTo>
                  <a:pt x="38100" y="12954"/>
                </a:lnTo>
                <a:lnTo>
                  <a:pt x="36957" y="13639"/>
                </a:lnTo>
                <a:lnTo>
                  <a:pt x="38100" y="13411"/>
                </a:lnTo>
                <a:close/>
              </a:path>
              <a:path w="43179" h="280670">
                <a:moveTo>
                  <a:pt x="40386" y="12954"/>
                </a:moveTo>
                <a:lnTo>
                  <a:pt x="38862" y="12954"/>
                </a:lnTo>
                <a:lnTo>
                  <a:pt x="38862" y="13258"/>
                </a:lnTo>
                <a:lnTo>
                  <a:pt x="40386" y="12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6628765" y="5708396"/>
            <a:ext cx="2742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public </a:t>
            </a:r>
            <a:r>
              <a:rPr sz="1800" b="1" spc="-5" dirty="0">
                <a:latin typeface="Arial"/>
                <a:cs typeface="Arial"/>
              </a:rPr>
              <a:t>abstract </a:t>
            </a:r>
            <a:r>
              <a:rPr sz="1800" b="1" dirty="0">
                <a:latin typeface="Arial"/>
                <a:cs typeface="Arial"/>
              </a:rPr>
              <a:t>int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alan();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139567" y="5376926"/>
            <a:ext cx="762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40" dirty="0">
                <a:solidFill>
                  <a:srgbClr val="CC3300"/>
                </a:solidFill>
                <a:latin typeface="Arial"/>
                <a:cs typeface="Arial"/>
              </a:rPr>
              <a:t>VEYA</a:t>
            </a:r>
            <a:r>
              <a:rPr sz="1800" b="1" i="1" spc="-14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CC3300"/>
                </a:solidFill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6350393" y="5492496"/>
            <a:ext cx="78740" cy="597535"/>
          </a:xfrm>
          <a:custGeom>
            <a:avLst/>
            <a:gdLst/>
            <a:ahLst/>
            <a:cxnLst/>
            <a:rect l="l" t="t" r="r" b="b"/>
            <a:pathLst>
              <a:path w="78739" h="597535">
                <a:moveTo>
                  <a:pt x="23581" y="158215"/>
                </a:moveTo>
                <a:lnTo>
                  <a:pt x="20574" y="156209"/>
                </a:lnTo>
                <a:lnTo>
                  <a:pt x="19812" y="156209"/>
                </a:lnTo>
                <a:lnTo>
                  <a:pt x="16764" y="153923"/>
                </a:lnTo>
                <a:lnTo>
                  <a:pt x="15240" y="153923"/>
                </a:lnTo>
                <a:lnTo>
                  <a:pt x="12192" y="152399"/>
                </a:lnTo>
                <a:lnTo>
                  <a:pt x="10668" y="152399"/>
                </a:lnTo>
                <a:lnTo>
                  <a:pt x="6858" y="151637"/>
                </a:lnTo>
                <a:lnTo>
                  <a:pt x="6096" y="151637"/>
                </a:lnTo>
                <a:lnTo>
                  <a:pt x="2286" y="152399"/>
                </a:lnTo>
                <a:lnTo>
                  <a:pt x="0" y="155447"/>
                </a:lnTo>
                <a:lnTo>
                  <a:pt x="0" y="161543"/>
                </a:lnTo>
                <a:lnTo>
                  <a:pt x="2286" y="164591"/>
                </a:lnTo>
                <a:lnTo>
                  <a:pt x="6096" y="164591"/>
                </a:lnTo>
                <a:lnTo>
                  <a:pt x="6858" y="164782"/>
                </a:lnTo>
                <a:lnTo>
                  <a:pt x="6858" y="164591"/>
                </a:lnTo>
                <a:lnTo>
                  <a:pt x="11430" y="164591"/>
                </a:lnTo>
                <a:lnTo>
                  <a:pt x="11430" y="163829"/>
                </a:lnTo>
                <a:lnTo>
                  <a:pt x="12192" y="163829"/>
                </a:lnTo>
                <a:lnTo>
                  <a:pt x="15240" y="163067"/>
                </a:lnTo>
                <a:lnTo>
                  <a:pt x="16002" y="163067"/>
                </a:lnTo>
                <a:lnTo>
                  <a:pt x="16002" y="162305"/>
                </a:lnTo>
                <a:lnTo>
                  <a:pt x="16764" y="162305"/>
                </a:lnTo>
                <a:lnTo>
                  <a:pt x="19812" y="160781"/>
                </a:lnTo>
                <a:lnTo>
                  <a:pt x="20574" y="160781"/>
                </a:lnTo>
                <a:lnTo>
                  <a:pt x="20574" y="160019"/>
                </a:lnTo>
                <a:lnTo>
                  <a:pt x="23581" y="158215"/>
                </a:lnTo>
                <a:close/>
              </a:path>
              <a:path w="78739" h="597535">
                <a:moveTo>
                  <a:pt x="9144" y="152095"/>
                </a:moveTo>
                <a:lnTo>
                  <a:pt x="9144" y="151637"/>
                </a:lnTo>
                <a:lnTo>
                  <a:pt x="6858" y="151637"/>
                </a:lnTo>
                <a:lnTo>
                  <a:pt x="9144" y="152095"/>
                </a:lnTo>
                <a:close/>
              </a:path>
              <a:path w="78739" h="597535">
                <a:moveTo>
                  <a:pt x="9144" y="165353"/>
                </a:moveTo>
                <a:lnTo>
                  <a:pt x="8382" y="164591"/>
                </a:lnTo>
                <a:lnTo>
                  <a:pt x="6858" y="164591"/>
                </a:lnTo>
                <a:lnTo>
                  <a:pt x="6858" y="164782"/>
                </a:lnTo>
                <a:lnTo>
                  <a:pt x="9144" y="165353"/>
                </a:lnTo>
                <a:close/>
              </a:path>
              <a:path w="78739" h="597535">
                <a:moveTo>
                  <a:pt x="11430" y="152399"/>
                </a:moveTo>
                <a:lnTo>
                  <a:pt x="11430" y="150875"/>
                </a:lnTo>
                <a:lnTo>
                  <a:pt x="8382" y="151637"/>
                </a:lnTo>
                <a:lnTo>
                  <a:pt x="9144" y="151637"/>
                </a:lnTo>
                <a:lnTo>
                  <a:pt x="9144" y="152095"/>
                </a:lnTo>
                <a:lnTo>
                  <a:pt x="10668" y="152399"/>
                </a:lnTo>
                <a:lnTo>
                  <a:pt x="11430" y="152399"/>
                </a:lnTo>
                <a:close/>
              </a:path>
              <a:path w="78739" h="597535">
                <a:moveTo>
                  <a:pt x="70866" y="596036"/>
                </a:moveTo>
                <a:lnTo>
                  <a:pt x="70866" y="582929"/>
                </a:lnTo>
                <a:lnTo>
                  <a:pt x="65532" y="577595"/>
                </a:lnTo>
                <a:lnTo>
                  <a:pt x="57469" y="565709"/>
                </a:lnTo>
                <a:lnTo>
                  <a:pt x="52225" y="550002"/>
                </a:lnTo>
                <a:lnTo>
                  <a:pt x="49444" y="533422"/>
                </a:lnTo>
                <a:lnTo>
                  <a:pt x="48768" y="518921"/>
                </a:lnTo>
                <a:lnTo>
                  <a:pt x="48768" y="230123"/>
                </a:lnTo>
                <a:lnTo>
                  <a:pt x="48006" y="223265"/>
                </a:lnTo>
                <a:lnTo>
                  <a:pt x="36795" y="175226"/>
                </a:lnTo>
                <a:lnTo>
                  <a:pt x="23581" y="158215"/>
                </a:lnTo>
                <a:lnTo>
                  <a:pt x="20574" y="160019"/>
                </a:lnTo>
                <a:lnTo>
                  <a:pt x="20574" y="160781"/>
                </a:lnTo>
                <a:lnTo>
                  <a:pt x="19812" y="160781"/>
                </a:lnTo>
                <a:lnTo>
                  <a:pt x="16764" y="162305"/>
                </a:lnTo>
                <a:lnTo>
                  <a:pt x="16002" y="162305"/>
                </a:lnTo>
                <a:lnTo>
                  <a:pt x="16002" y="163067"/>
                </a:lnTo>
                <a:lnTo>
                  <a:pt x="15240" y="163067"/>
                </a:lnTo>
                <a:lnTo>
                  <a:pt x="12192" y="163829"/>
                </a:lnTo>
                <a:lnTo>
                  <a:pt x="11430" y="163829"/>
                </a:lnTo>
                <a:lnTo>
                  <a:pt x="11430" y="164591"/>
                </a:lnTo>
                <a:lnTo>
                  <a:pt x="8382" y="164591"/>
                </a:lnTo>
                <a:lnTo>
                  <a:pt x="10668" y="165734"/>
                </a:lnTo>
                <a:lnTo>
                  <a:pt x="10668" y="165353"/>
                </a:lnTo>
                <a:lnTo>
                  <a:pt x="14478" y="166877"/>
                </a:lnTo>
                <a:lnTo>
                  <a:pt x="14478" y="167639"/>
                </a:lnTo>
                <a:lnTo>
                  <a:pt x="16002" y="168401"/>
                </a:lnTo>
                <a:lnTo>
                  <a:pt x="34911" y="214816"/>
                </a:lnTo>
                <a:lnTo>
                  <a:pt x="35814" y="526541"/>
                </a:lnTo>
                <a:lnTo>
                  <a:pt x="37626" y="542121"/>
                </a:lnTo>
                <a:lnTo>
                  <a:pt x="56388" y="586739"/>
                </a:lnTo>
                <a:lnTo>
                  <a:pt x="63246" y="592835"/>
                </a:lnTo>
                <a:lnTo>
                  <a:pt x="64008" y="592835"/>
                </a:lnTo>
                <a:lnTo>
                  <a:pt x="64008" y="593597"/>
                </a:lnTo>
                <a:lnTo>
                  <a:pt x="67818" y="595121"/>
                </a:lnTo>
                <a:lnTo>
                  <a:pt x="68580" y="595121"/>
                </a:lnTo>
                <a:lnTo>
                  <a:pt x="70866" y="596036"/>
                </a:lnTo>
                <a:close/>
              </a:path>
              <a:path w="78739" h="597535">
                <a:moveTo>
                  <a:pt x="13716" y="149656"/>
                </a:moveTo>
                <a:lnTo>
                  <a:pt x="10668" y="150875"/>
                </a:lnTo>
                <a:lnTo>
                  <a:pt x="11430" y="150875"/>
                </a:lnTo>
                <a:lnTo>
                  <a:pt x="11430" y="152399"/>
                </a:lnTo>
                <a:lnTo>
                  <a:pt x="12192" y="152399"/>
                </a:lnTo>
                <a:lnTo>
                  <a:pt x="12954" y="152780"/>
                </a:lnTo>
                <a:lnTo>
                  <a:pt x="12954" y="150113"/>
                </a:lnTo>
                <a:lnTo>
                  <a:pt x="13716" y="149656"/>
                </a:lnTo>
                <a:close/>
              </a:path>
              <a:path w="78739" h="597535">
                <a:moveTo>
                  <a:pt x="11430" y="166115"/>
                </a:moveTo>
                <a:lnTo>
                  <a:pt x="10668" y="165353"/>
                </a:lnTo>
                <a:lnTo>
                  <a:pt x="10668" y="165734"/>
                </a:lnTo>
                <a:lnTo>
                  <a:pt x="11430" y="166115"/>
                </a:lnTo>
                <a:close/>
              </a:path>
              <a:path w="78739" h="597535">
                <a:moveTo>
                  <a:pt x="14478" y="149351"/>
                </a:moveTo>
                <a:lnTo>
                  <a:pt x="13716" y="149656"/>
                </a:lnTo>
                <a:lnTo>
                  <a:pt x="12954" y="150113"/>
                </a:lnTo>
                <a:lnTo>
                  <a:pt x="14478" y="149351"/>
                </a:lnTo>
                <a:close/>
              </a:path>
              <a:path w="78739" h="597535">
                <a:moveTo>
                  <a:pt x="14478" y="153542"/>
                </a:moveTo>
                <a:lnTo>
                  <a:pt x="14478" y="149351"/>
                </a:lnTo>
                <a:lnTo>
                  <a:pt x="12954" y="150113"/>
                </a:lnTo>
                <a:lnTo>
                  <a:pt x="12954" y="152780"/>
                </a:lnTo>
                <a:lnTo>
                  <a:pt x="14478" y="153542"/>
                </a:lnTo>
                <a:close/>
              </a:path>
              <a:path w="78739" h="597535">
                <a:moveTo>
                  <a:pt x="14478" y="167639"/>
                </a:moveTo>
                <a:lnTo>
                  <a:pt x="14478" y="166877"/>
                </a:lnTo>
                <a:lnTo>
                  <a:pt x="12954" y="166877"/>
                </a:lnTo>
                <a:lnTo>
                  <a:pt x="14478" y="167639"/>
                </a:lnTo>
                <a:close/>
              </a:path>
              <a:path w="78739" h="597535">
                <a:moveTo>
                  <a:pt x="48767" y="86105"/>
                </a:moveTo>
                <a:lnTo>
                  <a:pt x="48767" y="0"/>
                </a:lnTo>
                <a:lnTo>
                  <a:pt x="35813" y="0"/>
                </a:lnTo>
                <a:lnTo>
                  <a:pt x="35814" y="92963"/>
                </a:lnTo>
                <a:lnTo>
                  <a:pt x="34305" y="107143"/>
                </a:lnTo>
                <a:lnTo>
                  <a:pt x="19050" y="144779"/>
                </a:lnTo>
                <a:lnTo>
                  <a:pt x="13716" y="149656"/>
                </a:lnTo>
                <a:lnTo>
                  <a:pt x="14478" y="149351"/>
                </a:lnTo>
                <a:lnTo>
                  <a:pt x="14478" y="153542"/>
                </a:lnTo>
                <a:lnTo>
                  <a:pt x="15240" y="153923"/>
                </a:lnTo>
                <a:lnTo>
                  <a:pt x="16764" y="153923"/>
                </a:lnTo>
                <a:lnTo>
                  <a:pt x="19812" y="156209"/>
                </a:lnTo>
                <a:lnTo>
                  <a:pt x="20574" y="156209"/>
                </a:lnTo>
                <a:lnTo>
                  <a:pt x="23581" y="158215"/>
                </a:lnTo>
                <a:lnTo>
                  <a:pt x="24384" y="157733"/>
                </a:lnTo>
                <a:lnTo>
                  <a:pt x="28194" y="153923"/>
                </a:lnTo>
                <a:lnTo>
                  <a:pt x="38155" y="138446"/>
                </a:lnTo>
                <a:lnTo>
                  <a:pt x="44186" y="121838"/>
                </a:lnTo>
                <a:lnTo>
                  <a:pt x="47364" y="104319"/>
                </a:lnTo>
                <a:lnTo>
                  <a:pt x="48767" y="86105"/>
                </a:lnTo>
                <a:close/>
              </a:path>
              <a:path w="78739" h="597535">
                <a:moveTo>
                  <a:pt x="73914" y="583691"/>
                </a:moveTo>
                <a:lnTo>
                  <a:pt x="70104" y="582167"/>
                </a:lnTo>
                <a:lnTo>
                  <a:pt x="70866" y="582929"/>
                </a:lnTo>
                <a:lnTo>
                  <a:pt x="70866" y="596036"/>
                </a:lnTo>
                <a:lnTo>
                  <a:pt x="72390" y="596645"/>
                </a:lnTo>
                <a:lnTo>
                  <a:pt x="72390" y="583691"/>
                </a:lnTo>
                <a:lnTo>
                  <a:pt x="73914" y="583691"/>
                </a:lnTo>
                <a:close/>
              </a:path>
              <a:path w="78739" h="597535">
                <a:moveTo>
                  <a:pt x="76200" y="584453"/>
                </a:moveTo>
                <a:lnTo>
                  <a:pt x="72390" y="583691"/>
                </a:lnTo>
                <a:lnTo>
                  <a:pt x="72390" y="596645"/>
                </a:lnTo>
                <a:lnTo>
                  <a:pt x="73914" y="596645"/>
                </a:lnTo>
                <a:lnTo>
                  <a:pt x="74676" y="596836"/>
                </a:lnTo>
                <a:lnTo>
                  <a:pt x="74676" y="584453"/>
                </a:lnTo>
                <a:lnTo>
                  <a:pt x="76200" y="584453"/>
                </a:lnTo>
                <a:close/>
              </a:path>
              <a:path w="78739" h="597535">
                <a:moveTo>
                  <a:pt x="78486" y="584453"/>
                </a:moveTo>
                <a:lnTo>
                  <a:pt x="74676" y="584453"/>
                </a:lnTo>
                <a:lnTo>
                  <a:pt x="74676" y="596836"/>
                </a:lnTo>
                <a:lnTo>
                  <a:pt x="76962" y="597407"/>
                </a:lnTo>
                <a:lnTo>
                  <a:pt x="78486" y="5844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5283072" y="5174996"/>
            <a:ext cx="8255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400" i="1" spc="-5" dirty="0">
                <a:solidFill>
                  <a:srgbClr val="0000FF"/>
                </a:solidFill>
                <a:latin typeface="Arial"/>
                <a:cs typeface="Arial"/>
              </a:rPr>
              <a:t>Soyut  yöntemler  </a:t>
            </a:r>
            <a:r>
              <a:rPr sz="1400" i="1" spc="-10" dirty="0">
                <a:solidFill>
                  <a:srgbClr val="0000FF"/>
                </a:solidFill>
                <a:latin typeface="Arial"/>
                <a:cs typeface="Arial"/>
              </a:rPr>
              <a:t>(“abstract  </a:t>
            </a:r>
            <a:r>
              <a:rPr sz="1400" i="1" spc="-5" dirty="0">
                <a:solidFill>
                  <a:srgbClr val="0000FF"/>
                </a:solidFill>
                <a:latin typeface="Arial"/>
                <a:cs typeface="Arial"/>
              </a:rPr>
              <a:t>methods”)</a:t>
            </a:r>
            <a:endParaRPr sz="14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628765" y="6257035"/>
            <a:ext cx="114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77" name="Date Placeholder 76">
            <a:extLst>
              <a:ext uri="{FF2B5EF4-FFF2-40B4-BE49-F238E27FC236}">
                <a16:creationId xmlns:a16="http://schemas.microsoft.com/office/drawing/2014/main" id="{6C8A107F-9400-4169-93BF-0ADFFEA10C29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E04EAFF-4E79-4C93-AAB6-1742E5F91600}" type="datetime1">
              <a:rPr lang="en-US" smtClean="0"/>
              <a:t>04/01/2019</a:t>
            </a:fld>
            <a:endParaRPr lang="en-US"/>
          </a:p>
        </p:txBody>
      </p:sp>
      <p:sp>
        <p:nvSpPr>
          <p:cNvPr id="78" name="Slide Number Placeholder 77">
            <a:extLst>
              <a:ext uri="{FF2B5EF4-FFF2-40B4-BE49-F238E27FC236}">
                <a16:creationId xmlns:a16="http://schemas.microsoft.com/office/drawing/2014/main" id="{566B1A6B-7DA5-4524-8189-F5AF2469B5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/>
              <a:t>- </a:t>
            </a:r>
            <a:fld id="{81D60167-4931-47E6-BA6A-407CBD079E47}" type="slidenum">
              <a:rPr smtClean="0"/>
              <a:t>5</a:t>
            </a:fld>
            <a:r>
              <a:rPr spc="-75"/>
              <a:t> </a:t>
            </a:r>
            <a:r>
              <a:t>-</a:t>
            </a:r>
            <a:r>
              <a:rPr spc="-5"/>
              <a:t> </a:t>
            </a:r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839" y="348995"/>
            <a:ext cx="9144000" cy="999490"/>
          </a:xfrm>
          <a:prstGeom prst="rect">
            <a:avLst/>
          </a:prstGeom>
          <a:solidFill>
            <a:srgbClr val="AACEF2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3250">
              <a:latin typeface="Times New Roman"/>
              <a:cs typeface="Times New Roman"/>
            </a:endParaRPr>
          </a:p>
          <a:p>
            <a:pPr marL="1278890">
              <a:lnSpc>
                <a:spcPct val="100000"/>
              </a:lnSpc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Soyutlama (“Abstraction): Örnek – 1</a:t>
            </a:r>
            <a:r>
              <a:rPr sz="28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(devam)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839" y="1347977"/>
            <a:ext cx="9144000" cy="716280"/>
          </a:xfrm>
          <a:custGeom>
            <a:avLst/>
            <a:gdLst/>
            <a:ahLst/>
            <a:cxnLst/>
            <a:rect l="l" t="t" r="r" b="b"/>
            <a:pathLst>
              <a:path w="9144000" h="716280">
                <a:moveTo>
                  <a:pt x="0" y="715899"/>
                </a:moveTo>
                <a:lnTo>
                  <a:pt x="9144000" y="715899"/>
                </a:lnTo>
                <a:lnTo>
                  <a:pt x="9144000" y="0"/>
                </a:lnTo>
                <a:lnTo>
                  <a:pt x="0" y="0"/>
                </a:lnTo>
                <a:lnTo>
                  <a:pt x="0" y="715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07497" y="1601977"/>
            <a:ext cx="4372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public class Dikdortgen </a:t>
            </a:r>
            <a:r>
              <a:rPr sz="2000" spc="-10" dirty="0">
                <a:latin typeface="Arial"/>
                <a:cs typeface="Arial"/>
              </a:rPr>
              <a:t>extends </a:t>
            </a:r>
            <a:r>
              <a:rPr sz="2000" spc="-5" dirty="0">
                <a:latin typeface="Arial"/>
                <a:cs typeface="Arial"/>
              </a:rPr>
              <a:t>Sekil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25463" y="3746753"/>
            <a:ext cx="1260475" cy="31115"/>
          </a:xfrm>
          <a:custGeom>
            <a:avLst/>
            <a:gdLst/>
            <a:ahLst/>
            <a:cxnLst/>
            <a:rect l="l" t="t" r="r" b="b"/>
            <a:pathLst>
              <a:path w="1260475" h="31114">
                <a:moveTo>
                  <a:pt x="0" y="30861"/>
                </a:moveTo>
                <a:lnTo>
                  <a:pt x="1260348" y="30861"/>
                </a:lnTo>
                <a:lnTo>
                  <a:pt x="1260348" y="0"/>
                </a:lnTo>
                <a:lnTo>
                  <a:pt x="0" y="0"/>
                </a:lnTo>
                <a:lnTo>
                  <a:pt x="0" y="3086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18617" y="3739896"/>
            <a:ext cx="1273810" cy="38100"/>
          </a:xfrm>
          <a:custGeom>
            <a:avLst/>
            <a:gdLst/>
            <a:ahLst/>
            <a:cxnLst/>
            <a:rect l="l" t="t" r="r" b="b"/>
            <a:pathLst>
              <a:path w="1273809" h="38100">
                <a:moveTo>
                  <a:pt x="1273302" y="38100"/>
                </a:moveTo>
                <a:lnTo>
                  <a:pt x="1273302" y="0"/>
                </a:lnTo>
                <a:lnTo>
                  <a:pt x="0" y="0"/>
                </a:lnTo>
                <a:lnTo>
                  <a:pt x="0" y="38100"/>
                </a:lnTo>
                <a:lnTo>
                  <a:pt x="6845" y="38100"/>
                </a:lnTo>
                <a:lnTo>
                  <a:pt x="6845" y="12953"/>
                </a:lnTo>
                <a:lnTo>
                  <a:pt x="12954" y="6857"/>
                </a:lnTo>
                <a:lnTo>
                  <a:pt x="12954" y="12953"/>
                </a:lnTo>
                <a:lnTo>
                  <a:pt x="1260348" y="12953"/>
                </a:lnTo>
                <a:lnTo>
                  <a:pt x="1260348" y="6857"/>
                </a:lnTo>
                <a:lnTo>
                  <a:pt x="1267206" y="12953"/>
                </a:lnTo>
                <a:lnTo>
                  <a:pt x="1267206" y="38100"/>
                </a:lnTo>
                <a:lnTo>
                  <a:pt x="1273302" y="38100"/>
                </a:lnTo>
                <a:close/>
              </a:path>
              <a:path w="1273809" h="38100">
                <a:moveTo>
                  <a:pt x="12954" y="12953"/>
                </a:moveTo>
                <a:lnTo>
                  <a:pt x="12954" y="6857"/>
                </a:lnTo>
                <a:lnTo>
                  <a:pt x="6845" y="12953"/>
                </a:lnTo>
                <a:lnTo>
                  <a:pt x="12954" y="12953"/>
                </a:lnTo>
                <a:close/>
              </a:path>
              <a:path w="1273809" h="38100">
                <a:moveTo>
                  <a:pt x="12954" y="38100"/>
                </a:moveTo>
                <a:lnTo>
                  <a:pt x="12954" y="12953"/>
                </a:lnTo>
                <a:lnTo>
                  <a:pt x="6845" y="12953"/>
                </a:lnTo>
                <a:lnTo>
                  <a:pt x="6845" y="38100"/>
                </a:lnTo>
                <a:lnTo>
                  <a:pt x="12954" y="38100"/>
                </a:lnTo>
                <a:close/>
              </a:path>
              <a:path w="1273809" h="38100">
                <a:moveTo>
                  <a:pt x="1267206" y="12953"/>
                </a:moveTo>
                <a:lnTo>
                  <a:pt x="1260348" y="6857"/>
                </a:lnTo>
                <a:lnTo>
                  <a:pt x="1260348" y="12953"/>
                </a:lnTo>
                <a:lnTo>
                  <a:pt x="1267206" y="12953"/>
                </a:lnTo>
                <a:close/>
              </a:path>
              <a:path w="1273809" h="38100">
                <a:moveTo>
                  <a:pt x="1267206" y="38100"/>
                </a:moveTo>
                <a:lnTo>
                  <a:pt x="1267206" y="12953"/>
                </a:lnTo>
                <a:lnTo>
                  <a:pt x="1260348" y="12953"/>
                </a:lnTo>
                <a:lnTo>
                  <a:pt x="1260348" y="38100"/>
                </a:lnTo>
                <a:lnTo>
                  <a:pt x="1267206" y="38100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25463" y="3777615"/>
            <a:ext cx="1260475" cy="812165"/>
          </a:xfrm>
          <a:custGeom>
            <a:avLst/>
            <a:gdLst/>
            <a:ahLst/>
            <a:cxnLst/>
            <a:rect l="l" t="t" r="r" b="b"/>
            <a:pathLst>
              <a:path w="1260475" h="812164">
                <a:moveTo>
                  <a:pt x="0" y="0"/>
                </a:moveTo>
                <a:lnTo>
                  <a:pt x="0" y="811911"/>
                </a:lnTo>
                <a:lnTo>
                  <a:pt x="1260348" y="811911"/>
                </a:lnTo>
                <a:lnTo>
                  <a:pt x="126034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18617" y="3777996"/>
            <a:ext cx="1273810" cy="817880"/>
          </a:xfrm>
          <a:custGeom>
            <a:avLst/>
            <a:gdLst/>
            <a:ahLst/>
            <a:cxnLst/>
            <a:rect l="l" t="t" r="r" b="b"/>
            <a:pathLst>
              <a:path w="1273809" h="817879">
                <a:moveTo>
                  <a:pt x="12954" y="805433"/>
                </a:moveTo>
                <a:lnTo>
                  <a:pt x="12954" y="0"/>
                </a:lnTo>
                <a:lnTo>
                  <a:pt x="0" y="0"/>
                </a:lnTo>
                <a:lnTo>
                  <a:pt x="0" y="817626"/>
                </a:lnTo>
                <a:lnTo>
                  <a:pt x="6845" y="817626"/>
                </a:lnTo>
                <a:lnTo>
                  <a:pt x="6845" y="805433"/>
                </a:lnTo>
                <a:lnTo>
                  <a:pt x="12954" y="805433"/>
                </a:lnTo>
                <a:close/>
              </a:path>
              <a:path w="1273809" h="817879">
                <a:moveTo>
                  <a:pt x="1267206" y="805433"/>
                </a:moveTo>
                <a:lnTo>
                  <a:pt x="6845" y="805433"/>
                </a:lnTo>
                <a:lnTo>
                  <a:pt x="12954" y="811529"/>
                </a:lnTo>
                <a:lnTo>
                  <a:pt x="12954" y="817626"/>
                </a:lnTo>
                <a:lnTo>
                  <a:pt x="1260348" y="817626"/>
                </a:lnTo>
                <a:lnTo>
                  <a:pt x="1260348" y="811529"/>
                </a:lnTo>
                <a:lnTo>
                  <a:pt x="1267206" y="805433"/>
                </a:lnTo>
                <a:close/>
              </a:path>
              <a:path w="1273809" h="817879">
                <a:moveTo>
                  <a:pt x="12954" y="817626"/>
                </a:moveTo>
                <a:lnTo>
                  <a:pt x="12954" y="811529"/>
                </a:lnTo>
                <a:lnTo>
                  <a:pt x="6845" y="805433"/>
                </a:lnTo>
                <a:lnTo>
                  <a:pt x="6845" y="817626"/>
                </a:lnTo>
                <a:lnTo>
                  <a:pt x="12954" y="817626"/>
                </a:lnTo>
                <a:close/>
              </a:path>
              <a:path w="1273809" h="817879">
                <a:moveTo>
                  <a:pt x="1273302" y="817626"/>
                </a:moveTo>
                <a:lnTo>
                  <a:pt x="1273302" y="0"/>
                </a:lnTo>
                <a:lnTo>
                  <a:pt x="1260348" y="0"/>
                </a:lnTo>
                <a:lnTo>
                  <a:pt x="1260348" y="805433"/>
                </a:lnTo>
                <a:lnTo>
                  <a:pt x="1267206" y="805433"/>
                </a:lnTo>
                <a:lnTo>
                  <a:pt x="1267206" y="817626"/>
                </a:lnTo>
                <a:lnTo>
                  <a:pt x="1273302" y="817626"/>
                </a:lnTo>
                <a:close/>
              </a:path>
              <a:path w="1273809" h="817879">
                <a:moveTo>
                  <a:pt x="1267206" y="817626"/>
                </a:moveTo>
                <a:lnTo>
                  <a:pt x="1267206" y="805433"/>
                </a:lnTo>
                <a:lnTo>
                  <a:pt x="1260348" y="811529"/>
                </a:lnTo>
                <a:lnTo>
                  <a:pt x="1260348" y="817626"/>
                </a:lnTo>
                <a:lnTo>
                  <a:pt x="1267206" y="817626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18617" y="3976878"/>
            <a:ext cx="1273810" cy="619125"/>
          </a:xfrm>
          <a:custGeom>
            <a:avLst/>
            <a:gdLst/>
            <a:ahLst/>
            <a:cxnLst/>
            <a:rect l="l" t="t" r="r" b="b"/>
            <a:pathLst>
              <a:path w="1273809" h="619125">
                <a:moveTo>
                  <a:pt x="1273302" y="618744"/>
                </a:moveTo>
                <a:lnTo>
                  <a:pt x="1273302" y="0"/>
                </a:lnTo>
                <a:lnTo>
                  <a:pt x="0" y="0"/>
                </a:lnTo>
                <a:lnTo>
                  <a:pt x="0" y="618744"/>
                </a:lnTo>
                <a:lnTo>
                  <a:pt x="6845" y="618744"/>
                </a:lnTo>
                <a:lnTo>
                  <a:pt x="6845" y="12954"/>
                </a:lnTo>
                <a:lnTo>
                  <a:pt x="12954" y="6096"/>
                </a:lnTo>
                <a:lnTo>
                  <a:pt x="12954" y="12954"/>
                </a:lnTo>
                <a:lnTo>
                  <a:pt x="1260348" y="12954"/>
                </a:lnTo>
                <a:lnTo>
                  <a:pt x="1260348" y="6096"/>
                </a:lnTo>
                <a:lnTo>
                  <a:pt x="1267206" y="12954"/>
                </a:lnTo>
                <a:lnTo>
                  <a:pt x="1267206" y="618744"/>
                </a:lnTo>
                <a:lnTo>
                  <a:pt x="1273302" y="618744"/>
                </a:lnTo>
                <a:close/>
              </a:path>
              <a:path w="1273809" h="619125">
                <a:moveTo>
                  <a:pt x="12954" y="12954"/>
                </a:moveTo>
                <a:lnTo>
                  <a:pt x="12954" y="6096"/>
                </a:lnTo>
                <a:lnTo>
                  <a:pt x="6845" y="12954"/>
                </a:lnTo>
                <a:lnTo>
                  <a:pt x="12954" y="12954"/>
                </a:lnTo>
                <a:close/>
              </a:path>
              <a:path w="1273809" h="619125">
                <a:moveTo>
                  <a:pt x="12954" y="606551"/>
                </a:moveTo>
                <a:lnTo>
                  <a:pt x="12954" y="12954"/>
                </a:lnTo>
                <a:lnTo>
                  <a:pt x="6845" y="12954"/>
                </a:lnTo>
                <a:lnTo>
                  <a:pt x="6845" y="606551"/>
                </a:lnTo>
                <a:lnTo>
                  <a:pt x="12954" y="606551"/>
                </a:lnTo>
                <a:close/>
              </a:path>
              <a:path w="1273809" h="619125">
                <a:moveTo>
                  <a:pt x="1267206" y="606551"/>
                </a:moveTo>
                <a:lnTo>
                  <a:pt x="6845" y="606551"/>
                </a:lnTo>
                <a:lnTo>
                  <a:pt x="12954" y="612648"/>
                </a:lnTo>
                <a:lnTo>
                  <a:pt x="12954" y="618744"/>
                </a:lnTo>
                <a:lnTo>
                  <a:pt x="1260348" y="618744"/>
                </a:lnTo>
                <a:lnTo>
                  <a:pt x="1260348" y="612648"/>
                </a:lnTo>
                <a:lnTo>
                  <a:pt x="1267206" y="606551"/>
                </a:lnTo>
                <a:close/>
              </a:path>
              <a:path w="1273809" h="619125">
                <a:moveTo>
                  <a:pt x="12954" y="618744"/>
                </a:moveTo>
                <a:lnTo>
                  <a:pt x="12954" y="612648"/>
                </a:lnTo>
                <a:lnTo>
                  <a:pt x="6845" y="606551"/>
                </a:lnTo>
                <a:lnTo>
                  <a:pt x="6845" y="618744"/>
                </a:lnTo>
                <a:lnTo>
                  <a:pt x="12954" y="618744"/>
                </a:lnTo>
                <a:close/>
              </a:path>
              <a:path w="1273809" h="619125">
                <a:moveTo>
                  <a:pt x="1267206" y="12954"/>
                </a:moveTo>
                <a:lnTo>
                  <a:pt x="1260348" y="6096"/>
                </a:lnTo>
                <a:lnTo>
                  <a:pt x="1260348" y="12954"/>
                </a:lnTo>
                <a:lnTo>
                  <a:pt x="1267206" y="12954"/>
                </a:lnTo>
                <a:close/>
              </a:path>
              <a:path w="1273809" h="619125">
                <a:moveTo>
                  <a:pt x="1267206" y="606551"/>
                </a:moveTo>
                <a:lnTo>
                  <a:pt x="1267206" y="12954"/>
                </a:lnTo>
                <a:lnTo>
                  <a:pt x="1260348" y="12954"/>
                </a:lnTo>
                <a:lnTo>
                  <a:pt x="1260348" y="606551"/>
                </a:lnTo>
                <a:lnTo>
                  <a:pt x="1267206" y="606551"/>
                </a:lnTo>
                <a:close/>
              </a:path>
              <a:path w="1273809" h="619125">
                <a:moveTo>
                  <a:pt x="1267206" y="618744"/>
                </a:moveTo>
                <a:lnTo>
                  <a:pt x="1267206" y="606551"/>
                </a:lnTo>
                <a:lnTo>
                  <a:pt x="1260348" y="612648"/>
                </a:lnTo>
                <a:lnTo>
                  <a:pt x="1260348" y="618744"/>
                </a:lnTo>
                <a:lnTo>
                  <a:pt x="1267206" y="618744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18617" y="4066032"/>
            <a:ext cx="1273810" cy="529590"/>
          </a:xfrm>
          <a:custGeom>
            <a:avLst/>
            <a:gdLst/>
            <a:ahLst/>
            <a:cxnLst/>
            <a:rect l="l" t="t" r="r" b="b"/>
            <a:pathLst>
              <a:path w="1273809" h="529589">
                <a:moveTo>
                  <a:pt x="1273302" y="529589"/>
                </a:moveTo>
                <a:lnTo>
                  <a:pt x="1273302" y="0"/>
                </a:lnTo>
                <a:lnTo>
                  <a:pt x="0" y="0"/>
                </a:lnTo>
                <a:lnTo>
                  <a:pt x="0" y="529589"/>
                </a:lnTo>
                <a:lnTo>
                  <a:pt x="6845" y="529589"/>
                </a:lnTo>
                <a:lnTo>
                  <a:pt x="6845" y="12191"/>
                </a:lnTo>
                <a:lnTo>
                  <a:pt x="12954" y="6095"/>
                </a:lnTo>
                <a:lnTo>
                  <a:pt x="12954" y="12191"/>
                </a:lnTo>
                <a:lnTo>
                  <a:pt x="1260348" y="12191"/>
                </a:lnTo>
                <a:lnTo>
                  <a:pt x="1260348" y="6095"/>
                </a:lnTo>
                <a:lnTo>
                  <a:pt x="1267206" y="12191"/>
                </a:lnTo>
                <a:lnTo>
                  <a:pt x="1267206" y="529589"/>
                </a:lnTo>
                <a:lnTo>
                  <a:pt x="1273302" y="529589"/>
                </a:lnTo>
                <a:close/>
              </a:path>
              <a:path w="1273809" h="529589">
                <a:moveTo>
                  <a:pt x="12954" y="12191"/>
                </a:moveTo>
                <a:lnTo>
                  <a:pt x="12954" y="6095"/>
                </a:lnTo>
                <a:lnTo>
                  <a:pt x="6845" y="12191"/>
                </a:lnTo>
                <a:lnTo>
                  <a:pt x="12954" y="12191"/>
                </a:lnTo>
                <a:close/>
              </a:path>
              <a:path w="1273809" h="529589">
                <a:moveTo>
                  <a:pt x="12954" y="517397"/>
                </a:moveTo>
                <a:lnTo>
                  <a:pt x="12954" y="12191"/>
                </a:lnTo>
                <a:lnTo>
                  <a:pt x="6845" y="12191"/>
                </a:lnTo>
                <a:lnTo>
                  <a:pt x="6845" y="517397"/>
                </a:lnTo>
                <a:lnTo>
                  <a:pt x="12954" y="517397"/>
                </a:lnTo>
                <a:close/>
              </a:path>
              <a:path w="1273809" h="529589">
                <a:moveTo>
                  <a:pt x="1267206" y="517397"/>
                </a:moveTo>
                <a:lnTo>
                  <a:pt x="6845" y="517397"/>
                </a:lnTo>
                <a:lnTo>
                  <a:pt x="12954" y="523493"/>
                </a:lnTo>
                <a:lnTo>
                  <a:pt x="12954" y="529589"/>
                </a:lnTo>
                <a:lnTo>
                  <a:pt x="1260348" y="529589"/>
                </a:lnTo>
                <a:lnTo>
                  <a:pt x="1260348" y="523493"/>
                </a:lnTo>
                <a:lnTo>
                  <a:pt x="1267206" y="517397"/>
                </a:lnTo>
                <a:close/>
              </a:path>
              <a:path w="1273809" h="529589">
                <a:moveTo>
                  <a:pt x="12954" y="529589"/>
                </a:moveTo>
                <a:lnTo>
                  <a:pt x="12954" y="523493"/>
                </a:lnTo>
                <a:lnTo>
                  <a:pt x="6845" y="517397"/>
                </a:lnTo>
                <a:lnTo>
                  <a:pt x="6845" y="529589"/>
                </a:lnTo>
                <a:lnTo>
                  <a:pt x="12954" y="529589"/>
                </a:lnTo>
                <a:close/>
              </a:path>
              <a:path w="1273809" h="529589">
                <a:moveTo>
                  <a:pt x="1267206" y="12191"/>
                </a:moveTo>
                <a:lnTo>
                  <a:pt x="1260348" y="6095"/>
                </a:lnTo>
                <a:lnTo>
                  <a:pt x="1260348" y="12191"/>
                </a:lnTo>
                <a:lnTo>
                  <a:pt x="1267206" y="12191"/>
                </a:lnTo>
                <a:close/>
              </a:path>
              <a:path w="1273809" h="529589">
                <a:moveTo>
                  <a:pt x="1267206" y="517397"/>
                </a:moveTo>
                <a:lnTo>
                  <a:pt x="1267206" y="12191"/>
                </a:lnTo>
                <a:lnTo>
                  <a:pt x="1260348" y="12191"/>
                </a:lnTo>
                <a:lnTo>
                  <a:pt x="1260348" y="517397"/>
                </a:lnTo>
                <a:lnTo>
                  <a:pt x="1267206" y="517397"/>
                </a:lnTo>
                <a:close/>
              </a:path>
              <a:path w="1273809" h="529589">
                <a:moveTo>
                  <a:pt x="1267206" y="529589"/>
                </a:moveTo>
                <a:lnTo>
                  <a:pt x="1267206" y="517397"/>
                </a:lnTo>
                <a:lnTo>
                  <a:pt x="1260348" y="523493"/>
                </a:lnTo>
                <a:lnTo>
                  <a:pt x="1260348" y="529589"/>
                </a:lnTo>
                <a:lnTo>
                  <a:pt x="1267206" y="529589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71195" y="4184903"/>
            <a:ext cx="179070" cy="1684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71195" y="4365497"/>
            <a:ext cx="179070" cy="1684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625463" y="3773678"/>
            <a:ext cx="1260475" cy="782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799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Arial"/>
                <a:cs typeface="Arial"/>
              </a:rPr>
              <a:t>Sekil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imes New Roman"/>
              <a:cs typeface="Times New Roman"/>
            </a:endParaRPr>
          </a:p>
          <a:p>
            <a:pPr marL="224154" marR="553085">
              <a:lnSpc>
                <a:spcPts val="143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cevre()  </a:t>
            </a:r>
            <a:r>
              <a:rPr sz="1200" spc="-5" dirty="0">
                <a:latin typeface="Arial"/>
                <a:cs typeface="Arial"/>
              </a:rPr>
              <a:t>alan()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858230" y="4596384"/>
            <a:ext cx="43180" cy="39370"/>
          </a:xfrm>
          <a:custGeom>
            <a:avLst/>
            <a:gdLst/>
            <a:ahLst/>
            <a:cxnLst/>
            <a:rect l="l" t="t" r="r" b="b"/>
            <a:pathLst>
              <a:path w="43179" h="39370">
                <a:moveTo>
                  <a:pt x="43089" y="8381"/>
                </a:moveTo>
                <a:lnTo>
                  <a:pt x="33183" y="0"/>
                </a:lnTo>
                <a:lnTo>
                  <a:pt x="0" y="38861"/>
                </a:lnTo>
                <a:lnTo>
                  <a:pt x="17063" y="38861"/>
                </a:lnTo>
                <a:lnTo>
                  <a:pt x="43089" y="8381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34886" y="4600955"/>
            <a:ext cx="62230" cy="34290"/>
          </a:xfrm>
          <a:custGeom>
            <a:avLst/>
            <a:gdLst/>
            <a:ahLst/>
            <a:cxnLst/>
            <a:rect l="l" t="t" r="r" b="b"/>
            <a:pathLst>
              <a:path w="62229" h="34289">
                <a:moveTo>
                  <a:pt x="61861" y="0"/>
                </a:moveTo>
                <a:lnTo>
                  <a:pt x="0" y="34290"/>
                </a:lnTo>
                <a:lnTo>
                  <a:pt x="49170" y="34290"/>
                </a:lnTo>
                <a:lnTo>
                  <a:pt x="61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20828" y="4594097"/>
            <a:ext cx="83185" cy="41275"/>
          </a:xfrm>
          <a:custGeom>
            <a:avLst/>
            <a:gdLst/>
            <a:ahLst/>
            <a:cxnLst/>
            <a:rect l="l" t="t" r="r" b="b"/>
            <a:pathLst>
              <a:path w="83184" h="41275">
                <a:moveTo>
                  <a:pt x="82764" y="6096"/>
                </a:moveTo>
                <a:lnTo>
                  <a:pt x="82002" y="3810"/>
                </a:lnTo>
                <a:lnTo>
                  <a:pt x="78192" y="0"/>
                </a:lnTo>
                <a:lnTo>
                  <a:pt x="75144" y="0"/>
                </a:lnTo>
                <a:lnTo>
                  <a:pt x="72858" y="762"/>
                </a:lnTo>
                <a:lnTo>
                  <a:pt x="0" y="41147"/>
                </a:lnTo>
                <a:lnTo>
                  <a:pt x="26716" y="41147"/>
                </a:lnTo>
                <a:lnTo>
                  <a:pt x="63902" y="20535"/>
                </a:lnTo>
                <a:lnTo>
                  <a:pt x="69810" y="4572"/>
                </a:lnTo>
                <a:lnTo>
                  <a:pt x="78954" y="12192"/>
                </a:lnTo>
                <a:lnTo>
                  <a:pt x="78954" y="17301"/>
                </a:lnTo>
                <a:lnTo>
                  <a:pt x="82002" y="9144"/>
                </a:lnTo>
                <a:lnTo>
                  <a:pt x="82764" y="6096"/>
                </a:lnTo>
                <a:close/>
              </a:path>
              <a:path w="83184" h="41275">
                <a:moveTo>
                  <a:pt x="78954" y="17301"/>
                </a:moveTo>
                <a:lnTo>
                  <a:pt x="78954" y="12192"/>
                </a:lnTo>
                <a:lnTo>
                  <a:pt x="63902" y="20535"/>
                </a:lnTo>
                <a:lnTo>
                  <a:pt x="56273" y="41147"/>
                </a:lnTo>
                <a:lnTo>
                  <a:pt x="70043" y="41147"/>
                </a:lnTo>
                <a:lnTo>
                  <a:pt x="78954" y="17301"/>
                </a:lnTo>
                <a:close/>
              </a:path>
              <a:path w="83184" h="41275">
                <a:moveTo>
                  <a:pt x="78954" y="12192"/>
                </a:moveTo>
                <a:lnTo>
                  <a:pt x="69810" y="4572"/>
                </a:lnTo>
                <a:lnTo>
                  <a:pt x="63902" y="20535"/>
                </a:lnTo>
                <a:lnTo>
                  <a:pt x="78954" y="1219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79308" y="4596384"/>
            <a:ext cx="48260" cy="39370"/>
          </a:xfrm>
          <a:custGeom>
            <a:avLst/>
            <a:gdLst/>
            <a:ahLst/>
            <a:cxnLst/>
            <a:rect l="l" t="t" r="r" b="b"/>
            <a:pathLst>
              <a:path w="48259" h="39370">
                <a:moveTo>
                  <a:pt x="48052" y="38861"/>
                </a:moveTo>
                <a:lnTo>
                  <a:pt x="9143" y="0"/>
                </a:lnTo>
                <a:lnTo>
                  <a:pt x="0" y="9144"/>
                </a:lnTo>
                <a:lnTo>
                  <a:pt x="29753" y="38861"/>
                </a:lnTo>
                <a:lnTo>
                  <a:pt x="48052" y="38861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83893" y="4600955"/>
            <a:ext cx="81280" cy="34290"/>
          </a:xfrm>
          <a:custGeom>
            <a:avLst/>
            <a:gdLst/>
            <a:ahLst/>
            <a:cxnLst/>
            <a:rect l="l" t="t" r="r" b="b"/>
            <a:pathLst>
              <a:path w="81279" h="34289">
                <a:moveTo>
                  <a:pt x="81075" y="34290"/>
                </a:moveTo>
                <a:lnTo>
                  <a:pt x="0" y="0"/>
                </a:lnTo>
                <a:lnTo>
                  <a:pt x="15082" y="34290"/>
                </a:lnTo>
                <a:lnTo>
                  <a:pt x="81075" y="342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77036" y="4594097"/>
            <a:ext cx="104775" cy="41275"/>
          </a:xfrm>
          <a:custGeom>
            <a:avLst/>
            <a:gdLst/>
            <a:ahLst/>
            <a:cxnLst/>
            <a:rect l="l" t="t" r="r" b="b"/>
            <a:pathLst>
              <a:path w="104775" h="41275">
                <a:moveTo>
                  <a:pt x="104169" y="41147"/>
                </a:moveTo>
                <a:lnTo>
                  <a:pt x="9143" y="762"/>
                </a:lnTo>
                <a:lnTo>
                  <a:pt x="6857" y="0"/>
                </a:lnTo>
                <a:lnTo>
                  <a:pt x="4571" y="0"/>
                </a:lnTo>
                <a:lnTo>
                  <a:pt x="761" y="3810"/>
                </a:lnTo>
                <a:lnTo>
                  <a:pt x="0" y="6858"/>
                </a:lnTo>
                <a:lnTo>
                  <a:pt x="761" y="9144"/>
                </a:lnTo>
                <a:lnTo>
                  <a:pt x="4571" y="17838"/>
                </a:lnTo>
                <a:lnTo>
                  <a:pt x="4571" y="12192"/>
                </a:lnTo>
                <a:lnTo>
                  <a:pt x="12953" y="3810"/>
                </a:lnTo>
                <a:lnTo>
                  <a:pt x="19330" y="18486"/>
                </a:lnTo>
                <a:lnTo>
                  <a:pt x="72460" y="41147"/>
                </a:lnTo>
                <a:lnTo>
                  <a:pt x="104169" y="41147"/>
                </a:lnTo>
                <a:close/>
              </a:path>
              <a:path w="104775" h="41275">
                <a:moveTo>
                  <a:pt x="19330" y="18486"/>
                </a:moveTo>
                <a:lnTo>
                  <a:pt x="12953" y="3810"/>
                </a:lnTo>
                <a:lnTo>
                  <a:pt x="4571" y="12192"/>
                </a:lnTo>
                <a:lnTo>
                  <a:pt x="19330" y="18486"/>
                </a:lnTo>
                <a:close/>
              </a:path>
              <a:path w="104775" h="41275">
                <a:moveTo>
                  <a:pt x="29175" y="41147"/>
                </a:moveTo>
                <a:lnTo>
                  <a:pt x="19330" y="18486"/>
                </a:lnTo>
                <a:lnTo>
                  <a:pt x="4571" y="12192"/>
                </a:lnTo>
                <a:lnTo>
                  <a:pt x="4571" y="17838"/>
                </a:lnTo>
                <a:lnTo>
                  <a:pt x="14786" y="41147"/>
                </a:lnTo>
                <a:lnTo>
                  <a:pt x="29175" y="41147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43190" y="4600955"/>
            <a:ext cx="25400" cy="34290"/>
          </a:xfrm>
          <a:custGeom>
            <a:avLst/>
            <a:gdLst/>
            <a:ahLst/>
            <a:cxnLst/>
            <a:rect l="l" t="t" r="r" b="b"/>
            <a:pathLst>
              <a:path w="25400" h="34289">
                <a:moveTo>
                  <a:pt x="25137" y="34290"/>
                </a:moveTo>
                <a:lnTo>
                  <a:pt x="12446" y="0"/>
                </a:lnTo>
                <a:lnTo>
                  <a:pt x="0" y="34290"/>
                </a:lnTo>
                <a:lnTo>
                  <a:pt x="25137" y="342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36276" y="4594097"/>
            <a:ext cx="38735" cy="41275"/>
          </a:xfrm>
          <a:custGeom>
            <a:avLst/>
            <a:gdLst/>
            <a:ahLst/>
            <a:cxnLst/>
            <a:rect l="l" t="t" r="r" b="b"/>
            <a:pathLst>
              <a:path w="38734" h="41275">
                <a:moveTo>
                  <a:pt x="38373" y="41147"/>
                </a:moveTo>
                <a:lnTo>
                  <a:pt x="24706" y="4572"/>
                </a:lnTo>
                <a:lnTo>
                  <a:pt x="23944" y="1524"/>
                </a:lnTo>
                <a:lnTo>
                  <a:pt x="21658" y="0"/>
                </a:lnTo>
                <a:lnTo>
                  <a:pt x="16324" y="0"/>
                </a:lnTo>
                <a:lnTo>
                  <a:pt x="14038" y="2286"/>
                </a:lnTo>
                <a:lnTo>
                  <a:pt x="13276" y="4572"/>
                </a:lnTo>
                <a:lnTo>
                  <a:pt x="0" y="41147"/>
                </a:lnTo>
                <a:lnTo>
                  <a:pt x="12855" y="41147"/>
                </a:lnTo>
                <a:lnTo>
                  <a:pt x="13276" y="39982"/>
                </a:lnTo>
                <a:lnTo>
                  <a:pt x="13276" y="9144"/>
                </a:lnTo>
                <a:lnTo>
                  <a:pt x="24706" y="8382"/>
                </a:lnTo>
                <a:lnTo>
                  <a:pt x="24706" y="40026"/>
                </a:lnTo>
                <a:lnTo>
                  <a:pt x="25121" y="41147"/>
                </a:lnTo>
                <a:lnTo>
                  <a:pt x="38373" y="41147"/>
                </a:lnTo>
                <a:close/>
              </a:path>
              <a:path w="38734" h="41275">
                <a:moveTo>
                  <a:pt x="24706" y="8382"/>
                </a:moveTo>
                <a:lnTo>
                  <a:pt x="13276" y="9144"/>
                </a:lnTo>
                <a:lnTo>
                  <a:pt x="18917" y="24386"/>
                </a:lnTo>
                <a:lnTo>
                  <a:pt x="24706" y="8382"/>
                </a:lnTo>
                <a:close/>
              </a:path>
              <a:path w="38734" h="41275">
                <a:moveTo>
                  <a:pt x="18917" y="24386"/>
                </a:moveTo>
                <a:lnTo>
                  <a:pt x="13276" y="9144"/>
                </a:lnTo>
                <a:lnTo>
                  <a:pt x="13276" y="39982"/>
                </a:lnTo>
                <a:lnTo>
                  <a:pt x="18917" y="24386"/>
                </a:lnTo>
                <a:close/>
              </a:path>
              <a:path w="38734" h="41275">
                <a:moveTo>
                  <a:pt x="24706" y="40026"/>
                </a:moveTo>
                <a:lnTo>
                  <a:pt x="24706" y="8382"/>
                </a:lnTo>
                <a:lnTo>
                  <a:pt x="18917" y="24386"/>
                </a:lnTo>
                <a:lnTo>
                  <a:pt x="24706" y="40026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287157" y="1906468"/>
            <a:ext cx="3157220" cy="3439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20775">
              <a:lnSpc>
                <a:spcPct val="14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private </a:t>
            </a:r>
            <a:r>
              <a:rPr sz="2000" spc="-5" dirty="0">
                <a:latin typeface="Arial"/>
                <a:cs typeface="Arial"/>
              </a:rPr>
              <a:t>int boy;  </a:t>
            </a:r>
            <a:r>
              <a:rPr sz="2000" spc="-10" dirty="0">
                <a:latin typeface="Arial"/>
                <a:cs typeface="Arial"/>
              </a:rPr>
              <a:t>private </a:t>
            </a:r>
            <a:r>
              <a:rPr sz="2000" spc="-5" dirty="0">
                <a:latin typeface="Arial"/>
                <a:cs typeface="Arial"/>
              </a:rPr>
              <a:t>int </a:t>
            </a:r>
            <a:r>
              <a:rPr sz="2000" spc="-10" dirty="0">
                <a:latin typeface="Arial"/>
                <a:cs typeface="Arial"/>
              </a:rPr>
              <a:t>en;  </a:t>
            </a:r>
            <a:r>
              <a:rPr sz="2000" spc="-5" dirty="0">
                <a:latin typeface="Arial"/>
                <a:cs typeface="Arial"/>
              </a:rPr>
              <a:t>public int cevre()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647065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return (2 * (boy +</a:t>
            </a:r>
            <a:r>
              <a:rPr sz="2000" spc="-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en));</a:t>
            </a:r>
            <a:endParaRPr sz="2000">
              <a:latin typeface="Arial"/>
              <a:cs typeface="Arial"/>
            </a:endParaRPr>
          </a:p>
          <a:p>
            <a:pPr marL="647065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75565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latin typeface="Arial"/>
                <a:cs typeface="Arial"/>
              </a:rPr>
              <a:t>public int alan()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647065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return (boy *</a:t>
            </a:r>
            <a:r>
              <a:rPr sz="20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en);</a:t>
            </a:r>
            <a:endParaRPr sz="2000">
              <a:latin typeface="Arial"/>
              <a:cs typeface="Arial"/>
            </a:endParaRPr>
          </a:p>
          <a:p>
            <a:pPr marL="647065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455043" y="5298947"/>
            <a:ext cx="946785" cy="194310"/>
          </a:xfrm>
          <a:custGeom>
            <a:avLst/>
            <a:gdLst/>
            <a:ahLst/>
            <a:cxnLst/>
            <a:rect l="l" t="t" r="r" b="b"/>
            <a:pathLst>
              <a:path w="946785" h="194310">
                <a:moveTo>
                  <a:pt x="0" y="0"/>
                </a:moveTo>
                <a:lnTo>
                  <a:pt x="0" y="193929"/>
                </a:lnTo>
                <a:lnTo>
                  <a:pt x="946403" y="193928"/>
                </a:lnTo>
                <a:lnTo>
                  <a:pt x="9464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48947" y="5292852"/>
            <a:ext cx="958850" cy="200025"/>
          </a:xfrm>
          <a:custGeom>
            <a:avLst/>
            <a:gdLst/>
            <a:ahLst/>
            <a:cxnLst/>
            <a:rect l="l" t="t" r="r" b="b"/>
            <a:pathLst>
              <a:path w="958850" h="200025">
                <a:moveTo>
                  <a:pt x="958596" y="199644"/>
                </a:moveTo>
                <a:lnTo>
                  <a:pt x="958596" y="0"/>
                </a:lnTo>
                <a:lnTo>
                  <a:pt x="0" y="0"/>
                </a:lnTo>
                <a:lnTo>
                  <a:pt x="0" y="199644"/>
                </a:lnTo>
                <a:lnTo>
                  <a:pt x="6096" y="199644"/>
                </a:lnTo>
                <a:lnTo>
                  <a:pt x="6096" y="12954"/>
                </a:lnTo>
                <a:lnTo>
                  <a:pt x="12192" y="6096"/>
                </a:lnTo>
                <a:lnTo>
                  <a:pt x="12192" y="12954"/>
                </a:lnTo>
                <a:lnTo>
                  <a:pt x="945629" y="12953"/>
                </a:lnTo>
                <a:lnTo>
                  <a:pt x="945629" y="6096"/>
                </a:lnTo>
                <a:lnTo>
                  <a:pt x="952500" y="12953"/>
                </a:lnTo>
                <a:lnTo>
                  <a:pt x="952500" y="199644"/>
                </a:lnTo>
                <a:lnTo>
                  <a:pt x="958596" y="199644"/>
                </a:lnTo>
                <a:close/>
              </a:path>
              <a:path w="958850" h="200025">
                <a:moveTo>
                  <a:pt x="12192" y="12954"/>
                </a:moveTo>
                <a:lnTo>
                  <a:pt x="12192" y="6096"/>
                </a:lnTo>
                <a:lnTo>
                  <a:pt x="6096" y="12954"/>
                </a:lnTo>
                <a:lnTo>
                  <a:pt x="12192" y="12954"/>
                </a:lnTo>
                <a:close/>
              </a:path>
              <a:path w="958850" h="200025">
                <a:moveTo>
                  <a:pt x="12192" y="199644"/>
                </a:moveTo>
                <a:lnTo>
                  <a:pt x="12192" y="12954"/>
                </a:lnTo>
                <a:lnTo>
                  <a:pt x="6096" y="12954"/>
                </a:lnTo>
                <a:lnTo>
                  <a:pt x="6096" y="199644"/>
                </a:lnTo>
                <a:lnTo>
                  <a:pt x="12192" y="199644"/>
                </a:lnTo>
                <a:close/>
              </a:path>
              <a:path w="958850" h="200025">
                <a:moveTo>
                  <a:pt x="952500" y="12953"/>
                </a:moveTo>
                <a:lnTo>
                  <a:pt x="945629" y="6096"/>
                </a:lnTo>
                <a:lnTo>
                  <a:pt x="945629" y="12953"/>
                </a:lnTo>
                <a:lnTo>
                  <a:pt x="952500" y="12953"/>
                </a:lnTo>
                <a:close/>
              </a:path>
              <a:path w="958850" h="200025">
                <a:moveTo>
                  <a:pt x="952500" y="199644"/>
                </a:moveTo>
                <a:lnTo>
                  <a:pt x="952500" y="12953"/>
                </a:lnTo>
                <a:lnTo>
                  <a:pt x="945629" y="12953"/>
                </a:lnTo>
                <a:lnTo>
                  <a:pt x="945629" y="199644"/>
                </a:lnTo>
                <a:lnTo>
                  <a:pt x="952500" y="199644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455043" y="5325871"/>
            <a:ext cx="9467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Dikdortgen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279015" y="5241797"/>
            <a:ext cx="946785" cy="251460"/>
          </a:xfrm>
          <a:custGeom>
            <a:avLst/>
            <a:gdLst/>
            <a:ahLst/>
            <a:cxnLst/>
            <a:rect l="l" t="t" r="r" b="b"/>
            <a:pathLst>
              <a:path w="946784" h="251460">
                <a:moveTo>
                  <a:pt x="0" y="0"/>
                </a:moveTo>
                <a:lnTo>
                  <a:pt x="0" y="251078"/>
                </a:lnTo>
                <a:lnTo>
                  <a:pt x="946403" y="251078"/>
                </a:lnTo>
                <a:lnTo>
                  <a:pt x="9464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272919" y="5235702"/>
            <a:ext cx="958850" cy="257175"/>
          </a:xfrm>
          <a:custGeom>
            <a:avLst/>
            <a:gdLst/>
            <a:ahLst/>
            <a:cxnLst/>
            <a:rect l="l" t="t" r="r" b="b"/>
            <a:pathLst>
              <a:path w="958850" h="257175">
                <a:moveTo>
                  <a:pt x="958596" y="256794"/>
                </a:moveTo>
                <a:lnTo>
                  <a:pt x="958596" y="0"/>
                </a:lnTo>
                <a:lnTo>
                  <a:pt x="0" y="0"/>
                </a:lnTo>
                <a:lnTo>
                  <a:pt x="0" y="256794"/>
                </a:lnTo>
                <a:lnTo>
                  <a:pt x="6096" y="256794"/>
                </a:lnTo>
                <a:lnTo>
                  <a:pt x="6096" y="12953"/>
                </a:lnTo>
                <a:lnTo>
                  <a:pt x="12954" y="6096"/>
                </a:lnTo>
                <a:lnTo>
                  <a:pt x="12954" y="12953"/>
                </a:lnTo>
                <a:lnTo>
                  <a:pt x="946404" y="12953"/>
                </a:lnTo>
                <a:lnTo>
                  <a:pt x="946404" y="6096"/>
                </a:lnTo>
                <a:lnTo>
                  <a:pt x="952500" y="12953"/>
                </a:lnTo>
                <a:lnTo>
                  <a:pt x="952500" y="256794"/>
                </a:lnTo>
                <a:lnTo>
                  <a:pt x="958596" y="256794"/>
                </a:lnTo>
                <a:close/>
              </a:path>
              <a:path w="958850" h="257175">
                <a:moveTo>
                  <a:pt x="12954" y="12953"/>
                </a:moveTo>
                <a:lnTo>
                  <a:pt x="12954" y="6096"/>
                </a:lnTo>
                <a:lnTo>
                  <a:pt x="6096" y="12953"/>
                </a:lnTo>
                <a:lnTo>
                  <a:pt x="12954" y="12953"/>
                </a:lnTo>
                <a:close/>
              </a:path>
              <a:path w="958850" h="257175">
                <a:moveTo>
                  <a:pt x="12954" y="256794"/>
                </a:moveTo>
                <a:lnTo>
                  <a:pt x="12954" y="12953"/>
                </a:lnTo>
                <a:lnTo>
                  <a:pt x="6096" y="12953"/>
                </a:lnTo>
                <a:lnTo>
                  <a:pt x="6096" y="256794"/>
                </a:lnTo>
                <a:lnTo>
                  <a:pt x="12954" y="256794"/>
                </a:lnTo>
                <a:close/>
              </a:path>
              <a:path w="958850" h="257175">
                <a:moveTo>
                  <a:pt x="952500" y="12953"/>
                </a:moveTo>
                <a:lnTo>
                  <a:pt x="946404" y="6096"/>
                </a:lnTo>
                <a:lnTo>
                  <a:pt x="946404" y="12953"/>
                </a:lnTo>
                <a:lnTo>
                  <a:pt x="952500" y="12953"/>
                </a:lnTo>
                <a:close/>
              </a:path>
              <a:path w="958850" h="257175">
                <a:moveTo>
                  <a:pt x="952500" y="256794"/>
                </a:moveTo>
                <a:lnTo>
                  <a:pt x="952500" y="12953"/>
                </a:lnTo>
                <a:lnTo>
                  <a:pt x="946404" y="12953"/>
                </a:lnTo>
                <a:lnTo>
                  <a:pt x="946404" y="256794"/>
                </a:lnTo>
                <a:lnTo>
                  <a:pt x="952500" y="256794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279015" y="5270245"/>
            <a:ext cx="9467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EsUcgen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272919" y="5471921"/>
            <a:ext cx="958850" cy="20955"/>
          </a:xfrm>
          <a:custGeom>
            <a:avLst/>
            <a:gdLst/>
            <a:ahLst/>
            <a:cxnLst/>
            <a:rect l="l" t="t" r="r" b="b"/>
            <a:pathLst>
              <a:path w="958850" h="20954">
                <a:moveTo>
                  <a:pt x="958596" y="20574"/>
                </a:moveTo>
                <a:lnTo>
                  <a:pt x="958596" y="0"/>
                </a:lnTo>
                <a:lnTo>
                  <a:pt x="0" y="0"/>
                </a:lnTo>
                <a:lnTo>
                  <a:pt x="0" y="20574"/>
                </a:lnTo>
                <a:lnTo>
                  <a:pt x="6096" y="20574"/>
                </a:lnTo>
                <a:lnTo>
                  <a:pt x="6096" y="12953"/>
                </a:lnTo>
                <a:lnTo>
                  <a:pt x="12954" y="6857"/>
                </a:lnTo>
                <a:lnTo>
                  <a:pt x="12954" y="12953"/>
                </a:lnTo>
                <a:lnTo>
                  <a:pt x="946404" y="12953"/>
                </a:lnTo>
                <a:lnTo>
                  <a:pt x="946404" y="6857"/>
                </a:lnTo>
                <a:lnTo>
                  <a:pt x="952500" y="12953"/>
                </a:lnTo>
                <a:lnTo>
                  <a:pt x="952500" y="20574"/>
                </a:lnTo>
                <a:lnTo>
                  <a:pt x="958596" y="20574"/>
                </a:lnTo>
                <a:close/>
              </a:path>
              <a:path w="958850" h="20954">
                <a:moveTo>
                  <a:pt x="12954" y="12953"/>
                </a:moveTo>
                <a:lnTo>
                  <a:pt x="12954" y="6857"/>
                </a:lnTo>
                <a:lnTo>
                  <a:pt x="6096" y="12953"/>
                </a:lnTo>
                <a:lnTo>
                  <a:pt x="12954" y="12953"/>
                </a:lnTo>
                <a:close/>
              </a:path>
              <a:path w="958850" h="20954">
                <a:moveTo>
                  <a:pt x="12954" y="20574"/>
                </a:moveTo>
                <a:lnTo>
                  <a:pt x="12954" y="12953"/>
                </a:lnTo>
                <a:lnTo>
                  <a:pt x="6096" y="12953"/>
                </a:lnTo>
                <a:lnTo>
                  <a:pt x="6096" y="20574"/>
                </a:lnTo>
                <a:lnTo>
                  <a:pt x="12954" y="20574"/>
                </a:lnTo>
                <a:close/>
              </a:path>
              <a:path w="958850" h="20954">
                <a:moveTo>
                  <a:pt x="952500" y="12953"/>
                </a:moveTo>
                <a:lnTo>
                  <a:pt x="946404" y="6857"/>
                </a:lnTo>
                <a:lnTo>
                  <a:pt x="946404" y="12953"/>
                </a:lnTo>
                <a:lnTo>
                  <a:pt x="952500" y="12953"/>
                </a:lnTo>
                <a:close/>
              </a:path>
              <a:path w="958850" h="20954">
                <a:moveTo>
                  <a:pt x="952500" y="20574"/>
                </a:moveTo>
                <a:lnTo>
                  <a:pt x="952500" y="12953"/>
                </a:lnTo>
                <a:lnTo>
                  <a:pt x="946404" y="12953"/>
                </a:lnTo>
                <a:lnTo>
                  <a:pt x="946404" y="20574"/>
                </a:lnTo>
                <a:lnTo>
                  <a:pt x="952500" y="20574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94767" y="4635246"/>
            <a:ext cx="581025" cy="668655"/>
          </a:xfrm>
          <a:custGeom>
            <a:avLst/>
            <a:gdLst/>
            <a:ahLst/>
            <a:cxnLst/>
            <a:rect l="l" t="t" r="r" b="b"/>
            <a:pathLst>
              <a:path w="581025" h="668654">
                <a:moveTo>
                  <a:pt x="580526" y="0"/>
                </a:moveTo>
                <a:lnTo>
                  <a:pt x="563462" y="0"/>
                </a:lnTo>
                <a:lnTo>
                  <a:pt x="0" y="659892"/>
                </a:lnTo>
                <a:lnTo>
                  <a:pt x="9906" y="668274"/>
                </a:lnTo>
                <a:lnTo>
                  <a:pt x="580526" y="0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87184" y="4635246"/>
            <a:ext cx="203687" cy="186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709062" y="4635245"/>
            <a:ext cx="621030" cy="611505"/>
          </a:xfrm>
          <a:custGeom>
            <a:avLst/>
            <a:gdLst/>
            <a:ahLst/>
            <a:cxnLst/>
            <a:rect l="l" t="t" r="r" b="b"/>
            <a:pathLst>
              <a:path w="621029" h="611504">
                <a:moveTo>
                  <a:pt x="620994" y="601980"/>
                </a:moveTo>
                <a:lnTo>
                  <a:pt x="18298" y="0"/>
                </a:lnTo>
                <a:lnTo>
                  <a:pt x="0" y="0"/>
                </a:lnTo>
                <a:lnTo>
                  <a:pt x="611850" y="611124"/>
                </a:lnTo>
                <a:lnTo>
                  <a:pt x="620994" y="601980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91821" y="4635245"/>
            <a:ext cx="211527" cy="1752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83971" y="5468683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118" y="0"/>
                </a:lnTo>
              </a:path>
            </a:pathLst>
          </a:custGeom>
          <a:ln w="46862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77863" y="5439155"/>
            <a:ext cx="957580" cy="53340"/>
          </a:xfrm>
          <a:custGeom>
            <a:avLst/>
            <a:gdLst/>
            <a:ahLst/>
            <a:cxnLst/>
            <a:rect l="l" t="t" r="r" b="b"/>
            <a:pathLst>
              <a:path w="957579" h="53339">
                <a:moveTo>
                  <a:pt x="957072" y="53340"/>
                </a:moveTo>
                <a:lnTo>
                  <a:pt x="957072" y="0"/>
                </a:lnTo>
                <a:lnTo>
                  <a:pt x="0" y="0"/>
                </a:lnTo>
                <a:lnTo>
                  <a:pt x="0" y="53340"/>
                </a:lnTo>
                <a:lnTo>
                  <a:pt x="6108" y="53340"/>
                </a:lnTo>
                <a:lnTo>
                  <a:pt x="6108" y="12192"/>
                </a:lnTo>
                <a:lnTo>
                  <a:pt x="12204" y="6096"/>
                </a:lnTo>
                <a:lnTo>
                  <a:pt x="12204" y="12192"/>
                </a:lnTo>
                <a:lnTo>
                  <a:pt x="944130" y="12192"/>
                </a:lnTo>
                <a:lnTo>
                  <a:pt x="944130" y="6096"/>
                </a:lnTo>
                <a:lnTo>
                  <a:pt x="950213" y="12192"/>
                </a:lnTo>
                <a:lnTo>
                  <a:pt x="950213" y="53340"/>
                </a:lnTo>
                <a:lnTo>
                  <a:pt x="957072" y="53340"/>
                </a:lnTo>
                <a:close/>
              </a:path>
              <a:path w="957579" h="53339">
                <a:moveTo>
                  <a:pt x="12204" y="12192"/>
                </a:moveTo>
                <a:lnTo>
                  <a:pt x="12204" y="6096"/>
                </a:lnTo>
                <a:lnTo>
                  <a:pt x="6108" y="12192"/>
                </a:lnTo>
                <a:lnTo>
                  <a:pt x="12204" y="12192"/>
                </a:lnTo>
                <a:close/>
              </a:path>
              <a:path w="957579" h="53339">
                <a:moveTo>
                  <a:pt x="12204" y="53340"/>
                </a:moveTo>
                <a:lnTo>
                  <a:pt x="12204" y="12192"/>
                </a:lnTo>
                <a:lnTo>
                  <a:pt x="6108" y="12192"/>
                </a:lnTo>
                <a:lnTo>
                  <a:pt x="6108" y="53340"/>
                </a:lnTo>
                <a:lnTo>
                  <a:pt x="12204" y="53340"/>
                </a:lnTo>
                <a:close/>
              </a:path>
              <a:path w="957579" h="53339">
                <a:moveTo>
                  <a:pt x="950213" y="12192"/>
                </a:moveTo>
                <a:lnTo>
                  <a:pt x="944130" y="6096"/>
                </a:lnTo>
                <a:lnTo>
                  <a:pt x="944130" y="12192"/>
                </a:lnTo>
                <a:lnTo>
                  <a:pt x="950213" y="12192"/>
                </a:lnTo>
                <a:close/>
              </a:path>
              <a:path w="957579" h="53339">
                <a:moveTo>
                  <a:pt x="950213" y="53340"/>
                </a:moveTo>
                <a:lnTo>
                  <a:pt x="950213" y="12192"/>
                </a:lnTo>
                <a:lnTo>
                  <a:pt x="944130" y="12192"/>
                </a:lnTo>
                <a:lnTo>
                  <a:pt x="944130" y="53340"/>
                </a:lnTo>
                <a:lnTo>
                  <a:pt x="950213" y="53340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55268" y="4600955"/>
            <a:ext cx="0" cy="844550"/>
          </a:xfrm>
          <a:custGeom>
            <a:avLst/>
            <a:gdLst/>
            <a:ahLst/>
            <a:cxnLst/>
            <a:rect l="l" t="t" r="r" b="b"/>
            <a:pathLst>
              <a:path h="844550">
                <a:moveTo>
                  <a:pt x="0" y="0"/>
                </a:moveTo>
                <a:lnTo>
                  <a:pt x="0" y="844296"/>
                </a:lnTo>
              </a:path>
            </a:pathLst>
          </a:custGeom>
          <a:ln w="12953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171067" y="4635245"/>
            <a:ext cx="170687" cy="1859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4839" y="5492115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3999" y="858012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350391" y="5442458"/>
            <a:ext cx="11048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455043" y="5492115"/>
            <a:ext cx="946785" cy="650875"/>
          </a:xfrm>
          <a:custGeom>
            <a:avLst/>
            <a:gdLst/>
            <a:ahLst/>
            <a:cxnLst/>
            <a:rect l="l" t="t" r="r" b="b"/>
            <a:pathLst>
              <a:path w="946785" h="650875">
                <a:moveTo>
                  <a:pt x="0" y="0"/>
                </a:moveTo>
                <a:lnTo>
                  <a:pt x="0" y="650367"/>
                </a:lnTo>
                <a:lnTo>
                  <a:pt x="946404" y="650366"/>
                </a:lnTo>
                <a:lnTo>
                  <a:pt x="9464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448947" y="5492496"/>
            <a:ext cx="958850" cy="656590"/>
          </a:xfrm>
          <a:custGeom>
            <a:avLst/>
            <a:gdLst/>
            <a:ahLst/>
            <a:cxnLst/>
            <a:rect l="l" t="t" r="r" b="b"/>
            <a:pathLst>
              <a:path w="958850" h="656589">
                <a:moveTo>
                  <a:pt x="12192" y="643128"/>
                </a:moveTo>
                <a:lnTo>
                  <a:pt x="12192" y="0"/>
                </a:lnTo>
                <a:lnTo>
                  <a:pt x="0" y="0"/>
                </a:lnTo>
                <a:lnTo>
                  <a:pt x="0" y="656082"/>
                </a:lnTo>
                <a:lnTo>
                  <a:pt x="6096" y="656082"/>
                </a:lnTo>
                <a:lnTo>
                  <a:pt x="6096" y="643128"/>
                </a:lnTo>
                <a:lnTo>
                  <a:pt x="12192" y="643128"/>
                </a:lnTo>
                <a:close/>
              </a:path>
              <a:path w="958850" h="656589">
                <a:moveTo>
                  <a:pt x="952500" y="643127"/>
                </a:moveTo>
                <a:lnTo>
                  <a:pt x="6096" y="643128"/>
                </a:lnTo>
                <a:lnTo>
                  <a:pt x="12192" y="649986"/>
                </a:lnTo>
                <a:lnTo>
                  <a:pt x="12192" y="656082"/>
                </a:lnTo>
                <a:lnTo>
                  <a:pt x="945629" y="656081"/>
                </a:lnTo>
                <a:lnTo>
                  <a:pt x="945629" y="649986"/>
                </a:lnTo>
                <a:lnTo>
                  <a:pt x="952500" y="643127"/>
                </a:lnTo>
                <a:close/>
              </a:path>
              <a:path w="958850" h="656589">
                <a:moveTo>
                  <a:pt x="12192" y="656082"/>
                </a:moveTo>
                <a:lnTo>
                  <a:pt x="12192" y="649986"/>
                </a:lnTo>
                <a:lnTo>
                  <a:pt x="6096" y="643128"/>
                </a:lnTo>
                <a:lnTo>
                  <a:pt x="6096" y="656082"/>
                </a:lnTo>
                <a:lnTo>
                  <a:pt x="12192" y="656082"/>
                </a:lnTo>
                <a:close/>
              </a:path>
              <a:path w="958850" h="656589">
                <a:moveTo>
                  <a:pt x="958596" y="656081"/>
                </a:moveTo>
                <a:lnTo>
                  <a:pt x="958596" y="0"/>
                </a:lnTo>
                <a:lnTo>
                  <a:pt x="945629" y="0"/>
                </a:lnTo>
                <a:lnTo>
                  <a:pt x="945629" y="643127"/>
                </a:lnTo>
                <a:lnTo>
                  <a:pt x="952500" y="643127"/>
                </a:lnTo>
                <a:lnTo>
                  <a:pt x="952500" y="656081"/>
                </a:lnTo>
                <a:lnTo>
                  <a:pt x="958596" y="656081"/>
                </a:lnTo>
                <a:close/>
              </a:path>
              <a:path w="958850" h="656589">
                <a:moveTo>
                  <a:pt x="952500" y="656081"/>
                </a:moveTo>
                <a:lnTo>
                  <a:pt x="952500" y="643127"/>
                </a:lnTo>
                <a:lnTo>
                  <a:pt x="945629" y="649986"/>
                </a:lnTo>
                <a:lnTo>
                  <a:pt x="945629" y="656081"/>
                </a:lnTo>
                <a:lnTo>
                  <a:pt x="952500" y="656081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48947" y="5527547"/>
            <a:ext cx="958850" cy="621030"/>
          </a:xfrm>
          <a:custGeom>
            <a:avLst/>
            <a:gdLst/>
            <a:ahLst/>
            <a:cxnLst/>
            <a:rect l="l" t="t" r="r" b="b"/>
            <a:pathLst>
              <a:path w="958850" h="621029">
                <a:moveTo>
                  <a:pt x="958596" y="621029"/>
                </a:moveTo>
                <a:lnTo>
                  <a:pt x="958596" y="0"/>
                </a:lnTo>
                <a:lnTo>
                  <a:pt x="0" y="0"/>
                </a:lnTo>
                <a:lnTo>
                  <a:pt x="0" y="621030"/>
                </a:lnTo>
                <a:lnTo>
                  <a:pt x="6096" y="621030"/>
                </a:lnTo>
                <a:lnTo>
                  <a:pt x="6096" y="12954"/>
                </a:lnTo>
                <a:lnTo>
                  <a:pt x="12192" y="6858"/>
                </a:lnTo>
                <a:lnTo>
                  <a:pt x="12192" y="12954"/>
                </a:lnTo>
                <a:lnTo>
                  <a:pt x="945629" y="12953"/>
                </a:lnTo>
                <a:lnTo>
                  <a:pt x="945629" y="6857"/>
                </a:lnTo>
                <a:lnTo>
                  <a:pt x="952500" y="12953"/>
                </a:lnTo>
                <a:lnTo>
                  <a:pt x="952500" y="621029"/>
                </a:lnTo>
                <a:lnTo>
                  <a:pt x="958596" y="621029"/>
                </a:lnTo>
                <a:close/>
              </a:path>
              <a:path w="958850" h="621029">
                <a:moveTo>
                  <a:pt x="12192" y="12954"/>
                </a:moveTo>
                <a:lnTo>
                  <a:pt x="12192" y="6858"/>
                </a:lnTo>
                <a:lnTo>
                  <a:pt x="6096" y="12954"/>
                </a:lnTo>
                <a:lnTo>
                  <a:pt x="12192" y="12954"/>
                </a:lnTo>
                <a:close/>
              </a:path>
              <a:path w="958850" h="621029">
                <a:moveTo>
                  <a:pt x="12192" y="608076"/>
                </a:moveTo>
                <a:lnTo>
                  <a:pt x="12192" y="12954"/>
                </a:lnTo>
                <a:lnTo>
                  <a:pt x="6096" y="12954"/>
                </a:lnTo>
                <a:lnTo>
                  <a:pt x="6096" y="608076"/>
                </a:lnTo>
                <a:lnTo>
                  <a:pt x="12192" y="608076"/>
                </a:lnTo>
                <a:close/>
              </a:path>
              <a:path w="958850" h="621029">
                <a:moveTo>
                  <a:pt x="952500" y="608076"/>
                </a:moveTo>
                <a:lnTo>
                  <a:pt x="6096" y="608076"/>
                </a:lnTo>
                <a:lnTo>
                  <a:pt x="12192" y="614934"/>
                </a:lnTo>
                <a:lnTo>
                  <a:pt x="12192" y="621030"/>
                </a:lnTo>
                <a:lnTo>
                  <a:pt x="945629" y="621029"/>
                </a:lnTo>
                <a:lnTo>
                  <a:pt x="945629" y="614934"/>
                </a:lnTo>
                <a:lnTo>
                  <a:pt x="952500" y="608076"/>
                </a:lnTo>
                <a:close/>
              </a:path>
              <a:path w="958850" h="621029">
                <a:moveTo>
                  <a:pt x="12192" y="621030"/>
                </a:moveTo>
                <a:lnTo>
                  <a:pt x="12192" y="614934"/>
                </a:lnTo>
                <a:lnTo>
                  <a:pt x="6096" y="608076"/>
                </a:lnTo>
                <a:lnTo>
                  <a:pt x="6096" y="621030"/>
                </a:lnTo>
                <a:lnTo>
                  <a:pt x="12192" y="621030"/>
                </a:lnTo>
                <a:close/>
              </a:path>
              <a:path w="958850" h="621029">
                <a:moveTo>
                  <a:pt x="952500" y="12953"/>
                </a:moveTo>
                <a:lnTo>
                  <a:pt x="945629" y="6857"/>
                </a:lnTo>
                <a:lnTo>
                  <a:pt x="945629" y="12953"/>
                </a:lnTo>
                <a:lnTo>
                  <a:pt x="952500" y="12953"/>
                </a:lnTo>
                <a:close/>
              </a:path>
              <a:path w="958850" h="621029">
                <a:moveTo>
                  <a:pt x="952500" y="608076"/>
                </a:moveTo>
                <a:lnTo>
                  <a:pt x="952500" y="12953"/>
                </a:lnTo>
                <a:lnTo>
                  <a:pt x="945629" y="12953"/>
                </a:lnTo>
                <a:lnTo>
                  <a:pt x="945629" y="608076"/>
                </a:lnTo>
                <a:lnTo>
                  <a:pt x="952500" y="608076"/>
                </a:lnTo>
                <a:close/>
              </a:path>
              <a:path w="958850" h="621029">
                <a:moveTo>
                  <a:pt x="952500" y="621029"/>
                </a:moveTo>
                <a:lnTo>
                  <a:pt x="952500" y="608076"/>
                </a:lnTo>
                <a:lnTo>
                  <a:pt x="945629" y="614934"/>
                </a:lnTo>
                <a:lnTo>
                  <a:pt x="945629" y="621029"/>
                </a:lnTo>
                <a:lnTo>
                  <a:pt x="952500" y="621029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48947" y="5978652"/>
            <a:ext cx="958850" cy="170180"/>
          </a:xfrm>
          <a:custGeom>
            <a:avLst/>
            <a:gdLst/>
            <a:ahLst/>
            <a:cxnLst/>
            <a:rect l="l" t="t" r="r" b="b"/>
            <a:pathLst>
              <a:path w="958850" h="170179">
                <a:moveTo>
                  <a:pt x="958596" y="169925"/>
                </a:moveTo>
                <a:lnTo>
                  <a:pt x="958596" y="0"/>
                </a:lnTo>
                <a:lnTo>
                  <a:pt x="0" y="0"/>
                </a:lnTo>
                <a:lnTo>
                  <a:pt x="0" y="169926"/>
                </a:lnTo>
                <a:lnTo>
                  <a:pt x="6096" y="169926"/>
                </a:lnTo>
                <a:lnTo>
                  <a:pt x="6096" y="12954"/>
                </a:lnTo>
                <a:lnTo>
                  <a:pt x="12192" y="6096"/>
                </a:lnTo>
                <a:lnTo>
                  <a:pt x="12192" y="12954"/>
                </a:lnTo>
                <a:lnTo>
                  <a:pt x="945629" y="12953"/>
                </a:lnTo>
                <a:lnTo>
                  <a:pt x="945629" y="6096"/>
                </a:lnTo>
                <a:lnTo>
                  <a:pt x="952500" y="12953"/>
                </a:lnTo>
                <a:lnTo>
                  <a:pt x="952500" y="169925"/>
                </a:lnTo>
                <a:lnTo>
                  <a:pt x="958596" y="169925"/>
                </a:lnTo>
                <a:close/>
              </a:path>
              <a:path w="958850" h="170179">
                <a:moveTo>
                  <a:pt x="12192" y="12954"/>
                </a:moveTo>
                <a:lnTo>
                  <a:pt x="12192" y="6096"/>
                </a:lnTo>
                <a:lnTo>
                  <a:pt x="6096" y="12954"/>
                </a:lnTo>
                <a:lnTo>
                  <a:pt x="12192" y="12954"/>
                </a:lnTo>
                <a:close/>
              </a:path>
              <a:path w="958850" h="170179">
                <a:moveTo>
                  <a:pt x="12192" y="156972"/>
                </a:moveTo>
                <a:lnTo>
                  <a:pt x="12192" y="12954"/>
                </a:lnTo>
                <a:lnTo>
                  <a:pt x="6096" y="12954"/>
                </a:lnTo>
                <a:lnTo>
                  <a:pt x="6096" y="156972"/>
                </a:lnTo>
                <a:lnTo>
                  <a:pt x="12192" y="156972"/>
                </a:lnTo>
                <a:close/>
              </a:path>
              <a:path w="958850" h="170179">
                <a:moveTo>
                  <a:pt x="952500" y="156972"/>
                </a:moveTo>
                <a:lnTo>
                  <a:pt x="6096" y="156972"/>
                </a:lnTo>
                <a:lnTo>
                  <a:pt x="12192" y="163830"/>
                </a:lnTo>
                <a:lnTo>
                  <a:pt x="12192" y="169926"/>
                </a:lnTo>
                <a:lnTo>
                  <a:pt x="945629" y="169925"/>
                </a:lnTo>
                <a:lnTo>
                  <a:pt x="945629" y="163830"/>
                </a:lnTo>
                <a:lnTo>
                  <a:pt x="952500" y="156972"/>
                </a:lnTo>
                <a:close/>
              </a:path>
              <a:path w="958850" h="170179">
                <a:moveTo>
                  <a:pt x="12192" y="169926"/>
                </a:moveTo>
                <a:lnTo>
                  <a:pt x="12192" y="163830"/>
                </a:lnTo>
                <a:lnTo>
                  <a:pt x="6096" y="156972"/>
                </a:lnTo>
                <a:lnTo>
                  <a:pt x="6096" y="169926"/>
                </a:lnTo>
                <a:lnTo>
                  <a:pt x="12192" y="169926"/>
                </a:lnTo>
                <a:close/>
              </a:path>
              <a:path w="958850" h="170179">
                <a:moveTo>
                  <a:pt x="952500" y="12953"/>
                </a:moveTo>
                <a:lnTo>
                  <a:pt x="945629" y="6096"/>
                </a:lnTo>
                <a:lnTo>
                  <a:pt x="945629" y="12953"/>
                </a:lnTo>
                <a:lnTo>
                  <a:pt x="952500" y="12953"/>
                </a:lnTo>
                <a:close/>
              </a:path>
              <a:path w="958850" h="170179">
                <a:moveTo>
                  <a:pt x="952500" y="156972"/>
                </a:moveTo>
                <a:lnTo>
                  <a:pt x="952500" y="12953"/>
                </a:lnTo>
                <a:lnTo>
                  <a:pt x="945629" y="12953"/>
                </a:lnTo>
                <a:lnTo>
                  <a:pt x="945629" y="156972"/>
                </a:lnTo>
                <a:lnTo>
                  <a:pt x="952500" y="156972"/>
                </a:lnTo>
                <a:close/>
              </a:path>
              <a:path w="958850" h="170179">
                <a:moveTo>
                  <a:pt x="952500" y="169925"/>
                </a:moveTo>
                <a:lnTo>
                  <a:pt x="952500" y="156972"/>
                </a:lnTo>
                <a:lnTo>
                  <a:pt x="945629" y="163830"/>
                </a:lnTo>
                <a:lnTo>
                  <a:pt x="945629" y="169925"/>
                </a:lnTo>
                <a:lnTo>
                  <a:pt x="952500" y="169925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501525" y="5558028"/>
            <a:ext cx="179070" cy="1684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501525" y="5737097"/>
            <a:ext cx="179070" cy="1684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455043" y="5539994"/>
            <a:ext cx="946785" cy="38862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25425" marR="179705">
              <a:lnSpc>
                <a:spcPts val="1420"/>
              </a:lnSpc>
              <a:spcBef>
                <a:spcPts val="160"/>
              </a:spcBef>
            </a:pPr>
            <a:r>
              <a:rPr sz="1200" spc="-5" dirty="0">
                <a:latin typeface="Arial"/>
                <a:cs typeface="Arial"/>
              </a:rPr>
              <a:t>boy 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int  en 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8279015" y="5492115"/>
            <a:ext cx="946785" cy="594995"/>
          </a:xfrm>
          <a:custGeom>
            <a:avLst/>
            <a:gdLst/>
            <a:ahLst/>
            <a:cxnLst/>
            <a:rect l="l" t="t" r="r" b="b"/>
            <a:pathLst>
              <a:path w="946784" h="594995">
                <a:moveTo>
                  <a:pt x="0" y="0"/>
                </a:moveTo>
                <a:lnTo>
                  <a:pt x="0" y="594740"/>
                </a:lnTo>
                <a:lnTo>
                  <a:pt x="946403" y="594740"/>
                </a:lnTo>
                <a:lnTo>
                  <a:pt x="9464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272919" y="5492496"/>
            <a:ext cx="958850" cy="600710"/>
          </a:xfrm>
          <a:custGeom>
            <a:avLst/>
            <a:gdLst/>
            <a:ahLst/>
            <a:cxnLst/>
            <a:rect l="l" t="t" r="r" b="b"/>
            <a:pathLst>
              <a:path w="958850" h="600710">
                <a:moveTo>
                  <a:pt x="12954" y="587501"/>
                </a:moveTo>
                <a:lnTo>
                  <a:pt x="12954" y="0"/>
                </a:lnTo>
                <a:lnTo>
                  <a:pt x="0" y="0"/>
                </a:lnTo>
                <a:lnTo>
                  <a:pt x="0" y="600455"/>
                </a:lnTo>
                <a:lnTo>
                  <a:pt x="6096" y="600455"/>
                </a:lnTo>
                <a:lnTo>
                  <a:pt x="6096" y="587501"/>
                </a:lnTo>
                <a:lnTo>
                  <a:pt x="12954" y="587501"/>
                </a:lnTo>
                <a:close/>
              </a:path>
              <a:path w="958850" h="600710">
                <a:moveTo>
                  <a:pt x="952500" y="587501"/>
                </a:moveTo>
                <a:lnTo>
                  <a:pt x="6096" y="587501"/>
                </a:lnTo>
                <a:lnTo>
                  <a:pt x="12954" y="594359"/>
                </a:lnTo>
                <a:lnTo>
                  <a:pt x="12954" y="600455"/>
                </a:lnTo>
                <a:lnTo>
                  <a:pt x="946404" y="600455"/>
                </a:lnTo>
                <a:lnTo>
                  <a:pt x="946404" y="594359"/>
                </a:lnTo>
                <a:lnTo>
                  <a:pt x="952500" y="587501"/>
                </a:lnTo>
                <a:close/>
              </a:path>
              <a:path w="958850" h="600710">
                <a:moveTo>
                  <a:pt x="12954" y="600455"/>
                </a:moveTo>
                <a:lnTo>
                  <a:pt x="12954" y="594359"/>
                </a:lnTo>
                <a:lnTo>
                  <a:pt x="6096" y="587501"/>
                </a:lnTo>
                <a:lnTo>
                  <a:pt x="6096" y="600455"/>
                </a:lnTo>
                <a:lnTo>
                  <a:pt x="12954" y="600455"/>
                </a:lnTo>
                <a:close/>
              </a:path>
              <a:path w="958850" h="600710">
                <a:moveTo>
                  <a:pt x="958596" y="600455"/>
                </a:moveTo>
                <a:lnTo>
                  <a:pt x="958596" y="0"/>
                </a:lnTo>
                <a:lnTo>
                  <a:pt x="946404" y="0"/>
                </a:lnTo>
                <a:lnTo>
                  <a:pt x="946404" y="587501"/>
                </a:lnTo>
                <a:lnTo>
                  <a:pt x="952500" y="587501"/>
                </a:lnTo>
                <a:lnTo>
                  <a:pt x="952500" y="600455"/>
                </a:lnTo>
                <a:lnTo>
                  <a:pt x="958596" y="600455"/>
                </a:lnTo>
                <a:close/>
              </a:path>
              <a:path w="958850" h="600710">
                <a:moveTo>
                  <a:pt x="952500" y="600455"/>
                </a:moveTo>
                <a:lnTo>
                  <a:pt x="952500" y="587501"/>
                </a:lnTo>
                <a:lnTo>
                  <a:pt x="946404" y="594359"/>
                </a:lnTo>
                <a:lnTo>
                  <a:pt x="946404" y="600455"/>
                </a:lnTo>
                <a:lnTo>
                  <a:pt x="952500" y="600455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272919" y="5492496"/>
            <a:ext cx="958850" cy="600710"/>
          </a:xfrm>
          <a:custGeom>
            <a:avLst/>
            <a:gdLst/>
            <a:ahLst/>
            <a:cxnLst/>
            <a:rect l="l" t="t" r="r" b="b"/>
            <a:pathLst>
              <a:path w="958850" h="600710">
                <a:moveTo>
                  <a:pt x="12954" y="587501"/>
                </a:moveTo>
                <a:lnTo>
                  <a:pt x="12954" y="0"/>
                </a:lnTo>
                <a:lnTo>
                  <a:pt x="0" y="0"/>
                </a:lnTo>
                <a:lnTo>
                  <a:pt x="0" y="600455"/>
                </a:lnTo>
                <a:lnTo>
                  <a:pt x="6096" y="600455"/>
                </a:lnTo>
                <a:lnTo>
                  <a:pt x="6096" y="587501"/>
                </a:lnTo>
                <a:lnTo>
                  <a:pt x="12954" y="587501"/>
                </a:lnTo>
                <a:close/>
              </a:path>
              <a:path w="958850" h="600710">
                <a:moveTo>
                  <a:pt x="952500" y="587501"/>
                </a:moveTo>
                <a:lnTo>
                  <a:pt x="6096" y="587501"/>
                </a:lnTo>
                <a:lnTo>
                  <a:pt x="12954" y="594359"/>
                </a:lnTo>
                <a:lnTo>
                  <a:pt x="12954" y="600455"/>
                </a:lnTo>
                <a:lnTo>
                  <a:pt x="946404" y="600455"/>
                </a:lnTo>
                <a:lnTo>
                  <a:pt x="946404" y="594359"/>
                </a:lnTo>
                <a:lnTo>
                  <a:pt x="952500" y="587501"/>
                </a:lnTo>
                <a:close/>
              </a:path>
              <a:path w="958850" h="600710">
                <a:moveTo>
                  <a:pt x="12954" y="600455"/>
                </a:moveTo>
                <a:lnTo>
                  <a:pt x="12954" y="594359"/>
                </a:lnTo>
                <a:lnTo>
                  <a:pt x="6096" y="587501"/>
                </a:lnTo>
                <a:lnTo>
                  <a:pt x="6096" y="600455"/>
                </a:lnTo>
                <a:lnTo>
                  <a:pt x="12954" y="600455"/>
                </a:lnTo>
                <a:close/>
              </a:path>
              <a:path w="958850" h="600710">
                <a:moveTo>
                  <a:pt x="958596" y="600455"/>
                </a:moveTo>
                <a:lnTo>
                  <a:pt x="958596" y="0"/>
                </a:lnTo>
                <a:lnTo>
                  <a:pt x="946404" y="0"/>
                </a:lnTo>
                <a:lnTo>
                  <a:pt x="946404" y="587501"/>
                </a:lnTo>
                <a:lnTo>
                  <a:pt x="952500" y="587501"/>
                </a:lnTo>
                <a:lnTo>
                  <a:pt x="952500" y="600455"/>
                </a:lnTo>
                <a:lnTo>
                  <a:pt x="958596" y="600455"/>
                </a:lnTo>
                <a:close/>
              </a:path>
              <a:path w="958850" h="600710">
                <a:moveTo>
                  <a:pt x="952500" y="600455"/>
                </a:moveTo>
                <a:lnTo>
                  <a:pt x="952500" y="587501"/>
                </a:lnTo>
                <a:lnTo>
                  <a:pt x="946404" y="594359"/>
                </a:lnTo>
                <a:lnTo>
                  <a:pt x="946404" y="600455"/>
                </a:lnTo>
                <a:lnTo>
                  <a:pt x="952500" y="600455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272919" y="5921502"/>
            <a:ext cx="958850" cy="171450"/>
          </a:xfrm>
          <a:custGeom>
            <a:avLst/>
            <a:gdLst/>
            <a:ahLst/>
            <a:cxnLst/>
            <a:rect l="l" t="t" r="r" b="b"/>
            <a:pathLst>
              <a:path w="958850" h="171450">
                <a:moveTo>
                  <a:pt x="958596" y="171450"/>
                </a:moveTo>
                <a:lnTo>
                  <a:pt x="958596" y="0"/>
                </a:lnTo>
                <a:lnTo>
                  <a:pt x="0" y="0"/>
                </a:lnTo>
                <a:lnTo>
                  <a:pt x="0" y="171450"/>
                </a:lnTo>
                <a:lnTo>
                  <a:pt x="6096" y="171450"/>
                </a:lnTo>
                <a:lnTo>
                  <a:pt x="6096" y="12953"/>
                </a:lnTo>
                <a:lnTo>
                  <a:pt x="12954" y="6096"/>
                </a:lnTo>
                <a:lnTo>
                  <a:pt x="12954" y="12953"/>
                </a:lnTo>
                <a:lnTo>
                  <a:pt x="946404" y="12953"/>
                </a:lnTo>
                <a:lnTo>
                  <a:pt x="946404" y="6096"/>
                </a:lnTo>
                <a:lnTo>
                  <a:pt x="952500" y="12953"/>
                </a:lnTo>
                <a:lnTo>
                  <a:pt x="952500" y="171450"/>
                </a:lnTo>
                <a:lnTo>
                  <a:pt x="958596" y="171450"/>
                </a:lnTo>
                <a:close/>
              </a:path>
              <a:path w="958850" h="171450">
                <a:moveTo>
                  <a:pt x="12954" y="12953"/>
                </a:moveTo>
                <a:lnTo>
                  <a:pt x="12954" y="6096"/>
                </a:lnTo>
                <a:lnTo>
                  <a:pt x="6096" y="12953"/>
                </a:lnTo>
                <a:lnTo>
                  <a:pt x="12954" y="12953"/>
                </a:lnTo>
                <a:close/>
              </a:path>
              <a:path w="958850" h="171450">
                <a:moveTo>
                  <a:pt x="12954" y="158496"/>
                </a:moveTo>
                <a:lnTo>
                  <a:pt x="12954" y="12953"/>
                </a:lnTo>
                <a:lnTo>
                  <a:pt x="6096" y="12953"/>
                </a:lnTo>
                <a:lnTo>
                  <a:pt x="6096" y="158496"/>
                </a:lnTo>
                <a:lnTo>
                  <a:pt x="12954" y="158496"/>
                </a:lnTo>
                <a:close/>
              </a:path>
              <a:path w="958850" h="171450">
                <a:moveTo>
                  <a:pt x="952500" y="158496"/>
                </a:moveTo>
                <a:lnTo>
                  <a:pt x="6096" y="158496"/>
                </a:lnTo>
                <a:lnTo>
                  <a:pt x="12954" y="165353"/>
                </a:lnTo>
                <a:lnTo>
                  <a:pt x="12954" y="171450"/>
                </a:lnTo>
                <a:lnTo>
                  <a:pt x="946404" y="171450"/>
                </a:lnTo>
                <a:lnTo>
                  <a:pt x="946404" y="165353"/>
                </a:lnTo>
                <a:lnTo>
                  <a:pt x="952500" y="158496"/>
                </a:lnTo>
                <a:close/>
              </a:path>
              <a:path w="958850" h="171450">
                <a:moveTo>
                  <a:pt x="12954" y="171450"/>
                </a:moveTo>
                <a:lnTo>
                  <a:pt x="12954" y="165353"/>
                </a:lnTo>
                <a:lnTo>
                  <a:pt x="6096" y="158496"/>
                </a:lnTo>
                <a:lnTo>
                  <a:pt x="6096" y="171450"/>
                </a:lnTo>
                <a:lnTo>
                  <a:pt x="12954" y="171450"/>
                </a:lnTo>
                <a:close/>
              </a:path>
              <a:path w="958850" h="171450">
                <a:moveTo>
                  <a:pt x="952500" y="12953"/>
                </a:moveTo>
                <a:lnTo>
                  <a:pt x="946404" y="6096"/>
                </a:lnTo>
                <a:lnTo>
                  <a:pt x="946404" y="12953"/>
                </a:lnTo>
                <a:lnTo>
                  <a:pt x="952500" y="12953"/>
                </a:lnTo>
                <a:close/>
              </a:path>
              <a:path w="958850" h="171450">
                <a:moveTo>
                  <a:pt x="952500" y="158496"/>
                </a:moveTo>
                <a:lnTo>
                  <a:pt x="952500" y="12953"/>
                </a:lnTo>
                <a:lnTo>
                  <a:pt x="946404" y="12953"/>
                </a:lnTo>
                <a:lnTo>
                  <a:pt x="946404" y="158496"/>
                </a:lnTo>
                <a:lnTo>
                  <a:pt x="952500" y="158496"/>
                </a:lnTo>
                <a:close/>
              </a:path>
              <a:path w="958850" h="171450">
                <a:moveTo>
                  <a:pt x="952500" y="171450"/>
                </a:moveTo>
                <a:lnTo>
                  <a:pt x="952500" y="158496"/>
                </a:lnTo>
                <a:lnTo>
                  <a:pt x="946404" y="165353"/>
                </a:lnTo>
                <a:lnTo>
                  <a:pt x="946404" y="171450"/>
                </a:lnTo>
                <a:lnTo>
                  <a:pt x="952500" y="171450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12543" y="5500878"/>
            <a:ext cx="181355" cy="1684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312543" y="5679947"/>
            <a:ext cx="181355" cy="169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8279015" y="5482844"/>
            <a:ext cx="1131570" cy="38862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13995" marR="5080">
              <a:lnSpc>
                <a:spcPts val="1420"/>
              </a:lnSpc>
              <a:spcBef>
                <a:spcPts val="160"/>
              </a:spcBef>
            </a:pPr>
            <a:r>
              <a:rPr sz="1200" spc="-5" dirty="0">
                <a:latin typeface="Arial"/>
                <a:cs typeface="Arial"/>
              </a:rPr>
              <a:t>kenar </a:t>
            </a:r>
            <a:r>
              <a:rPr sz="1200" dirty="0">
                <a:latin typeface="Arial"/>
                <a:cs typeface="Arial"/>
              </a:rPr>
              <a:t>: </a:t>
            </a:r>
            <a:r>
              <a:rPr sz="1200" spc="-5" dirty="0">
                <a:latin typeface="Arial"/>
                <a:cs typeface="Arial"/>
              </a:rPr>
              <a:t>int  yukseklik 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783971" y="5492115"/>
            <a:ext cx="944244" cy="617220"/>
          </a:xfrm>
          <a:custGeom>
            <a:avLst/>
            <a:gdLst/>
            <a:ahLst/>
            <a:cxnLst/>
            <a:rect l="l" t="t" r="r" b="b"/>
            <a:pathLst>
              <a:path w="944245" h="617220">
                <a:moveTo>
                  <a:pt x="0" y="0"/>
                </a:moveTo>
                <a:lnTo>
                  <a:pt x="0" y="616838"/>
                </a:lnTo>
                <a:lnTo>
                  <a:pt x="944118" y="616838"/>
                </a:lnTo>
                <a:lnTo>
                  <a:pt x="9441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777863" y="5492496"/>
            <a:ext cx="957580" cy="622935"/>
          </a:xfrm>
          <a:custGeom>
            <a:avLst/>
            <a:gdLst/>
            <a:ahLst/>
            <a:cxnLst/>
            <a:rect l="l" t="t" r="r" b="b"/>
            <a:pathLst>
              <a:path w="957579" h="622935">
                <a:moveTo>
                  <a:pt x="12204" y="609600"/>
                </a:moveTo>
                <a:lnTo>
                  <a:pt x="12204" y="0"/>
                </a:lnTo>
                <a:lnTo>
                  <a:pt x="0" y="0"/>
                </a:lnTo>
                <a:lnTo>
                  <a:pt x="0" y="622553"/>
                </a:lnTo>
                <a:lnTo>
                  <a:pt x="6108" y="622553"/>
                </a:lnTo>
                <a:lnTo>
                  <a:pt x="6108" y="609600"/>
                </a:lnTo>
                <a:lnTo>
                  <a:pt x="12204" y="609600"/>
                </a:lnTo>
                <a:close/>
              </a:path>
              <a:path w="957579" h="622935">
                <a:moveTo>
                  <a:pt x="950213" y="609600"/>
                </a:moveTo>
                <a:lnTo>
                  <a:pt x="6108" y="609600"/>
                </a:lnTo>
                <a:lnTo>
                  <a:pt x="12204" y="616457"/>
                </a:lnTo>
                <a:lnTo>
                  <a:pt x="12204" y="622553"/>
                </a:lnTo>
                <a:lnTo>
                  <a:pt x="944130" y="622553"/>
                </a:lnTo>
                <a:lnTo>
                  <a:pt x="944130" y="616457"/>
                </a:lnTo>
                <a:lnTo>
                  <a:pt x="950213" y="609600"/>
                </a:lnTo>
                <a:close/>
              </a:path>
              <a:path w="957579" h="622935">
                <a:moveTo>
                  <a:pt x="12204" y="622553"/>
                </a:moveTo>
                <a:lnTo>
                  <a:pt x="12204" y="616457"/>
                </a:lnTo>
                <a:lnTo>
                  <a:pt x="6108" y="609600"/>
                </a:lnTo>
                <a:lnTo>
                  <a:pt x="6108" y="622553"/>
                </a:lnTo>
                <a:lnTo>
                  <a:pt x="12204" y="622553"/>
                </a:lnTo>
                <a:close/>
              </a:path>
              <a:path w="957579" h="622935">
                <a:moveTo>
                  <a:pt x="957072" y="622553"/>
                </a:moveTo>
                <a:lnTo>
                  <a:pt x="957072" y="0"/>
                </a:lnTo>
                <a:lnTo>
                  <a:pt x="944130" y="0"/>
                </a:lnTo>
                <a:lnTo>
                  <a:pt x="944130" y="609600"/>
                </a:lnTo>
                <a:lnTo>
                  <a:pt x="950213" y="609600"/>
                </a:lnTo>
                <a:lnTo>
                  <a:pt x="950213" y="622553"/>
                </a:lnTo>
                <a:lnTo>
                  <a:pt x="957072" y="622553"/>
                </a:lnTo>
                <a:close/>
              </a:path>
              <a:path w="957579" h="622935">
                <a:moveTo>
                  <a:pt x="950213" y="622553"/>
                </a:moveTo>
                <a:lnTo>
                  <a:pt x="950213" y="609600"/>
                </a:lnTo>
                <a:lnTo>
                  <a:pt x="944130" y="616457"/>
                </a:lnTo>
                <a:lnTo>
                  <a:pt x="944130" y="622553"/>
                </a:lnTo>
                <a:lnTo>
                  <a:pt x="950213" y="622553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063105" y="5472176"/>
            <a:ext cx="5670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Cember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777863" y="5673852"/>
            <a:ext cx="957580" cy="441325"/>
          </a:xfrm>
          <a:custGeom>
            <a:avLst/>
            <a:gdLst/>
            <a:ahLst/>
            <a:cxnLst/>
            <a:rect l="l" t="t" r="r" b="b"/>
            <a:pathLst>
              <a:path w="957579" h="441325">
                <a:moveTo>
                  <a:pt x="957072" y="441198"/>
                </a:moveTo>
                <a:lnTo>
                  <a:pt x="957072" y="0"/>
                </a:lnTo>
                <a:lnTo>
                  <a:pt x="0" y="0"/>
                </a:lnTo>
                <a:lnTo>
                  <a:pt x="0" y="441198"/>
                </a:lnTo>
                <a:lnTo>
                  <a:pt x="6108" y="441198"/>
                </a:lnTo>
                <a:lnTo>
                  <a:pt x="6108" y="12953"/>
                </a:lnTo>
                <a:lnTo>
                  <a:pt x="12204" y="6096"/>
                </a:lnTo>
                <a:lnTo>
                  <a:pt x="12204" y="12953"/>
                </a:lnTo>
                <a:lnTo>
                  <a:pt x="944130" y="12953"/>
                </a:lnTo>
                <a:lnTo>
                  <a:pt x="944130" y="6096"/>
                </a:lnTo>
                <a:lnTo>
                  <a:pt x="950213" y="12953"/>
                </a:lnTo>
                <a:lnTo>
                  <a:pt x="950213" y="441198"/>
                </a:lnTo>
                <a:lnTo>
                  <a:pt x="957072" y="441198"/>
                </a:lnTo>
                <a:close/>
              </a:path>
              <a:path w="957579" h="441325">
                <a:moveTo>
                  <a:pt x="12204" y="12953"/>
                </a:moveTo>
                <a:lnTo>
                  <a:pt x="12204" y="6096"/>
                </a:lnTo>
                <a:lnTo>
                  <a:pt x="6108" y="12953"/>
                </a:lnTo>
                <a:lnTo>
                  <a:pt x="12204" y="12953"/>
                </a:lnTo>
                <a:close/>
              </a:path>
              <a:path w="957579" h="441325">
                <a:moveTo>
                  <a:pt x="12204" y="428244"/>
                </a:moveTo>
                <a:lnTo>
                  <a:pt x="12204" y="12953"/>
                </a:lnTo>
                <a:lnTo>
                  <a:pt x="6108" y="12953"/>
                </a:lnTo>
                <a:lnTo>
                  <a:pt x="6108" y="428244"/>
                </a:lnTo>
                <a:lnTo>
                  <a:pt x="12204" y="428244"/>
                </a:lnTo>
                <a:close/>
              </a:path>
              <a:path w="957579" h="441325">
                <a:moveTo>
                  <a:pt x="950213" y="428244"/>
                </a:moveTo>
                <a:lnTo>
                  <a:pt x="6108" y="428244"/>
                </a:lnTo>
                <a:lnTo>
                  <a:pt x="12204" y="435101"/>
                </a:lnTo>
                <a:lnTo>
                  <a:pt x="12204" y="441198"/>
                </a:lnTo>
                <a:lnTo>
                  <a:pt x="944130" y="441198"/>
                </a:lnTo>
                <a:lnTo>
                  <a:pt x="944130" y="435101"/>
                </a:lnTo>
                <a:lnTo>
                  <a:pt x="950213" y="428244"/>
                </a:lnTo>
                <a:close/>
              </a:path>
              <a:path w="957579" h="441325">
                <a:moveTo>
                  <a:pt x="12204" y="441198"/>
                </a:moveTo>
                <a:lnTo>
                  <a:pt x="12204" y="435101"/>
                </a:lnTo>
                <a:lnTo>
                  <a:pt x="6108" y="428244"/>
                </a:lnTo>
                <a:lnTo>
                  <a:pt x="6108" y="441198"/>
                </a:lnTo>
                <a:lnTo>
                  <a:pt x="12204" y="441198"/>
                </a:lnTo>
                <a:close/>
              </a:path>
              <a:path w="957579" h="441325">
                <a:moveTo>
                  <a:pt x="950213" y="12953"/>
                </a:moveTo>
                <a:lnTo>
                  <a:pt x="944130" y="6096"/>
                </a:lnTo>
                <a:lnTo>
                  <a:pt x="944130" y="12953"/>
                </a:lnTo>
                <a:lnTo>
                  <a:pt x="950213" y="12953"/>
                </a:lnTo>
                <a:close/>
              </a:path>
              <a:path w="957579" h="441325">
                <a:moveTo>
                  <a:pt x="950213" y="428244"/>
                </a:moveTo>
                <a:lnTo>
                  <a:pt x="950213" y="12953"/>
                </a:lnTo>
                <a:lnTo>
                  <a:pt x="944130" y="12953"/>
                </a:lnTo>
                <a:lnTo>
                  <a:pt x="944130" y="428244"/>
                </a:lnTo>
                <a:lnTo>
                  <a:pt x="950213" y="428244"/>
                </a:lnTo>
                <a:close/>
              </a:path>
              <a:path w="957579" h="441325">
                <a:moveTo>
                  <a:pt x="950213" y="441198"/>
                </a:moveTo>
                <a:lnTo>
                  <a:pt x="950213" y="428244"/>
                </a:lnTo>
                <a:lnTo>
                  <a:pt x="944130" y="435101"/>
                </a:lnTo>
                <a:lnTo>
                  <a:pt x="944130" y="441198"/>
                </a:lnTo>
                <a:lnTo>
                  <a:pt x="950213" y="441198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777863" y="5945123"/>
            <a:ext cx="957580" cy="170180"/>
          </a:xfrm>
          <a:custGeom>
            <a:avLst/>
            <a:gdLst/>
            <a:ahLst/>
            <a:cxnLst/>
            <a:rect l="l" t="t" r="r" b="b"/>
            <a:pathLst>
              <a:path w="957579" h="170179">
                <a:moveTo>
                  <a:pt x="957072" y="169925"/>
                </a:moveTo>
                <a:lnTo>
                  <a:pt x="957072" y="0"/>
                </a:lnTo>
                <a:lnTo>
                  <a:pt x="0" y="0"/>
                </a:lnTo>
                <a:lnTo>
                  <a:pt x="0" y="169925"/>
                </a:lnTo>
                <a:lnTo>
                  <a:pt x="6108" y="169925"/>
                </a:lnTo>
                <a:lnTo>
                  <a:pt x="6108" y="12953"/>
                </a:lnTo>
                <a:lnTo>
                  <a:pt x="12204" y="6858"/>
                </a:lnTo>
                <a:lnTo>
                  <a:pt x="12204" y="12953"/>
                </a:lnTo>
                <a:lnTo>
                  <a:pt x="944130" y="12953"/>
                </a:lnTo>
                <a:lnTo>
                  <a:pt x="944130" y="6858"/>
                </a:lnTo>
                <a:lnTo>
                  <a:pt x="950213" y="12953"/>
                </a:lnTo>
                <a:lnTo>
                  <a:pt x="950213" y="169925"/>
                </a:lnTo>
                <a:lnTo>
                  <a:pt x="957072" y="169925"/>
                </a:lnTo>
                <a:close/>
              </a:path>
              <a:path w="957579" h="170179">
                <a:moveTo>
                  <a:pt x="12204" y="12953"/>
                </a:moveTo>
                <a:lnTo>
                  <a:pt x="12204" y="6858"/>
                </a:lnTo>
                <a:lnTo>
                  <a:pt x="6108" y="12953"/>
                </a:lnTo>
                <a:lnTo>
                  <a:pt x="12204" y="12953"/>
                </a:lnTo>
                <a:close/>
              </a:path>
              <a:path w="957579" h="170179">
                <a:moveTo>
                  <a:pt x="12204" y="156972"/>
                </a:moveTo>
                <a:lnTo>
                  <a:pt x="12204" y="12953"/>
                </a:lnTo>
                <a:lnTo>
                  <a:pt x="6108" y="12953"/>
                </a:lnTo>
                <a:lnTo>
                  <a:pt x="6108" y="156972"/>
                </a:lnTo>
                <a:lnTo>
                  <a:pt x="12204" y="156972"/>
                </a:lnTo>
                <a:close/>
              </a:path>
              <a:path w="957579" h="170179">
                <a:moveTo>
                  <a:pt x="950213" y="156972"/>
                </a:moveTo>
                <a:lnTo>
                  <a:pt x="6108" y="156972"/>
                </a:lnTo>
                <a:lnTo>
                  <a:pt x="12204" y="163829"/>
                </a:lnTo>
                <a:lnTo>
                  <a:pt x="12204" y="169925"/>
                </a:lnTo>
                <a:lnTo>
                  <a:pt x="944130" y="169925"/>
                </a:lnTo>
                <a:lnTo>
                  <a:pt x="944130" y="163829"/>
                </a:lnTo>
                <a:lnTo>
                  <a:pt x="950213" y="156972"/>
                </a:lnTo>
                <a:close/>
              </a:path>
              <a:path w="957579" h="170179">
                <a:moveTo>
                  <a:pt x="12204" y="169925"/>
                </a:moveTo>
                <a:lnTo>
                  <a:pt x="12204" y="163829"/>
                </a:lnTo>
                <a:lnTo>
                  <a:pt x="6108" y="156972"/>
                </a:lnTo>
                <a:lnTo>
                  <a:pt x="6108" y="169925"/>
                </a:lnTo>
                <a:lnTo>
                  <a:pt x="12204" y="169925"/>
                </a:lnTo>
                <a:close/>
              </a:path>
              <a:path w="957579" h="170179">
                <a:moveTo>
                  <a:pt x="950213" y="12953"/>
                </a:moveTo>
                <a:lnTo>
                  <a:pt x="944130" y="6858"/>
                </a:lnTo>
                <a:lnTo>
                  <a:pt x="944130" y="12953"/>
                </a:lnTo>
                <a:lnTo>
                  <a:pt x="950213" y="12953"/>
                </a:lnTo>
                <a:close/>
              </a:path>
              <a:path w="957579" h="170179">
                <a:moveTo>
                  <a:pt x="950213" y="156972"/>
                </a:moveTo>
                <a:lnTo>
                  <a:pt x="950213" y="12953"/>
                </a:lnTo>
                <a:lnTo>
                  <a:pt x="944130" y="12953"/>
                </a:lnTo>
                <a:lnTo>
                  <a:pt x="944130" y="156972"/>
                </a:lnTo>
                <a:lnTo>
                  <a:pt x="950213" y="156972"/>
                </a:lnTo>
                <a:close/>
              </a:path>
              <a:path w="957579" h="170179">
                <a:moveTo>
                  <a:pt x="950213" y="169925"/>
                </a:moveTo>
                <a:lnTo>
                  <a:pt x="950213" y="156972"/>
                </a:lnTo>
                <a:lnTo>
                  <a:pt x="944130" y="163829"/>
                </a:lnTo>
                <a:lnTo>
                  <a:pt x="944130" y="169925"/>
                </a:lnTo>
                <a:lnTo>
                  <a:pt x="950213" y="169925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17499" y="5704332"/>
            <a:ext cx="179070" cy="1676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6983856" y="5686297"/>
            <a:ext cx="8026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yaricap 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65" name="Date Placeholder 64">
            <a:extLst>
              <a:ext uri="{FF2B5EF4-FFF2-40B4-BE49-F238E27FC236}">
                <a16:creationId xmlns:a16="http://schemas.microsoft.com/office/drawing/2014/main" id="{D34D2B49-B54E-4CB9-AE84-5CDDD545CD17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1A705A2-F317-4121-83CF-B164FD8E7B4D}" type="datetime1">
              <a:rPr lang="en-US" smtClean="0"/>
              <a:t>04/01/2019</a:t>
            </a:fld>
            <a:endParaRPr lang="en-US"/>
          </a:p>
        </p:txBody>
      </p:sp>
      <p:sp>
        <p:nvSpPr>
          <p:cNvPr id="66" name="Slide Number Placeholder 65">
            <a:extLst>
              <a:ext uri="{FF2B5EF4-FFF2-40B4-BE49-F238E27FC236}">
                <a16:creationId xmlns:a16="http://schemas.microsoft.com/office/drawing/2014/main" id="{D22C62F1-71B7-4CF3-85B4-E4F711E9C49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/>
              <a:t>- </a:t>
            </a:r>
            <a:fld id="{81D60167-4931-47E6-BA6A-407CBD079E47}" type="slidenum">
              <a:rPr smtClean="0"/>
              <a:t>6</a:t>
            </a:fld>
            <a:r>
              <a:rPr spc="-75"/>
              <a:t> </a:t>
            </a:r>
            <a:r>
              <a:t>-</a:t>
            </a:r>
            <a:r>
              <a:rPr spc="-5"/>
              <a:t> </a:t>
            </a:r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839" y="348995"/>
            <a:ext cx="9144000" cy="999490"/>
          </a:xfrm>
          <a:prstGeom prst="rect">
            <a:avLst/>
          </a:prstGeom>
          <a:solidFill>
            <a:srgbClr val="AACEF2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3250">
              <a:latin typeface="Times New Roman"/>
              <a:cs typeface="Times New Roman"/>
            </a:endParaRPr>
          </a:p>
          <a:p>
            <a:pPr marL="1278890">
              <a:lnSpc>
                <a:spcPct val="100000"/>
              </a:lnSpc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Soyutlama (“Abstraction): Örnek – 1</a:t>
            </a:r>
            <a:r>
              <a:rPr sz="28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(devam)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839" y="1347977"/>
            <a:ext cx="9144000" cy="716280"/>
          </a:xfrm>
          <a:custGeom>
            <a:avLst/>
            <a:gdLst/>
            <a:ahLst/>
            <a:cxnLst/>
            <a:rect l="l" t="t" r="r" b="b"/>
            <a:pathLst>
              <a:path w="9144000" h="716280">
                <a:moveTo>
                  <a:pt x="0" y="715899"/>
                </a:moveTo>
                <a:lnTo>
                  <a:pt x="9144000" y="715899"/>
                </a:lnTo>
                <a:lnTo>
                  <a:pt x="9144000" y="0"/>
                </a:lnTo>
                <a:lnTo>
                  <a:pt x="0" y="0"/>
                </a:lnTo>
                <a:lnTo>
                  <a:pt x="0" y="715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07497" y="1601977"/>
            <a:ext cx="40474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public class </a:t>
            </a:r>
            <a:r>
              <a:rPr sz="2000" spc="-10" dirty="0">
                <a:latin typeface="Arial"/>
                <a:cs typeface="Arial"/>
              </a:rPr>
              <a:t>Cember extends </a:t>
            </a:r>
            <a:r>
              <a:rPr sz="2000" spc="-5" dirty="0">
                <a:latin typeface="Arial"/>
                <a:cs typeface="Arial"/>
              </a:rPr>
              <a:t>Sekil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41121" y="4107179"/>
            <a:ext cx="1260475" cy="528955"/>
          </a:xfrm>
          <a:custGeom>
            <a:avLst/>
            <a:gdLst/>
            <a:ahLst/>
            <a:cxnLst/>
            <a:rect l="l" t="t" r="r" b="b"/>
            <a:pathLst>
              <a:path w="1260475" h="528954">
                <a:moveTo>
                  <a:pt x="0" y="0"/>
                </a:moveTo>
                <a:lnTo>
                  <a:pt x="0" y="528447"/>
                </a:lnTo>
                <a:lnTo>
                  <a:pt x="1260348" y="528447"/>
                </a:lnTo>
                <a:lnTo>
                  <a:pt x="126034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35013" y="4100321"/>
            <a:ext cx="1272540" cy="535305"/>
          </a:xfrm>
          <a:custGeom>
            <a:avLst/>
            <a:gdLst/>
            <a:ahLst/>
            <a:cxnLst/>
            <a:rect l="l" t="t" r="r" b="b"/>
            <a:pathLst>
              <a:path w="1272540" h="535304">
                <a:moveTo>
                  <a:pt x="1272540" y="534924"/>
                </a:moveTo>
                <a:lnTo>
                  <a:pt x="1272540" y="0"/>
                </a:lnTo>
                <a:lnTo>
                  <a:pt x="0" y="0"/>
                </a:lnTo>
                <a:lnTo>
                  <a:pt x="0" y="534924"/>
                </a:lnTo>
                <a:lnTo>
                  <a:pt x="6108" y="534924"/>
                </a:lnTo>
                <a:lnTo>
                  <a:pt x="6108" y="12953"/>
                </a:lnTo>
                <a:lnTo>
                  <a:pt x="12204" y="6857"/>
                </a:lnTo>
                <a:lnTo>
                  <a:pt x="12204" y="12953"/>
                </a:lnTo>
                <a:lnTo>
                  <a:pt x="1260360" y="12953"/>
                </a:lnTo>
                <a:lnTo>
                  <a:pt x="1260360" y="6857"/>
                </a:lnTo>
                <a:lnTo>
                  <a:pt x="1266456" y="12953"/>
                </a:lnTo>
                <a:lnTo>
                  <a:pt x="1266456" y="534924"/>
                </a:lnTo>
                <a:lnTo>
                  <a:pt x="1272540" y="534924"/>
                </a:lnTo>
                <a:close/>
              </a:path>
              <a:path w="1272540" h="535304">
                <a:moveTo>
                  <a:pt x="12204" y="12953"/>
                </a:moveTo>
                <a:lnTo>
                  <a:pt x="12204" y="6857"/>
                </a:lnTo>
                <a:lnTo>
                  <a:pt x="6108" y="12953"/>
                </a:lnTo>
                <a:lnTo>
                  <a:pt x="12204" y="12953"/>
                </a:lnTo>
                <a:close/>
              </a:path>
              <a:path w="1272540" h="535304">
                <a:moveTo>
                  <a:pt x="12204" y="534924"/>
                </a:moveTo>
                <a:lnTo>
                  <a:pt x="12204" y="12953"/>
                </a:lnTo>
                <a:lnTo>
                  <a:pt x="6108" y="12953"/>
                </a:lnTo>
                <a:lnTo>
                  <a:pt x="6108" y="534924"/>
                </a:lnTo>
                <a:lnTo>
                  <a:pt x="12204" y="534924"/>
                </a:lnTo>
                <a:close/>
              </a:path>
              <a:path w="1272540" h="535304">
                <a:moveTo>
                  <a:pt x="1266456" y="12953"/>
                </a:moveTo>
                <a:lnTo>
                  <a:pt x="1260360" y="6857"/>
                </a:lnTo>
                <a:lnTo>
                  <a:pt x="1260360" y="12953"/>
                </a:lnTo>
                <a:lnTo>
                  <a:pt x="1266456" y="12953"/>
                </a:lnTo>
                <a:close/>
              </a:path>
              <a:path w="1272540" h="535304">
                <a:moveTo>
                  <a:pt x="1266456" y="534924"/>
                </a:moveTo>
                <a:lnTo>
                  <a:pt x="1266456" y="12953"/>
                </a:lnTo>
                <a:lnTo>
                  <a:pt x="1260360" y="12953"/>
                </a:lnTo>
                <a:lnTo>
                  <a:pt x="1260360" y="534924"/>
                </a:lnTo>
                <a:lnTo>
                  <a:pt x="1266456" y="534924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35013" y="4337303"/>
            <a:ext cx="1272540" cy="298450"/>
          </a:xfrm>
          <a:custGeom>
            <a:avLst/>
            <a:gdLst/>
            <a:ahLst/>
            <a:cxnLst/>
            <a:rect l="l" t="t" r="r" b="b"/>
            <a:pathLst>
              <a:path w="1272540" h="298450">
                <a:moveTo>
                  <a:pt x="1272540" y="297942"/>
                </a:moveTo>
                <a:lnTo>
                  <a:pt x="1272540" y="0"/>
                </a:lnTo>
                <a:lnTo>
                  <a:pt x="0" y="0"/>
                </a:lnTo>
                <a:lnTo>
                  <a:pt x="0" y="297942"/>
                </a:lnTo>
                <a:lnTo>
                  <a:pt x="6108" y="297942"/>
                </a:lnTo>
                <a:lnTo>
                  <a:pt x="6108" y="12192"/>
                </a:lnTo>
                <a:lnTo>
                  <a:pt x="12204" y="6096"/>
                </a:lnTo>
                <a:lnTo>
                  <a:pt x="12204" y="12192"/>
                </a:lnTo>
                <a:lnTo>
                  <a:pt x="1260360" y="12192"/>
                </a:lnTo>
                <a:lnTo>
                  <a:pt x="1260360" y="6096"/>
                </a:lnTo>
                <a:lnTo>
                  <a:pt x="1266456" y="12192"/>
                </a:lnTo>
                <a:lnTo>
                  <a:pt x="1266456" y="297942"/>
                </a:lnTo>
                <a:lnTo>
                  <a:pt x="1272540" y="297942"/>
                </a:lnTo>
                <a:close/>
              </a:path>
              <a:path w="1272540" h="298450">
                <a:moveTo>
                  <a:pt x="12204" y="12192"/>
                </a:moveTo>
                <a:lnTo>
                  <a:pt x="12204" y="6096"/>
                </a:lnTo>
                <a:lnTo>
                  <a:pt x="6108" y="12192"/>
                </a:lnTo>
                <a:lnTo>
                  <a:pt x="12204" y="12192"/>
                </a:lnTo>
                <a:close/>
              </a:path>
              <a:path w="1272540" h="298450">
                <a:moveTo>
                  <a:pt x="12204" y="297942"/>
                </a:moveTo>
                <a:lnTo>
                  <a:pt x="12204" y="12192"/>
                </a:lnTo>
                <a:lnTo>
                  <a:pt x="6108" y="12192"/>
                </a:lnTo>
                <a:lnTo>
                  <a:pt x="6108" y="297942"/>
                </a:lnTo>
                <a:lnTo>
                  <a:pt x="12204" y="297942"/>
                </a:lnTo>
                <a:close/>
              </a:path>
              <a:path w="1272540" h="298450">
                <a:moveTo>
                  <a:pt x="1266456" y="12192"/>
                </a:moveTo>
                <a:lnTo>
                  <a:pt x="1260360" y="6096"/>
                </a:lnTo>
                <a:lnTo>
                  <a:pt x="1260360" y="12192"/>
                </a:lnTo>
                <a:lnTo>
                  <a:pt x="1266456" y="12192"/>
                </a:lnTo>
                <a:close/>
              </a:path>
              <a:path w="1272540" h="298450">
                <a:moveTo>
                  <a:pt x="1266456" y="297942"/>
                </a:moveTo>
                <a:lnTo>
                  <a:pt x="1266456" y="12192"/>
                </a:lnTo>
                <a:lnTo>
                  <a:pt x="1260360" y="12192"/>
                </a:lnTo>
                <a:lnTo>
                  <a:pt x="1260360" y="297942"/>
                </a:lnTo>
                <a:lnTo>
                  <a:pt x="1266456" y="29794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35013" y="4425696"/>
            <a:ext cx="1272540" cy="209550"/>
          </a:xfrm>
          <a:custGeom>
            <a:avLst/>
            <a:gdLst/>
            <a:ahLst/>
            <a:cxnLst/>
            <a:rect l="l" t="t" r="r" b="b"/>
            <a:pathLst>
              <a:path w="1272540" h="209550">
                <a:moveTo>
                  <a:pt x="1272540" y="209550"/>
                </a:moveTo>
                <a:lnTo>
                  <a:pt x="1272540" y="0"/>
                </a:lnTo>
                <a:lnTo>
                  <a:pt x="0" y="0"/>
                </a:lnTo>
                <a:lnTo>
                  <a:pt x="0" y="209550"/>
                </a:lnTo>
                <a:lnTo>
                  <a:pt x="6108" y="209550"/>
                </a:lnTo>
                <a:lnTo>
                  <a:pt x="6108" y="12953"/>
                </a:lnTo>
                <a:lnTo>
                  <a:pt x="12204" y="6857"/>
                </a:lnTo>
                <a:lnTo>
                  <a:pt x="12204" y="12953"/>
                </a:lnTo>
                <a:lnTo>
                  <a:pt x="1260360" y="12953"/>
                </a:lnTo>
                <a:lnTo>
                  <a:pt x="1260360" y="6857"/>
                </a:lnTo>
                <a:lnTo>
                  <a:pt x="1266456" y="12953"/>
                </a:lnTo>
                <a:lnTo>
                  <a:pt x="1266456" y="209550"/>
                </a:lnTo>
                <a:lnTo>
                  <a:pt x="1272540" y="209550"/>
                </a:lnTo>
                <a:close/>
              </a:path>
              <a:path w="1272540" h="209550">
                <a:moveTo>
                  <a:pt x="12204" y="12953"/>
                </a:moveTo>
                <a:lnTo>
                  <a:pt x="12204" y="6857"/>
                </a:lnTo>
                <a:lnTo>
                  <a:pt x="6108" y="12953"/>
                </a:lnTo>
                <a:lnTo>
                  <a:pt x="12204" y="12953"/>
                </a:lnTo>
                <a:close/>
              </a:path>
              <a:path w="1272540" h="209550">
                <a:moveTo>
                  <a:pt x="12204" y="209550"/>
                </a:moveTo>
                <a:lnTo>
                  <a:pt x="12204" y="12953"/>
                </a:lnTo>
                <a:lnTo>
                  <a:pt x="6108" y="12953"/>
                </a:lnTo>
                <a:lnTo>
                  <a:pt x="6108" y="209550"/>
                </a:lnTo>
                <a:lnTo>
                  <a:pt x="12204" y="209550"/>
                </a:lnTo>
                <a:close/>
              </a:path>
              <a:path w="1272540" h="209550">
                <a:moveTo>
                  <a:pt x="1266456" y="12953"/>
                </a:moveTo>
                <a:lnTo>
                  <a:pt x="1260360" y="6857"/>
                </a:lnTo>
                <a:lnTo>
                  <a:pt x="1260360" y="12953"/>
                </a:lnTo>
                <a:lnTo>
                  <a:pt x="1266456" y="12953"/>
                </a:lnTo>
                <a:close/>
              </a:path>
              <a:path w="1272540" h="209550">
                <a:moveTo>
                  <a:pt x="1266456" y="209550"/>
                </a:moveTo>
                <a:lnTo>
                  <a:pt x="1266456" y="12953"/>
                </a:lnTo>
                <a:lnTo>
                  <a:pt x="1260360" y="12953"/>
                </a:lnTo>
                <a:lnTo>
                  <a:pt x="1260360" y="209550"/>
                </a:lnTo>
                <a:lnTo>
                  <a:pt x="1266456" y="209550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86841" y="4545329"/>
            <a:ext cx="179831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87157" y="1906468"/>
            <a:ext cx="3954779" cy="3439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77060">
              <a:lnSpc>
                <a:spcPct val="14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private </a:t>
            </a:r>
            <a:r>
              <a:rPr sz="2000" spc="-5" dirty="0">
                <a:latin typeface="Arial"/>
                <a:cs typeface="Arial"/>
              </a:rPr>
              <a:t>int yaricap;  public int cevre()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647065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return (2 * 3 *</a:t>
            </a:r>
            <a:r>
              <a:rPr sz="2000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yaricap);</a:t>
            </a:r>
            <a:endParaRPr sz="2000">
              <a:latin typeface="Arial"/>
              <a:cs typeface="Arial"/>
            </a:endParaRPr>
          </a:p>
          <a:p>
            <a:pPr marL="647065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latin typeface="Arial"/>
                <a:cs typeface="Arial"/>
              </a:rPr>
              <a:t>public int alan()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647065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return ( 3 * yaricap *</a:t>
            </a:r>
            <a:r>
              <a:rPr sz="20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yaricap);</a:t>
            </a:r>
            <a:endParaRPr sz="2000">
              <a:latin typeface="Arial"/>
              <a:cs typeface="Arial"/>
            </a:endParaRPr>
          </a:p>
          <a:p>
            <a:pPr marL="647065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75565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41121" y="4634865"/>
            <a:ext cx="1260475" cy="315595"/>
          </a:xfrm>
          <a:custGeom>
            <a:avLst/>
            <a:gdLst/>
            <a:ahLst/>
            <a:cxnLst/>
            <a:rect l="l" t="t" r="r" b="b"/>
            <a:pathLst>
              <a:path w="1260475" h="315595">
                <a:moveTo>
                  <a:pt x="0" y="0"/>
                </a:moveTo>
                <a:lnTo>
                  <a:pt x="0" y="315087"/>
                </a:lnTo>
                <a:lnTo>
                  <a:pt x="1260348" y="315087"/>
                </a:lnTo>
                <a:lnTo>
                  <a:pt x="126034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35013" y="4635246"/>
            <a:ext cx="1272540" cy="321310"/>
          </a:xfrm>
          <a:custGeom>
            <a:avLst/>
            <a:gdLst/>
            <a:ahLst/>
            <a:cxnLst/>
            <a:rect l="l" t="t" r="r" b="b"/>
            <a:pathLst>
              <a:path w="1272540" h="321310">
                <a:moveTo>
                  <a:pt x="12204" y="308609"/>
                </a:moveTo>
                <a:lnTo>
                  <a:pt x="12204" y="0"/>
                </a:lnTo>
                <a:lnTo>
                  <a:pt x="0" y="0"/>
                </a:lnTo>
                <a:lnTo>
                  <a:pt x="0" y="320801"/>
                </a:lnTo>
                <a:lnTo>
                  <a:pt x="6108" y="320801"/>
                </a:lnTo>
                <a:lnTo>
                  <a:pt x="6108" y="308609"/>
                </a:lnTo>
                <a:lnTo>
                  <a:pt x="12204" y="308609"/>
                </a:lnTo>
                <a:close/>
              </a:path>
              <a:path w="1272540" h="321310">
                <a:moveTo>
                  <a:pt x="1266456" y="308609"/>
                </a:moveTo>
                <a:lnTo>
                  <a:pt x="6108" y="308609"/>
                </a:lnTo>
                <a:lnTo>
                  <a:pt x="12204" y="314705"/>
                </a:lnTo>
                <a:lnTo>
                  <a:pt x="12204" y="320801"/>
                </a:lnTo>
                <a:lnTo>
                  <a:pt x="1260360" y="320801"/>
                </a:lnTo>
                <a:lnTo>
                  <a:pt x="1260360" y="314705"/>
                </a:lnTo>
                <a:lnTo>
                  <a:pt x="1266456" y="308609"/>
                </a:lnTo>
                <a:close/>
              </a:path>
              <a:path w="1272540" h="321310">
                <a:moveTo>
                  <a:pt x="12204" y="320801"/>
                </a:moveTo>
                <a:lnTo>
                  <a:pt x="12204" y="314705"/>
                </a:lnTo>
                <a:lnTo>
                  <a:pt x="6108" y="308609"/>
                </a:lnTo>
                <a:lnTo>
                  <a:pt x="6108" y="320801"/>
                </a:lnTo>
                <a:lnTo>
                  <a:pt x="12204" y="320801"/>
                </a:lnTo>
                <a:close/>
              </a:path>
              <a:path w="1272540" h="321310">
                <a:moveTo>
                  <a:pt x="1272540" y="320801"/>
                </a:moveTo>
                <a:lnTo>
                  <a:pt x="1272540" y="0"/>
                </a:lnTo>
                <a:lnTo>
                  <a:pt x="1260360" y="0"/>
                </a:lnTo>
                <a:lnTo>
                  <a:pt x="1260360" y="308609"/>
                </a:lnTo>
                <a:lnTo>
                  <a:pt x="1266456" y="308609"/>
                </a:lnTo>
                <a:lnTo>
                  <a:pt x="1266456" y="320801"/>
                </a:lnTo>
                <a:lnTo>
                  <a:pt x="1272540" y="320801"/>
                </a:lnTo>
                <a:close/>
              </a:path>
              <a:path w="1272540" h="321310">
                <a:moveTo>
                  <a:pt x="1266456" y="320801"/>
                </a:moveTo>
                <a:lnTo>
                  <a:pt x="1266456" y="308609"/>
                </a:lnTo>
                <a:lnTo>
                  <a:pt x="1260360" y="314705"/>
                </a:lnTo>
                <a:lnTo>
                  <a:pt x="1260360" y="320801"/>
                </a:lnTo>
                <a:lnTo>
                  <a:pt x="1266456" y="320801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35013" y="4635246"/>
            <a:ext cx="1272540" cy="321310"/>
          </a:xfrm>
          <a:custGeom>
            <a:avLst/>
            <a:gdLst/>
            <a:ahLst/>
            <a:cxnLst/>
            <a:rect l="l" t="t" r="r" b="b"/>
            <a:pathLst>
              <a:path w="1272540" h="321310">
                <a:moveTo>
                  <a:pt x="12204" y="308609"/>
                </a:moveTo>
                <a:lnTo>
                  <a:pt x="12204" y="0"/>
                </a:lnTo>
                <a:lnTo>
                  <a:pt x="0" y="0"/>
                </a:lnTo>
                <a:lnTo>
                  <a:pt x="0" y="320801"/>
                </a:lnTo>
                <a:lnTo>
                  <a:pt x="6108" y="320801"/>
                </a:lnTo>
                <a:lnTo>
                  <a:pt x="6108" y="308609"/>
                </a:lnTo>
                <a:lnTo>
                  <a:pt x="12204" y="308609"/>
                </a:lnTo>
                <a:close/>
              </a:path>
              <a:path w="1272540" h="321310">
                <a:moveTo>
                  <a:pt x="1266456" y="308609"/>
                </a:moveTo>
                <a:lnTo>
                  <a:pt x="6108" y="308609"/>
                </a:lnTo>
                <a:lnTo>
                  <a:pt x="12204" y="314705"/>
                </a:lnTo>
                <a:lnTo>
                  <a:pt x="12204" y="320801"/>
                </a:lnTo>
                <a:lnTo>
                  <a:pt x="1260360" y="320801"/>
                </a:lnTo>
                <a:lnTo>
                  <a:pt x="1260360" y="314705"/>
                </a:lnTo>
                <a:lnTo>
                  <a:pt x="1266456" y="308609"/>
                </a:lnTo>
                <a:close/>
              </a:path>
              <a:path w="1272540" h="321310">
                <a:moveTo>
                  <a:pt x="12204" y="320801"/>
                </a:moveTo>
                <a:lnTo>
                  <a:pt x="12204" y="314705"/>
                </a:lnTo>
                <a:lnTo>
                  <a:pt x="6108" y="308609"/>
                </a:lnTo>
                <a:lnTo>
                  <a:pt x="6108" y="320801"/>
                </a:lnTo>
                <a:lnTo>
                  <a:pt x="12204" y="320801"/>
                </a:lnTo>
                <a:close/>
              </a:path>
              <a:path w="1272540" h="321310">
                <a:moveTo>
                  <a:pt x="1272540" y="320801"/>
                </a:moveTo>
                <a:lnTo>
                  <a:pt x="1272540" y="0"/>
                </a:lnTo>
                <a:lnTo>
                  <a:pt x="1260360" y="0"/>
                </a:lnTo>
                <a:lnTo>
                  <a:pt x="1260360" y="308609"/>
                </a:lnTo>
                <a:lnTo>
                  <a:pt x="1266456" y="308609"/>
                </a:lnTo>
                <a:lnTo>
                  <a:pt x="1266456" y="320801"/>
                </a:lnTo>
                <a:lnTo>
                  <a:pt x="1272540" y="320801"/>
                </a:lnTo>
                <a:close/>
              </a:path>
              <a:path w="1272540" h="321310">
                <a:moveTo>
                  <a:pt x="1266456" y="320801"/>
                </a:moveTo>
                <a:lnTo>
                  <a:pt x="1266456" y="308609"/>
                </a:lnTo>
                <a:lnTo>
                  <a:pt x="1260360" y="314705"/>
                </a:lnTo>
                <a:lnTo>
                  <a:pt x="1260360" y="320801"/>
                </a:lnTo>
                <a:lnTo>
                  <a:pt x="1266456" y="320801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35013" y="4635246"/>
            <a:ext cx="1272540" cy="321310"/>
          </a:xfrm>
          <a:custGeom>
            <a:avLst/>
            <a:gdLst/>
            <a:ahLst/>
            <a:cxnLst/>
            <a:rect l="l" t="t" r="r" b="b"/>
            <a:pathLst>
              <a:path w="1272540" h="321310">
                <a:moveTo>
                  <a:pt x="12204" y="308609"/>
                </a:moveTo>
                <a:lnTo>
                  <a:pt x="12204" y="0"/>
                </a:lnTo>
                <a:lnTo>
                  <a:pt x="0" y="0"/>
                </a:lnTo>
                <a:lnTo>
                  <a:pt x="0" y="320801"/>
                </a:lnTo>
                <a:lnTo>
                  <a:pt x="6108" y="320801"/>
                </a:lnTo>
                <a:lnTo>
                  <a:pt x="6108" y="308609"/>
                </a:lnTo>
                <a:lnTo>
                  <a:pt x="12204" y="308609"/>
                </a:lnTo>
                <a:close/>
              </a:path>
              <a:path w="1272540" h="321310">
                <a:moveTo>
                  <a:pt x="1266456" y="308609"/>
                </a:moveTo>
                <a:lnTo>
                  <a:pt x="6108" y="308609"/>
                </a:lnTo>
                <a:lnTo>
                  <a:pt x="12204" y="314705"/>
                </a:lnTo>
                <a:lnTo>
                  <a:pt x="12204" y="320801"/>
                </a:lnTo>
                <a:lnTo>
                  <a:pt x="1260360" y="320801"/>
                </a:lnTo>
                <a:lnTo>
                  <a:pt x="1260360" y="314705"/>
                </a:lnTo>
                <a:lnTo>
                  <a:pt x="1266456" y="308609"/>
                </a:lnTo>
                <a:close/>
              </a:path>
              <a:path w="1272540" h="321310">
                <a:moveTo>
                  <a:pt x="12204" y="320801"/>
                </a:moveTo>
                <a:lnTo>
                  <a:pt x="12204" y="314705"/>
                </a:lnTo>
                <a:lnTo>
                  <a:pt x="6108" y="308609"/>
                </a:lnTo>
                <a:lnTo>
                  <a:pt x="6108" y="320801"/>
                </a:lnTo>
                <a:lnTo>
                  <a:pt x="12204" y="320801"/>
                </a:lnTo>
                <a:close/>
              </a:path>
              <a:path w="1272540" h="321310">
                <a:moveTo>
                  <a:pt x="1272540" y="320801"/>
                </a:moveTo>
                <a:lnTo>
                  <a:pt x="1272540" y="0"/>
                </a:lnTo>
                <a:lnTo>
                  <a:pt x="1260360" y="0"/>
                </a:lnTo>
                <a:lnTo>
                  <a:pt x="1260360" y="308609"/>
                </a:lnTo>
                <a:lnTo>
                  <a:pt x="1266456" y="308609"/>
                </a:lnTo>
                <a:lnTo>
                  <a:pt x="1266456" y="320801"/>
                </a:lnTo>
                <a:lnTo>
                  <a:pt x="1272540" y="320801"/>
                </a:lnTo>
                <a:close/>
              </a:path>
              <a:path w="1272540" h="321310">
                <a:moveTo>
                  <a:pt x="1266456" y="320801"/>
                </a:moveTo>
                <a:lnTo>
                  <a:pt x="1266456" y="308609"/>
                </a:lnTo>
                <a:lnTo>
                  <a:pt x="1260360" y="314705"/>
                </a:lnTo>
                <a:lnTo>
                  <a:pt x="1260360" y="320801"/>
                </a:lnTo>
                <a:lnTo>
                  <a:pt x="1266456" y="320801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86841" y="4635246"/>
            <a:ext cx="179831" cy="784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86841" y="4725923"/>
            <a:ext cx="179831" cy="1684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841121" y="4134103"/>
            <a:ext cx="1260475" cy="782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799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Arial"/>
                <a:cs typeface="Arial"/>
              </a:rPr>
              <a:t>Sekil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imes New Roman"/>
              <a:cs typeface="Times New Roman"/>
            </a:endParaRPr>
          </a:p>
          <a:p>
            <a:pPr marL="224154" marR="553085">
              <a:lnSpc>
                <a:spcPts val="143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cevre()  </a:t>
            </a:r>
            <a:r>
              <a:rPr sz="1200" spc="-5" dirty="0">
                <a:latin typeface="Arial"/>
                <a:cs typeface="Arial"/>
              </a:rPr>
              <a:t>alan()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649818" y="4956809"/>
            <a:ext cx="467359" cy="535940"/>
          </a:xfrm>
          <a:custGeom>
            <a:avLst/>
            <a:gdLst/>
            <a:ahLst/>
            <a:cxnLst/>
            <a:rect l="l" t="t" r="r" b="b"/>
            <a:pathLst>
              <a:path w="467359" h="535939">
                <a:moveTo>
                  <a:pt x="467135" y="8381"/>
                </a:moveTo>
                <a:lnTo>
                  <a:pt x="457991" y="0"/>
                </a:lnTo>
                <a:lnTo>
                  <a:pt x="0" y="535685"/>
                </a:lnTo>
                <a:lnTo>
                  <a:pt x="16885" y="535685"/>
                </a:lnTo>
                <a:lnTo>
                  <a:pt x="467135" y="8381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02843" y="4954523"/>
            <a:ext cx="216407" cy="2278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95729" y="4956809"/>
            <a:ext cx="544830" cy="535940"/>
          </a:xfrm>
          <a:custGeom>
            <a:avLst/>
            <a:gdLst/>
            <a:ahLst/>
            <a:cxnLst/>
            <a:rect l="l" t="t" r="r" b="b"/>
            <a:pathLst>
              <a:path w="544829" h="535939">
                <a:moveTo>
                  <a:pt x="544705" y="535686"/>
                </a:moveTo>
                <a:lnTo>
                  <a:pt x="8382" y="0"/>
                </a:lnTo>
                <a:lnTo>
                  <a:pt x="0" y="8382"/>
                </a:lnTo>
                <a:lnTo>
                  <a:pt x="526677" y="535686"/>
                </a:lnTo>
                <a:lnTo>
                  <a:pt x="544705" y="535686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92681" y="4954523"/>
            <a:ext cx="226314" cy="2164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71283" y="4961382"/>
            <a:ext cx="0" cy="531495"/>
          </a:xfrm>
          <a:custGeom>
            <a:avLst/>
            <a:gdLst/>
            <a:ahLst/>
            <a:cxnLst/>
            <a:rect l="l" t="t" r="r" b="b"/>
            <a:pathLst>
              <a:path h="531495">
                <a:moveTo>
                  <a:pt x="0" y="0"/>
                </a:moveTo>
                <a:lnTo>
                  <a:pt x="0" y="531495"/>
                </a:lnTo>
              </a:path>
            </a:pathLst>
          </a:custGeom>
          <a:ln w="12192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86701" y="4954523"/>
            <a:ext cx="170687" cy="2270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70689" y="5659373"/>
            <a:ext cx="946785" cy="690880"/>
          </a:xfrm>
          <a:custGeom>
            <a:avLst/>
            <a:gdLst/>
            <a:ahLst/>
            <a:cxnLst/>
            <a:rect l="l" t="t" r="r" b="b"/>
            <a:pathLst>
              <a:path w="946784" h="690879">
                <a:moveTo>
                  <a:pt x="0" y="0"/>
                </a:moveTo>
                <a:lnTo>
                  <a:pt x="0" y="690753"/>
                </a:lnTo>
                <a:lnTo>
                  <a:pt x="946404" y="690752"/>
                </a:lnTo>
                <a:lnTo>
                  <a:pt x="9464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64593" y="5653278"/>
            <a:ext cx="958850" cy="696595"/>
          </a:xfrm>
          <a:custGeom>
            <a:avLst/>
            <a:gdLst/>
            <a:ahLst/>
            <a:cxnLst/>
            <a:rect l="l" t="t" r="r" b="b"/>
            <a:pathLst>
              <a:path w="958850" h="696595">
                <a:moveTo>
                  <a:pt x="958595" y="696468"/>
                </a:moveTo>
                <a:lnTo>
                  <a:pt x="958595" y="0"/>
                </a:lnTo>
                <a:lnTo>
                  <a:pt x="0" y="0"/>
                </a:lnTo>
                <a:lnTo>
                  <a:pt x="0" y="696468"/>
                </a:lnTo>
                <a:lnTo>
                  <a:pt x="6096" y="696468"/>
                </a:lnTo>
                <a:lnTo>
                  <a:pt x="6096" y="12954"/>
                </a:lnTo>
                <a:lnTo>
                  <a:pt x="12953" y="6096"/>
                </a:lnTo>
                <a:lnTo>
                  <a:pt x="12953" y="12954"/>
                </a:lnTo>
                <a:lnTo>
                  <a:pt x="946391" y="12954"/>
                </a:lnTo>
                <a:lnTo>
                  <a:pt x="946391" y="6096"/>
                </a:lnTo>
                <a:lnTo>
                  <a:pt x="952499" y="12954"/>
                </a:lnTo>
                <a:lnTo>
                  <a:pt x="952499" y="696468"/>
                </a:lnTo>
                <a:lnTo>
                  <a:pt x="958595" y="696468"/>
                </a:lnTo>
                <a:close/>
              </a:path>
              <a:path w="958850" h="696595">
                <a:moveTo>
                  <a:pt x="12953" y="12954"/>
                </a:moveTo>
                <a:lnTo>
                  <a:pt x="12953" y="6096"/>
                </a:lnTo>
                <a:lnTo>
                  <a:pt x="6096" y="12954"/>
                </a:lnTo>
                <a:lnTo>
                  <a:pt x="12953" y="12954"/>
                </a:lnTo>
                <a:close/>
              </a:path>
              <a:path w="958850" h="696595">
                <a:moveTo>
                  <a:pt x="12954" y="696468"/>
                </a:moveTo>
                <a:lnTo>
                  <a:pt x="12953" y="12954"/>
                </a:lnTo>
                <a:lnTo>
                  <a:pt x="6096" y="12954"/>
                </a:lnTo>
                <a:lnTo>
                  <a:pt x="6096" y="696468"/>
                </a:lnTo>
                <a:lnTo>
                  <a:pt x="12954" y="696468"/>
                </a:lnTo>
                <a:close/>
              </a:path>
              <a:path w="958850" h="696595">
                <a:moveTo>
                  <a:pt x="952499" y="12954"/>
                </a:moveTo>
                <a:lnTo>
                  <a:pt x="946391" y="6096"/>
                </a:lnTo>
                <a:lnTo>
                  <a:pt x="946391" y="12954"/>
                </a:lnTo>
                <a:lnTo>
                  <a:pt x="952499" y="12954"/>
                </a:lnTo>
                <a:close/>
              </a:path>
              <a:path w="958850" h="696595">
                <a:moveTo>
                  <a:pt x="952499" y="696468"/>
                </a:moveTo>
                <a:lnTo>
                  <a:pt x="952499" y="12954"/>
                </a:lnTo>
                <a:lnTo>
                  <a:pt x="946391" y="12954"/>
                </a:lnTo>
                <a:lnTo>
                  <a:pt x="946391" y="696468"/>
                </a:lnTo>
                <a:lnTo>
                  <a:pt x="952499" y="696468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64593" y="5887973"/>
            <a:ext cx="958850" cy="462280"/>
          </a:xfrm>
          <a:custGeom>
            <a:avLst/>
            <a:gdLst/>
            <a:ahLst/>
            <a:cxnLst/>
            <a:rect l="l" t="t" r="r" b="b"/>
            <a:pathLst>
              <a:path w="958850" h="462279">
                <a:moveTo>
                  <a:pt x="958595" y="461772"/>
                </a:moveTo>
                <a:lnTo>
                  <a:pt x="958595" y="0"/>
                </a:lnTo>
                <a:lnTo>
                  <a:pt x="0" y="0"/>
                </a:lnTo>
                <a:lnTo>
                  <a:pt x="0" y="461772"/>
                </a:lnTo>
                <a:lnTo>
                  <a:pt x="6096" y="461772"/>
                </a:lnTo>
                <a:lnTo>
                  <a:pt x="6096" y="12954"/>
                </a:lnTo>
                <a:lnTo>
                  <a:pt x="12953" y="6858"/>
                </a:lnTo>
                <a:lnTo>
                  <a:pt x="12954" y="12954"/>
                </a:lnTo>
                <a:lnTo>
                  <a:pt x="946391" y="12953"/>
                </a:lnTo>
                <a:lnTo>
                  <a:pt x="946391" y="6858"/>
                </a:lnTo>
                <a:lnTo>
                  <a:pt x="952499" y="12953"/>
                </a:lnTo>
                <a:lnTo>
                  <a:pt x="952499" y="461772"/>
                </a:lnTo>
                <a:lnTo>
                  <a:pt x="958595" y="461772"/>
                </a:lnTo>
                <a:close/>
              </a:path>
              <a:path w="958850" h="462279">
                <a:moveTo>
                  <a:pt x="12954" y="12954"/>
                </a:moveTo>
                <a:lnTo>
                  <a:pt x="12953" y="6858"/>
                </a:lnTo>
                <a:lnTo>
                  <a:pt x="6096" y="12954"/>
                </a:lnTo>
                <a:lnTo>
                  <a:pt x="12954" y="12954"/>
                </a:lnTo>
                <a:close/>
              </a:path>
              <a:path w="958850" h="462279">
                <a:moveTo>
                  <a:pt x="12954" y="461772"/>
                </a:moveTo>
                <a:lnTo>
                  <a:pt x="12954" y="12954"/>
                </a:lnTo>
                <a:lnTo>
                  <a:pt x="6096" y="12954"/>
                </a:lnTo>
                <a:lnTo>
                  <a:pt x="6096" y="461772"/>
                </a:lnTo>
                <a:lnTo>
                  <a:pt x="12954" y="461772"/>
                </a:lnTo>
                <a:close/>
              </a:path>
              <a:path w="958850" h="462279">
                <a:moveTo>
                  <a:pt x="952499" y="12953"/>
                </a:moveTo>
                <a:lnTo>
                  <a:pt x="946391" y="6858"/>
                </a:lnTo>
                <a:lnTo>
                  <a:pt x="946391" y="12953"/>
                </a:lnTo>
                <a:lnTo>
                  <a:pt x="952499" y="12953"/>
                </a:lnTo>
                <a:close/>
              </a:path>
              <a:path w="958850" h="462279">
                <a:moveTo>
                  <a:pt x="952499" y="461772"/>
                </a:moveTo>
                <a:lnTo>
                  <a:pt x="952499" y="12953"/>
                </a:lnTo>
                <a:lnTo>
                  <a:pt x="946391" y="12953"/>
                </a:lnTo>
                <a:lnTo>
                  <a:pt x="946391" y="461772"/>
                </a:lnTo>
                <a:lnTo>
                  <a:pt x="952499" y="46177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64593" y="6339078"/>
            <a:ext cx="958850" cy="10795"/>
          </a:xfrm>
          <a:custGeom>
            <a:avLst/>
            <a:gdLst/>
            <a:ahLst/>
            <a:cxnLst/>
            <a:rect l="l" t="t" r="r" b="b"/>
            <a:pathLst>
              <a:path w="958850" h="10795">
                <a:moveTo>
                  <a:pt x="958595" y="10668"/>
                </a:moveTo>
                <a:lnTo>
                  <a:pt x="958595" y="0"/>
                </a:lnTo>
                <a:lnTo>
                  <a:pt x="0" y="0"/>
                </a:lnTo>
                <a:lnTo>
                  <a:pt x="0" y="10668"/>
                </a:lnTo>
                <a:lnTo>
                  <a:pt x="8382" y="10668"/>
                </a:lnTo>
                <a:lnTo>
                  <a:pt x="12953" y="6096"/>
                </a:lnTo>
                <a:lnTo>
                  <a:pt x="12953" y="10668"/>
                </a:lnTo>
                <a:lnTo>
                  <a:pt x="946391" y="10668"/>
                </a:lnTo>
                <a:lnTo>
                  <a:pt x="946391" y="6096"/>
                </a:lnTo>
                <a:lnTo>
                  <a:pt x="950463" y="10668"/>
                </a:lnTo>
                <a:lnTo>
                  <a:pt x="958595" y="10668"/>
                </a:lnTo>
                <a:close/>
              </a:path>
              <a:path w="958850" h="10795">
                <a:moveTo>
                  <a:pt x="12953" y="10668"/>
                </a:moveTo>
                <a:lnTo>
                  <a:pt x="12953" y="6096"/>
                </a:lnTo>
                <a:lnTo>
                  <a:pt x="8382" y="10668"/>
                </a:lnTo>
                <a:lnTo>
                  <a:pt x="12953" y="10668"/>
                </a:lnTo>
                <a:close/>
              </a:path>
              <a:path w="958850" h="10795">
                <a:moveTo>
                  <a:pt x="950463" y="10668"/>
                </a:moveTo>
                <a:lnTo>
                  <a:pt x="946391" y="6096"/>
                </a:lnTo>
                <a:lnTo>
                  <a:pt x="946391" y="10668"/>
                </a:lnTo>
                <a:lnTo>
                  <a:pt x="950463" y="10668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17171" y="5918453"/>
            <a:ext cx="179070" cy="1684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17171" y="6097523"/>
            <a:ext cx="179070" cy="1684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670689" y="5655055"/>
            <a:ext cx="946785" cy="63373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25425" marR="55244" indent="-78105">
              <a:lnSpc>
                <a:spcPct val="107700"/>
              </a:lnSpc>
              <a:spcBef>
                <a:spcPts val="235"/>
              </a:spcBef>
            </a:pPr>
            <a:r>
              <a:rPr sz="1200" spc="-5" dirty="0">
                <a:latin typeface="Arial"/>
                <a:cs typeface="Arial"/>
              </a:rPr>
              <a:t>Dikdortgen  boy </a:t>
            </a:r>
            <a:r>
              <a:rPr sz="1200" dirty="0">
                <a:latin typeface="Arial"/>
                <a:cs typeface="Arial"/>
              </a:rPr>
              <a:t>: </a:t>
            </a:r>
            <a:r>
              <a:rPr sz="1200" spc="-5" dirty="0">
                <a:latin typeface="Arial"/>
                <a:cs typeface="Arial"/>
              </a:rPr>
              <a:t>int  en 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495424" y="5602223"/>
            <a:ext cx="946150" cy="748030"/>
          </a:xfrm>
          <a:custGeom>
            <a:avLst/>
            <a:gdLst/>
            <a:ahLst/>
            <a:cxnLst/>
            <a:rect l="l" t="t" r="r" b="b"/>
            <a:pathLst>
              <a:path w="946150" h="748029">
                <a:moveTo>
                  <a:pt x="0" y="0"/>
                </a:moveTo>
                <a:lnTo>
                  <a:pt x="0" y="747902"/>
                </a:lnTo>
                <a:lnTo>
                  <a:pt x="945642" y="747902"/>
                </a:lnTo>
                <a:lnTo>
                  <a:pt x="9456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488565" y="5596128"/>
            <a:ext cx="959485" cy="753745"/>
          </a:xfrm>
          <a:custGeom>
            <a:avLst/>
            <a:gdLst/>
            <a:ahLst/>
            <a:cxnLst/>
            <a:rect l="l" t="t" r="r" b="b"/>
            <a:pathLst>
              <a:path w="959484" h="753745">
                <a:moveTo>
                  <a:pt x="959357" y="753618"/>
                </a:moveTo>
                <a:lnTo>
                  <a:pt x="959357" y="0"/>
                </a:lnTo>
                <a:lnTo>
                  <a:pt x="0" y="0"/>
                </a:lnTo>
                <a:lnTo>
                  <a:pt x="0" y="753618"/>
                </a:lnTo>
                <a:lnTo>
                  <a:pt x="6858" y="753618"/>
                </a:lnTo>
                <a:lnTo>
                  <a:pt x="6858" y="12954"/>
                </a:lnTo>
                <a:lnTo>
                  <a:pt x="12953" y="6096"/>
                </a:lnTo>
                <a:lnTo>
                  <a:pt x="12953" y="12954"/>
                </a:lnTo>
                <a:lnTo>
                  <a:pt x="946403" y="12954"/>
                </a:lnTo>
                <a:lnTo>
                  <a:pt x="946403" y="6096"/>
                </a:lnTo>
                <a:lnTo>
                  <a:pt x="952500" y="12954"/>
                </a:lnTo>
                <a:lnTo>
                  <a:pt x="952500" y="753618"/>
                </a:lnTo>
                <a:lnTo>
                  <a:pt x="959357" y="753618"/>
                </a:lnTo>
                <a:close/>
              </a:path>
              <a:path w="959484" h="753745">
                <a:moveTo>
                  <a:pt x="12953" y="12954"/>
                </a:moveTo>
                <a:lnTo>
                  <a:pt x="12953" y="6096"/>
                </a:lnTo>
                <a:lnTo>
                  <a:pt x="6858" y="12954"/>
                </a:lnTo>
                <a:lnTo>
                  <a:pt x="12953" y="12954"/>
                </a:lnTo>
                <a:close/>
              </a:path>
              <a:path w="959484" h="753745">
                <a:moveTo>
                  <a:pt x="12953" y="753618"/>
                </a:moveTo>
                <a:lnTo>
                  <a:pt x="12953" y="12954"/>
                </a:lnTo>
                <a:lnTo>
                  <a:pt x="6858" y="12954"/>
                </a:lnTo>
                <a:lnTo>
                  <a:pt x="6858" y="753618"/>
                </a:lnTo>
                <a:lnTo>
                  <a:pt x="12953" y="753618"/>
                </a:lnTo>
                <a:close/>
              </a:path>
              <a:path w="959484" h="753745">
                <a:moveTo>
                  <a:pt x="952500" y="12954"/>
                </a:moveTo>
                <a:lnTo>
                  <a:pt x="946403" y="6096"/>
                </a:lnTo>
                <a:lnTo>
                  <a:pt x="946403" y="12954"/>
                </a:lnTo>
                <a:lnTo>
                  <a:pt x="952500" y="12954"/>
                </a:lnTo>
                <a:close/>
              </a:path>
              <a:path w="959484" h="753745">
                <a:moveTo>
                  <a:pt x="952500" y="753618"/>
                </a:moveTo>
                <a:lnTo>
                  <a:pt x="952500" y="12954"/>
                </a:lnTo>
                <a:lnTo>
                  <a:pt x="946403" y="12954"/>
                </a:lnTo>
                <a:lnTo>
                  <a:pt x="946403" y="753618"/>
                </a:lnTo>
                <a:lnTo>
                  <a:pt x="952500" y="753618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88565" y="5832347"/>
            <a:ext cx="959485" cy="517525"/>
          </a:xfrm>
          <a:custGeom>
            <a:avLst/>
            <a:gdLst/>
            <a:ahLst/>
            <a:cxnLst/>
            <a:rect l="l" t="t" r="r" b="b"/>
            <a:pathLst>
              <a:path w="959484" h="517525">
                <a:moveTo>
                  <a:pt x="959357" y="517398"/>
                </a:moveTo>
                <a:lnTo>
                  <a:pt x="959357" y="0"/>
                </a:lnTo>
                <a:lnTo>
                  <a:pt x="0" y="0"/>
                </a:lnTo>
                <a:lnTo>
                  <a:pt x="0" y="517398"/>
                </a:lnTo>
                <a:lnTo>
                  <a:pt x="6858" y="517398"/>
                </a:lnTo>
                <a:lnTo>
                  <a:pt x="6858" y="12953"/>
                </a:lnTo>
                <a:lnTo>
                  <a:pt x="12953" y="6857"/>
                </a:lnTo>
                <a:lnTo>
                  <a:pt x="12953" y="12953"/>
                </a:lnTo>
                <a:lnTo>
                  <a:pt x="946403" y="12953"/>
                </a:lnTo>
                <a:lnTo>
                  <a:pt x="946403" y="6857"/>
                </a:lnTo>
                <a:lnTo>
                  <a:pt x="952500" y="12953"/>
                </a:lnTo>
                <a:lnTo>
                  <a:pt x="952500" y="517398"/>
                </a:lnTo>
                <a:lnTo>
                  <a:pt x="959357" y="517398"/>
                </a:lnTo>
                <a:close/>
              </a:path>
              <a:path w="959484" h="517525">
                <a:moveTo>
                  <a:pt x="12953" y="12953"/>
                </a:moveTo>
                <a:lnTo>
                  <a:pt x="12953" y="6857"/>
                </a:lnTo>
                <a:lnTo>
                  <a:pt x="6858" y="12953"/>
                </a:lnTo>
                <a:lnTo>
                  <a:pt x="12953" y="12953"/>
                </a:lnTo>
                <a:close/>
              </a:path>
              <a:path w="959484" h="517525">
                <a:moveTo>
                  <a:pt x="12953" y="517398"/>
                </a:moveTo>
                <a:lnTo>
                  <a:pt x="12953" y="12953"/>
                </a:lnTo>
                <a:lnTo>
                  <a:pt x="6858" y="12953"/>
                </a:lnTo>
                <a:lnTo>
                  <a:pt x="6858" y="517398"/>
                </a:lnTo>
                <a:lnTo>
                  <a:pt x="12953" y="517398"/>
                </a:lnTo>
                <a:close/>
              </a:path>
              <a:path w="959484" h="517525">
                <a:moveTo>
                  <a:pt x="952500" y="12953"/>
                </a:moveTo>
                <a:lnTo>
                  <a:pt x="946403" y="6857"/>
                </a:lnTo>
                <a:lnTo>
                  <a:pt x="946403" y="12953"/>
                </a:lnTo>
                <a:lnTo>
                  <a:pt x="952500" y="12953"/>
                </a:lnTo>
                <a:close/>
              </a:path>
              <a:path w="959484" h="517525">
                <a:moveTo>
                  <a:pt x="952500" y="517398"/>
                </a:moveTo>
                <a:lnTo>
                  <a:pt x="952500" y="12953"/>
                </a:lnTo>
                <a:lnTo>
                  <a:pt x="946403" y="12953"/>
                </a:lnTo>
                <a:lnTo>
                  <a:pt x="946403" y="517398"/>
                </a:lnTo>
                <a:lnTo>
                  <a:pt x="952500" y="517398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88565" y="6281928"/>
            <a:ext cx="959485" cy="67945"/>
          </a:xfrm>
          <a:custGeom>
            <a:avLst/>
            <a:gdLst/>
            <a:ahLst/>
            <a:cxnLst/>
            <a:rect l="l" t="t" r="r" b="b"/>
            <a:pathLst>
              <a:path w="959484" h="67945">
                <a:moveTo>
                  <a:pt x="959357" y="67818"/>
                </a:moveTo>
                <a:lnTo>
                  <a:pt x="959357" y="0"/>
                </a:lnTo>
                <a:lnTo>
                  <a:pt x="0" y="0"/>
                </a:lnTo>
                <a:lnTo>
                  <a:pt x="0" y="67818"/>
                </a:lnTo>
                <a:lnTo>
                  <a:pt x="6858" y="67818"/>
                </a:lnTo>
                <a:lnTo>
                  <a:pt x="6858" y="12954"/>
                </a:lnTo>
                <a:lnTo>
                  <a:pt x="12953" y="6096"/>
                </a:lnTo>
                <a:lnTo>
                  <a:pt x="12953" y="12954"/>
                </a:lnTo>
                <a:lnTo>
                  <a:pt x="946403" y="12954"/>
                </a:lnTo>
                <a:lnTo>
                  <a:pt x="946403" y="6096"/>
                </a:lnTo>
                <a:lnTo>
                  <a:pt x="952500" y="12954"/>
                </a:lnTo>
                <a:lnTo>
                  <a:pt x="952500" y="67818"/>
                </a:lnTo>
                <a:lnTo>
                  <a:pt x="959357" y="67818"/>
                </a:lnTo>
                <a:close/>
              </a:path>
              <a:path w="959484" h="67945">
                <a:moveTo>
                  <a:pt x="12953" y="12954"/>
                </a:moveTo>
                <a:lnTo>
                  <a:pt x="12953" y="6096"/>
                </a:lnTo>
                <a:lnTo>
                  <a:pt x="6858" y="12954"/>
                </a:lnTo>
                <a:lnTo>
                  <a:pt x="12953" y="12954"/>
                </a:lnTo>
                <a:close/>
              </a:path>
              <a:path w="959484" h="67945">
                <a:moveTo>
                  <a:pt x="12953" y="67818"/>
                </a:moveTo>
                <a:lnTo>
                  <a:pt x="12953" y="12954"/>
                </a:lnTo>
                <a:lnTo>
                  <a:pt x="6858" y="12954"/>
                </a:lnTo>
                <a:lnTo>
                  <a:pt x="6858" y="67818"/>
                </a:lnTo>
                <a:lnTo>
                  <a:pt x="12953" y="67818"/>
                </a:lnTo>
                <a:close/>
              </a:path>
              <a:path w="959484" h="67945">
                <a:moveTo>
                  <a:pt x="952500" y="12954"/>
                </a:moveTo>
                <a:lnTo>
                  <a:pt x="946403" y="6096"/>
                </a:lnTo>
                <a:lnTo>
                  <a:pt x="946403" y="12954"/>
                </a:lnTo>
                <a:lnTo>
                  <a:pt x="952500" y="12954"/>
                </a:lnTo>
                <a:close/>
              </a:path>
              <a:path w="959484" h="67945">
                <a:moveTo>
                  <a:pt x="952500" y="67818"/>
                </a:moveTo>
                <a:lnTo>
                  <a:pt x="952500" y="12954"/>
                </a:lnTo>
                <a:lnTo>
                  <a:pt x="946403" y="12954"/>
                </a:lnTo>
                <a:lnTo>
                  <a:pt x="946403" y="67818"/>
                </a:lnTo>
                <a:lnTo>
                  <a:pt x="952500" y="67818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28189" y="5861303"/>
            <a:ext cx="181355" cy="1684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528189" y="6040373"/>
            <a:ext cx="181355" cy="1699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495424" y="5600953"/>
            <a:ext cx="1131570" cy="63055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13995" marR="5080" indent="10160">
              <a:lnSpc>
                <a:spcPct val="107300"/>
              </a:lnSpc>
              <a:spcBef>
                <a:spcPts val="225"/>
              </a:spcBef>
            </a:pPr>
            <a:r>
              <a:rPr sz="1200" spc="-5" dirty="0">
                <a:latin typeface="Arial"/>
                <a:cs typeface="Arial"/>
              </a:rPr>
              <a:t>EsUcgen  kenar </a:t>
            </a:r>
            <a:r>
              <a:rPr sz="1200" dirty="0">
                <a:latin typeface="Arial"/>
                <a:cs typeface="Arial"/>
              </a:rPr>
              <a:t>: </a:t>
            </a:r>
            <a:r>
              <a:rPr sz="1200" spc="-5" dirty="0">
                <a:latin typeface="Arial"/>
                <a:cs typeface="Arial"/>
              </a:rPr>
              <a:t>int  yukseklik 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510401" y="5492495"/>
            <a:ext cx="156845" cy="171450"/>
          </a:xfrm>
          <a:custGeom>
            <a:avLst/>
            <a:gdLst/>
            <a:ahLst/>
            <a:cxnLst/>
            <a:rect l="l" t="t" r="r" b="b"/>
            <a:pathLst>
              <a:path w="156845" h="171450">
                <a:moveTo>
                  <a:pt x="156302" y="0"/>
                </a:moveTo>
                <a:lnTo>
                  <a:pt x="139416" y="0"/>
                </a:lnTo>
                <a:lnTo>
                  <a:pt x="0" y="163068"/>
                </a:lnTo>
                <a:lnTo>
                  <a:pt x="9906" y="171450"/>
                </a:lnTo>
                <a:lnTo>
                  <a:pt x="156302" y="0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422407" y="5492496"/>
            <a:ext cx="123825" cy="114300"/>
          </a:xfrm>
          <a:custGeom>
            <a:avLst/>
            <a:gdLst/>
            <a:ahLst/>
            <a:cxnLst/>
            <a:rect l="l" t="t" r="r" b="b"/>
            <a:pathLst>
              <a:path w="123825" h="114300">
                <a:moveTo>
                  <a:pt x="123308" y="105155"/>
                </a:moveTo>
                <a:lnTo>
                  <a:pt x="18027" y="0"/>
                </a:lnTo>
                <a:lnTo>
                  <a:pt x="0" y="0"/>
                </a:lnTo>
                <a:lnTo>
                  <a:pt x="114164" y="114299"/>
                </a:lnTo>
                <a:lnTo>
                  <a:pt x="123308" y="105155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999617" y="5805678"/>
            <a:ext cx="944880" cy="544830"/>
          </a:xfrm>
          <a:custGeom>
            <a:avLst/>
            <a:gdLst/>
            <a:ahLst/>
            <a:cxnLst/>
            <a:rect l="l" t="t" r="r" b="b"/>
            <a:pathLst>
              <a:path w="944879" h="544829">
                <a:moveTo>
                  <a:pt x="0" y="0"/>
                </a:moveTo>
                <a:lnTo>
                  <a:pt x="0" y="544449"/>
                </a:lnTo>
                <a:lnTo>
                  <a:pt x="944879" y="544449"/>
                </a:lnTo>
                <a:lnTo>
                  <a:pt x="94487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93521" y="5799582"/>
            <a:ext cx="957580" cy="550545"/>
          </a:xfrm>
          <a:custGeom>
            <a:avLst/>
            <a:gdLst/>
            <a:ahLst/>
            <a:cxnLst/>
            <a:rect l="l" t="t" r="r" b="b"/>
            <a:pathLst>
              <a:path w="957579" h="550545">
                <a:moveTo>
                  <a:pt x="957072" y="550164"/>
                </a:moveTo>
                <a:lnTo>
                  <a:pt x="957072" y="0"/>
                </a:lnTo>
                <a:lnTo>
                  <a:pt x="0" y="0"/>
                </a:lnTo>
                <a:lnTo>
                  <a:pt x="0" y="550164"/>
                </a:lnTo>
                <a:lnTo>
                  <a:pt x="6095" y="550164"/>
                </a:lnTo>
                <a:lnTo>
                  <a:pt x="6095" y="12192"/>
                </a:lnTo>
                <a:lnTo>
                  <a:pt x="12941" y="6096"/>
                </a:lnTo>
                <a:lnTo>
                  <a:pt x="12941" y="12192"/>
                </a:lnTo>
                <a:lnTo>
                  <a:pt x="944105" y="12192"/>
                </a:lnTo>
                <a:lnTo>
                  <a:pt x="944105" y="6096"/>
                </a:lnTo>
                <a:lnTo>
                  <a:pt x="950976" y="12192"/>
                </a:lnTo>
                <a:lnTo>
                  <a:pt x="950976" y="550164"/>
                </a:lnTo>
                <a:lnTo>
                  <a:pt x="957072" y="550164"/>
                </a:lnTo>
                <a:close/>
              </a:path>
              <a:path w="957579" h="550545">
                <a:moveTo>
                  <a:pt x="12941" y="12192"/>
                </a:moveTo>
                <a:lnTo>
                  <a:pt x="12941" y="6096"/>
                </a:lnTo>
                <a:lnTo>
                  <a:pt x="6095" y="12192"/>
                </a:lnTo>
                <a:lnTo>
                  <a:pt x="12941" y="12192"/>
                </a:lnTo>
                <a:close/>
              </a:path>
              <a:path w="957579" h="550545">
                <a:moveTo>
                  <a:pt x="12941" y="550164"/>
                </a:moveTo>
                <a:lnTo>
                  <a:pt x="12941" y="12192"/>
                </a:lnTo>
                <a:lnTo>
                  <a:pt x="6095" y="12192"/>
                </a:lnTo>
                <a:lnTo>
                  <a:pt x="6095" y="550164"/>
                </a:lnTo>
                <a:lnTo>
                  <a:pt x="12941" y="550164"/>
                </a:lnTo>
                <a:close/>
              </a:path>
              <a:path w="957579" h="550545">
                <a:moveTo>
                  <a:pt x="950976" y="12192"/>
                </a:moveTo>
                <a:lnTo>
                  <a:pt x="944105" y="6096"/>
                </a:lnTo>
                <a:lnTo>
                  <a:pt x="944105" y="12192"/>
                </a:lnTo>
                <a:lnTo>
                  <a:pt x="950976" y="12192"/>
                </a:lnTo>
                <a:close/>
              </a:path>
              <a:path w="957579" h="550545">
                <a:moveTo>
                  <a:pt x="950976" y="550164"/>
                </a:moveTo>
                <a:lnTo>
                  <a:pt x="950976" y="12192"/>
                </a:lnTo>
                <a:lnTo>
                  <a:pt x="944105" y="12192"/>
                </a:lnTo>
                <a:lnTo>
                  <a:pt x="944105" y="550164"/>
                </a:lnTo>
                <a:lnTo>
                  <a:pt x="950976" y="550164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93521" y="6034278"/>
            <a:ext cx="957580" cy="315595"/>
          </a:xfrm>
          <a:custGeom>
            <a:avLst/>
            <a:gdLst/>
            <a:ahLst/>
            <a:cxnLst/>
            <a:rect l="l" t="t" r="r" b="b"/>
            <a:pathLst>
              <a:path w="957579" h="315595">
                <a:moveTo>
                  <a:pt x="957072" y="315468"/>
                </a:moveTo>
                <a:lnTo>
                  <a:pt x="957072" y="0"/>
                </a:lnTo>
                <a:lnTo>
                  <a:pt x="0" y="0"/>
                </a:lnTo>
                <a:lnTo>
                  <a:pt x="0" y="315468"/>
                </a:lnTo>
                <a:lnTo>
                  <a:pt x="6095" y="315468"/>
                </a:lnTo>
                <a:lnTo>
                  <a:pt x="6095" y="12954"/>
                </a:lnTo>
                <a:lnTo>
                  <a:pt x="12941" y="6096"/>
                </a:lnTo>
                <a:lnTo>
                  <a:pt x="12941" y="12954"/>
                </a:lnTo>
                <a:lnTo>
                  <a:pt x="944105" y="12954"/>
                </a:lnTo>
                <a:lnTo>
                  <a:pt x="944105" y="6096"/>
                </a:lnTo>
                <a:lnTo>
                  <a:pt x="950976" y="12954"/>
                </a:lnTo>
                <a:lnTo>
                  <a:pt x="950976" y="315468"/>
                </a:lnTo>
                <a:lnTo>
                  <a:pt x="957072" y="315468"/>
                </a:lnTo>
                <a:close/>
              </a:path>
              <a:path w="957579" h="315595">
                <a:moveTo>
                  <a:pt x="12941" y="12954"/>
                </a:moveTo>
                <a:lnTo>
                  <a:pt x="12941" y="6096"/>
                </a:lnTo>
                <a:lnTo>
                  <a:pt x="6095" y="12954"/>
                </a:lnTo>
                <a:lnTo>
                  <a:pt x="12941" y="12954"/>
                </a:lnTo>
                <a:close/>
              </a:path>
              <a:path w="957579" h="315595">
                <a:moveTo>
                  <a:pt x="12941" y="315468"/>
                </a:moveTo>
                <a:lnTo>
                  <a:pt x="12941" y="12954"/>
                </a:lnTo>
                <a:lnTo>
                  <a:pt x="6095" y="12954"/>
                </a:lnTo>
                <a:lnTo>
                  <a:pt x="6095" y="315468"/>
                </a:lnTo>
                <a:lnTo>
                  <a:pt x="12941" y="315468"/>
                </a:lnTo>
                <a:close/>
              </a:path>
              <a:path w="957579" h="315595">
                <a:moveTo>
                  <a:pt x="950976" y="12954"/>
                </a:moveTo>
                <a:lnTo>
                  <a:pt x="944105" y="6096"/>
                </a:lnTo>
                <a:lnTo>
                  <a:pt x="944105" y="12954"/>
                </a:lnTo>
                <a:lnTo>
                  <a:pt x="950976" y="12954"/>
                </a:lnTo>
                <a:close/>
              </a:path>
              <a:path w="957579" h="315595">
                <a:moveTo>
                  <a:pt x="950976" y="315468"/>
                </a:moveTo>
                <a:lnTo>
                  <a:pt x="950976" y="12954"/>
                </a:lnTo>
                <a:lnTo>
                  <a:pt x="944105" y="12954"/>
                </a:lnTo>
                <a:lnTo>
                  <a:pt x="944105" y="315468"/>
                </a:lnTo>
                <a:lnTo>
                  <a:pt x="950976" y="315468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93521" y="6305550"/>
            <a:ext cx="957580" cy="44450"/>
          </a:xfrm>
          <a:custGeom>
            <a:avLst/>
            <a:gdLst/>
            <a:ahLst/>
            <a:cxnLst/>
            <a:rect l="l" t="t" r="r" b="b"/>
            <a:pathLst>
              <a:path w="957579" h="44450">
                <a:moveTo>
                  <a:pt x="957072" y="44196"/>
                </a:moveTo>
                <a:lnTo>
                  <a:pt x="957072" y="0"/>
                </a:lnTo>
                <a:lnTo>
                  <a:pt x="0" y="0"/>
                </a:lnTo>
                <a:lnTo>
                  <a:pt x="0" y="44196"/>
                </a:lnTo>
                <a:lnTo>
                  <a:pt x="6095" y="44196"/>
                </a:lnTo>
                <a:lnTo>
                  <a:pt x="6095" y="12953"/>
                </a:lnTo>
                <a:lnTo>
                  <a:pt x="12941" y="6096"/>
                </a:lnTo>
                <a:lnTo>
                  <a:pt x="12941" y="12953"/>
                </a:lnTo>
                <a:lnTo>
                  <a:pt x="944105" y="12953"/>
                </a:lnTo>
                <a:lnTo>
                  <a:pt x="944105" y="6096"/>
                </a:lnTo>
                <a:lnTo>
                  <a:pt x="950976" y="12953"/>
                </a:lnTo>
                <a:lnTo>
                  <a:pt x="950976" y="44196"/>
                </a:lnTo>
                <a:lnTo>
                  <a:pt x="957072" y="44196"/>
                </a:lnTo>
                <a:close/>
              </a:path>
              <a:path w="957579" h="44450">
                <a:moveTo>
                  <a:pt x="12941" y="12953"/>
                </a:moveTo>
                <a:lnTo>
                  <a:pt x="12941" y="6096"/>
                </a:lnTo>
                <a:lnTo>
                  <a:pt x="6095" y="12953"/>
                </a:lnTo>
                <a:lnTo>
                  <a:pt x="12941" y="12953"/>
                </a:lnTo>
                <a:close/>
              </a:path>
              <a:path w="957579" h="44450">
                <a:moveTo>
                  <a:pt x="12941" y="44196"/>
                </a:moveTo>
                <a:lnTo>
                  <a:pt x="12941" y="12953"/>
                </a:lnTo>
                <a:lnTo>
                  <a:pt x="6095" y="12953"/>
                </a:lnTo>
                <a:lnTo>
                  <a:pt x="6095" y="44196"/>
                </a:lnTo>
                <a:lnTo>
                  <a:pt x="12941" y="44196"/>
                </a:lnTo>
                <a:close/>
              </a:path>
              <a:path w="957579" h="44450">
                <a:moveTo>
                  <a:pt x="950976" y="12953"/>
                </a:moveTo>
                <a:lnTo>
                  <a:pt x="944105" y="6096"/>
                </a:lnTo>
                <a:lnTo>
                  <a:pt x="944105" y="12953"/>
                </a:lnTo>
                <a:lnTo>
                  <a:pt x="950976" y="12953"/>
                </a:lnTo>
                <a:close/>
              </a:path>
              <a:path w="957579" h="44450">
                <a:moveTo>
                  <a:pt x="950976" y="44196"/>
                </a:moveTo>
                <a:lnTo>
                  <a:pt x="950976" y="12953"/>
                </a:lnTo>
                <a:lnTo>
                  <a:pt x="944105" y="12953"/>
                </a:lnTo>
                <a:lnTo>
                  <a:pt x="944105" y="44196"/>
                </a:lnTo>
                <a:lnTo>
                  <a:pt x="950976" y="44196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033145" y="6063996"/>
            <a:ext cx="179070" cy="1684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999617" y="5801359"/>
            <a:ext cx="1002665" cy="454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090" marR="5080" indent="78740">
              <a:lnSpc>
                <a:spcPct val="1171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Cember  yaricap 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471283" y="5492115"/>
            <a:ext cx="0" cy="313690"/>
          </a:xfrm>
          <a:custGeom>
            <a:avLst/>
            <a:gdLst/>
            <a:ahLst/>
            <a:cxnLst/>
            <a:rect l="l" t="t" r="r" b="b"/>
            <a:pathLst>
              <a:path h="313689">
                <a:moveTo>
                  <a:pt x="0" y="0"/>
                </a:moveTo>
                <a:lnTo>
                  <a:pt x="0" y="313563"/>
                </a:lnTo>
              </a:path>
            </a:pathLst>
          </a:custGeom>
          <a:ln w="12192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670689" y="6349365"/>
            <a:ext cx="946785" cy="153035"/>
          </a:xfrm>
          <a:custGeom>
            <a:avLst/>
            <a:gdLst/>
            <a:ahLst/>
            <a:cxnLst/>
            <a:rect l="l" t="t" r="r" b="b"/>
            <a:pathLst>
              <a:path w="946784" h="153034">
                <a:moveTo>
                  <a:pt x="0" y="0"/>
                </a:moveTo>
                <a:lnTo>
                  <a:pt x="0" y="152781"/>
                </a:lnTo>
                <a:lnTo>
                  <a:pt x="946403" y="152780"/>
                </a:lnTo>
                <a:lnTo>
                  <a:pt x="9464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664593" y="6349746"/>
            <a:ext cx="958850" cy="159385"/>
          </a:xfrm>
          <a:custGeom>
            <a:avLst/>
            <a:gdLst/>
            <a:ahLst/>
            <a:cxnLst/>
            <a:rect l="l" t="t" r="r" b="b"/>
            <a:pathLst>
              <a:path w="958850" h="159384">
                <a:moveTo>
                  <a:pt x="12953" y="146304"/>
                </a:moveTo>
                <a:lnTo>
                  <a:pt x="12953" y="0"/>
                </a:lnTo>
                <a:lnTo>
                  <a:pt x="0" y="0"/>
                </a:lnTo>
                <a:lnTo>
                  <a:pt x="0" y="159258"/>
                </a:lnTo>
                <a:lnTo>
                  <a:pt x="6096" y="159258"/>
                </a:lnTo>
                <a:lnTo>
                  <a:pt x="6096" y="146304"/>
                </a:lnTo>
                <a:lnTo>
                  <a:pt x="12953" y="146304"/>
                </a:lnTo>
                <a:close/>
              </a:path>
              <a:path w="958850" h="159384">
                <a:moveTo>
                  <a:pt x="952499" y="146303"/>
                </a:moveTo>
                <a:lnTo>
                  <a:pt x="6096" y="146304"/>
                </a:lnTo>
                <a:lnTo>
                  <a:pt x="12953" y="152400"/>
                </a:lnTo>
                <a:lnTo>
                  <a:pt x="12953" y="159258"/>
                </a:lnTo>
                <a:lnTo>
                  <a:pt x="946391" y="159258"/>
                </a:lnTo>
                <a:lnTo>
                  <a:pt x="946391" y="152400"/>
                </a:lnTo>
                <a:lnTo>
                  <a:pt x="952499" y="146303"/>
                </a:lnTo>
                <a:close/>
              </a:path>
              <a:path w="958850" h="159384">
                <a:moveTo>
                  <a:pt x="12953" y="159258"/>
                </a:moveTo>
                <a:lnTo>
                  <a:pt x="12953" y="152400"/>
                </a:lnTo>
                <a:lnTo>
                  <a:pt x="6096" y="146304"/>
                </a:lnTo>
                <a:lnTo>
                  <a:pt x="6096" y="159258"/>
                </a:lnTo>
                <a:lnTo>
                  <a:pt x="12953" y="159258"/>
                </a:lnTo>
                <a:close/>
              </a:path>
              <a:path w="958850" h="159384">
                <a:moveTo>
                  <a:pt x="958595" y="159258"/>
                </a:moveTo>
                <a:lnTo>
                  <a:pt x="958595" y="0"/>
                </a:lnTo>
                <a:lnTo>
                  <a:pt x="946391" y="0"/>
                </a:lnTo>
                <a:lnTo>
                  <a:pt x="946391" y="146303"/>
                </a:lnTo>
                <a:lnTo>
                  <a:pt x="952499" y="146303"/>
                </a:lnTo>
                <a:lnTo>
                  <a:pt x="952499" y="159258"/>
                </a:lnTo>
                <a:lnTo>
                  <a:pt x="958595" y="159258"/>
                </a:lnTo>
                <a:close/>
              </a:path>
              <a:path w="958850" h="159384">
                <a:moveTo>
                  <a:pt x="952499" y="159258"/>
                </a:moveTo>
                <a:lnTo>
                  <a:pt x="952499" y="146303"/>
                </a:lnTo>
                <a:lnTo>
                  <a:pt x="946391" y="152400"/>
                </a:lnTo>
                <a:lnTo>
                  <a:pt x="946391" y="159258"/>
                </a:lnTo>
                <a:lnTo>
                  <a:pt x="952499" y="159258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664593" y="6349746"/>
            <a:ext cx="958850" cy="159385"/>
          </a:xfrm>
          <a:custGeom>
            <a:avLst/>
            <a:gdLst/>
            <a:ahLst/>
            <a:cxnLst/>
            <a:rect l="l" t="t" r="r" b="b"/>
            <a:pathLst>
              <a:path w="958850" h="159384">
                <a:moveTo>
                  <a:pt x="12953" y="146304"/>
                </a:moveTo>
                <a:lnTo>
                  <a:pt x="12953" y="0"/>
                </a:lnTo>
                <a:lnTo>
                  <a:pt x="0" y="0"/>
                </a:lnTo>
                <a:lnTo>
                  <a:pt x="0" y="159258"/>
                </a:lnTo>
                <a:lnTo>
                  <a:pt x="6096" y="159258"/>
                </a:lnTo>
                <a:lnTo>
                  <a:pt x="6096" y="146304"/>
                </a:lnTo>
                <a:lnTo>
                  <a:pt x="12953" y="146304"/>
                </a:lnTo>
                <a:close/>
              </a:path>
              <a:path w="958850" h="159384">
                <a:moveTo>
                  <a:pt x="952499" y="146303"/>
                </a:moveTo>
                <a:lnTo>
                  <a:pt x="6096" y="146304"/>
                </a:lnTo>
                <a:lnTo>
                  <a:pt x="12953" y="152400"/>
                </a:lnTo>
                <a:lnTo>
                  <a:pt x="12953" y="159258"/>
                </a:lnTo>
                <a:lnTo>
                  <a:pt x="946391" y="159258"/>
                </a:lnTo>
                <a:lnTo>
                  <a:pt x="946391" y="152400"/>
                </a:lnTo>
                <a:lnTo>
                  <a:pt x="952499" y="146303"/>
                </a:lnTo>
                <a:close/>
              </a:path>
              <a:path w="958850" h="159384">
                <a:moveTo>
                  <a:pt x="12953" y="159258"/>
                </a:moveTo>
                <a:lnTo>
                  <a:pt x="12953" y="152400"/>
                </a:lnTo>
                <a:lnTo>
                  <a:pt x="6096" y="146304"/>
                </a:lnTo>
                <a:lnTo>
                  <a:pt x="6096" y="159258"/>
                </a:lnTo>
                <a:lnTo>
                  <a:pt x="12953" y="159258"/>
                </a:lnTo>
                <a:close/>
              </a:path>
              <a:path w="958850" h="159384">
                <a:moveTo>
                  <a:pt x="958595" y="159258"/>
                </a:moveTo>
                <a:lnTo>
                  <a:pt x="958595" y="0"/>
                </a:lnTo>
                <a:lnTo>
                  <a:pt x="946391" y="0"/>
                </a:lnTo>
                <a:lnTo>
                  <a:pt x="946391" y="146303"/>
                </a:lnTo>
                <a:lnTo>
                  <a:pt x="952499" y="146303"/>
                </a:lnTo>
                <a:lnTo>
                  <a:pt x="952499" y="159258"/>
                </a:lnTo>
                <a:lnTo>
                  <a:pt x="958595" y="159258"/>
                </a:lnTo>
                <a:close/>
              </a:path>
              <a:path w="958850" h="159384">
                <a:moveTo>
                  <a:pt x="952499" y="159258"/>
                </a:moveTo>
                <a:lnTo>
                  <a:pt x="952499" y="146303"/>
                </a:lnTo>
                <a:lnTo>
                  <a:pt x="946391" y="152400"/>
                </a:lnTo>
                <a:lnTo>
                  <a:pt x="946391" y="159258"/>
                </a:lnTo>
                <a:lnTo>
                  <a:pt x="952499" y="159258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664593" y="6349746"/>
            <a:ext cx="958850" cy="159385"/>
          </a:xfrm>
          <a:custGeom>
            <a:avLst/>
            <a:gdLst/>
            <a:ahLst/>
            <a:cxnLst/>
            <a:rect l="l" t="t" r="r" b="b"/>
            <a:pathLst>
              <a:path w="958850" h="159384">
                <a:moveTo>
                  <a:pt x="8382" y="0"/>
                </a:moveTo>
                <a:lnTo>
                  <a:pt x="0" y="0"/>
                </a:lnTo>
                <a:lnTo>
                  <a:pt x="0" y="159258"/>
                </a:lnTo>
                <a:lnTo>
                  <a:pt x="6096" y="159258"/>
                </a:lnTo>
                <a:lnTo>
                  <a:pt x="6096" y="2286"/>
                </a:lnTo>
                <a:lnTo>
                  <a:pt x="8382" y="0"/>
                </a:lnTo>
                <a:close/>
              </a:path>
              <a:path w="958850" h="159384">
                <a:moveTo>
                  <a:pt x="952499" y="2286"/>
                </a:moveTo>
                <a:lnTo>
                  <a:pt x="950463" y="0"/>
                </a:lnTo>
                <a:lnTo>
                  <a:pt x="8382" y="0"/>
                </a:lnTo>
                <a:lnTo>
                  <a:pt x="6096" y="2286"/>
                </a:lnTo>
                <a:lnTo>
                  <a:pt x="952499" y="2286"/>
                </a:lnTo>
                <a:close/>
              </a:path>
              <a:path w="958850" h="159384">
                <a:moveTo>
                  <a:pt x="12953" y="146304"/>
                </a:moveTo>
                <a:lnTo>
                  <a:pt x="12953" y="2286"/>
                </a:lnTo>
                <a:lnTo>
                  <a:pt x="6096" y="2286"/>
                </a:lnTo>
                <a:lnTo>
                  <a:pt x="6096" y="146304"/>
                </a:lnTo>
                <a:lnTo>
                  <a:pt x="12953" y="146304"/>
                </a:lnTo>
                <a:close/>
              </a:path>
              <a:path w="958850" h="159384">
                <a:moveTo>
                  <a:pt x="952499" y="146303"/>
                </a:moveTo>
                <a:lnTo>
                  <a:pt x="6096" y="146304"/>
                </a:lnTo>
                <a:lnTo>
                  <a:pt x="12953" y="152400"/>
                </a:lnTo>
                <a:lnTo>
                  <a:pt x="12953" y="159258"/>
                </a:lnTo>
                <a:lnTo>
                  <a:pt x="946391" y="159258"/>
                </a:lnTo>
                <a:lnTo>
                  <a:pt x="946391" y="152400"/>
                </a:lnTo>
                <a:lnTo>
                  <a:pt x="952499" y="146303"/>
                </a:lnTo>
                <a:close/>
              </a:path>
              <a:path w="958850" h="159384">
                <a:moveTo>
                  <a:pt x="12953" y="159258"/>
                </a:moveTo>
                <a:lnTo>
                  <a:pt x="12953" y="152400"/>
                </a:lnTo>
                <a:lnTo>
                  <a:pt x="6096" y="146304"/>
                </a:lnTo>
                <a:lnTo>
                  <a:pt x="6096" y="159258"/>
                </a:lnTo>
                <a:lnTo>
                  <a:pt x="12953" y="159258"/>
                </a:lnTo>
                <a:close/>
              </a:path>
              <a:path w="958850" h="159384">
                <a:moveTo>
                  <a:pt x="952499" y="146303"/>
                </a:moveTo>
                <a:lnTo>
                  <a:pt x="952499" y="2286"/>
                </a:lnTo>
                <a:lnTo>
                  <a:pt x="946391" y="2286"/>
                </a:lnTo>
                <a:lnTo>
                  <a:pt x="946391" y="146303"/>
                </a:lnTo>
                <a:lnTo>
                  <a:pt x="952499" y="146303"/>
                </a:lnTo>
                <a:close/>
              </a:path>
              <a:path w="958850" h="159384">
                <a:moveTo>
                  <a:pt x="952499" y="159258"/>
                </a:moveTo>
                <a:lnTo>
                  <a:pt x="952499" y="146303"/>
                </a:lnTo>
                <a:lnTo>
                  <a:pt x="946391" y="152400"/>
                </a:lnTo>
                <a:lnTo>
                  <a:pt x="946391" y="159258"/>
                </a:lnTo>
                <a:lnTo>
                  <a:pt x="952499" y="159258"/>
                </a:lnTo>
                <a:close/>
              </a:path>
              <a:path w="958850" h="159384">
                <a:moveTo>
                  <a:pt x="958595" y="159258"/>
                </a:moveTo>
                <a:lnTo>
                  <a:pt x="958595" y="0"/>
                </a:lnTo>
                <a:lnTo>
                  <a:pt x="950463" y="0"/>
                </a:lnTo>
                <a:lnTo>
                  <a:pt x="952499" y="2286"/>
                </a:lnTo>
                <a:lnTo>
                  <a:pt x="952499" y="159258"/>
                </a:lnTo>
                <a:lnTo>
                  <a:pt x="958595" y="159258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495424" y="6349365"/>
            <a:ext cx="946150" cy="98425"/>
          </a:xfrm>
          <a:custGeom>
            <a:avLst/>
            <a:gdLst/>
            <a:ahLst/>
            <a:cxnLst/>
            <a:rect l="l" t="t" r="r" b="b"/>
            <a:pathLst>
              <a:path w="946150" h="98425">
                <a:moveTo>
                  <a:pt x="0" y="0"/>
                </a:moveTo>
                <a:lnTo>
                  <a:pt x="0" y="97916"/>
                </a:lnTo>
                <a:lnTo>
                  <a:pt x="945642" y="97916"/>
                </a:lnTo>
                <a:lnTo>
                  <a:pt x="9456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488565" y="6349746"/>
            <a:ext cx="959485" cy="104139"/>
          </a:xfrm>
          <a:custGeom>
            <a:avLst/>
            <a:gdLst/>
            <a:ahLst/>
            <a:cxnLst/>
            <a:rect l="l" t="t" r="r" b="b"/>
            <a:pathLst>
              <a:path w="959484" h="104139">
                <a:moveTo>
                  <a:pt x="12953" y="90677"/>
                </a:moveTo>
                <a:lnTo>
                  <a:pt x="12953" y="0"/>
                </a:lnTo>
                <a:lnTo>
                  <a:pt x="0" y="0"/>
                </a:lnTo>
                <a:lnTo>
                  <a:pt x="0" y="103631"/>
                </a:lnTo>
                <a:lnTo>
                  <a:pt x="6858" y="103631"/>
                </a:lnTo>
                <a:lnTo>
                  <a:pt x="6858" y="90677"/>
                </a:lnTo>
                <a:lnTo>
                  <a:pt x="12953" y="90677"/>
                </a:lnTo>
                <a:close/>
              </a:path>
              <a:path w="959484" h="104139">
                <a:moveTo>
                  <a:pt x="952500" y="90677"/>
                </a:moveTo>
                <a:lnTo>
                  <a:pt x="6858" y="90677"/>
                </a:lnTo>
                <a:lnTo>
                  <a:pt x="12953" y="97536"/>
                </a:lnTo>
                <a:lnTo>
                  <a:pt x="12953" y="103631"/>
                </a:lnTo>
                <a:lnTo>
                  <a:pt x="946403" y="103631"/>
                </a:lnTo>
                <a:lnTo>
                  <a:pt x="946403" y="97536"/>
                </a:lnTo>
                <a:lnTo>
                  <a:pt x="952500" y="90677"/>
                </a:lnTo>
                <a:close/>
              </a:path>
              <a:path w="959484" h="104139">
                <a:moveTo>
                  <a:pt x="12953" y="103631"/>
                </a:moveTo>
                <a:lnTo>
                  <a:pt x="12953" y="97536"/>
                </a:lnTo>
                <a:lnTo>
                  <a:pt x="6858" y="90677"/>
                </a:lnTo>
                <a:lnTo>
                  <a:pt x="6858" y="103631"/>
                </a:lnTo>
                <a:lnTo>
                  <a:pt x="12953" y="103631"/>
                </a:lnTo>
                <a:close/>
              </a:path>
              <a:path w="959484" h="104139">
                <a:moveTo>
                  <a:pt x="959357" y="103631"/>
                </a:moveTo>
                <a:lnTo>
                  <a:pt x="959357" y="0"/>
                </a:lnTo>
                <a:lnTo>
                  <a:pt x="946403" y="0"/>
                </a:lnTo>
                <a:lnTo>
                  <a:pt x="946403" y="90677"/>
                </a:lnTo>
                <a:lnTo>
                  <a:pt x="952500" y="90677"/>
                </a:lnTo>
                <a:lnTo>
                  <a:pt x="952500" y="103631"/>
                </a:lnTo>
                <a:lnTo>
                  <a:pt x="959357" y="103631"/>
                </a:lnTo>
                <a:close/>
              </a:path>
              <a:path w="959484" h="104139">
                <a:moveTo>
                  <a:pt x="952500" y="103631"/>
                </a:moveTo>
                <a:lnTo>
                  <a:pt x="952500" y="90677"/>
                </a:lnTo>
                <a:lnTo>
                  <a:pt x="946403" y="97536"/>
                </a:lnTo>
                <a:lnTo>
                  <a:pt x="946403" y="103631"/>
                </a:lnTo>
                <a:lnTo>
                  <a:pt x="952500" y="103631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488565" y="6349746"/>
            <a:ext cx="959485" cy="104139"/>
          </a:xfrm>
          <a:custGeom>
            <a:avLst/>
            <a:gdLst/>
            <a:ahLst/>
            <a:cxnLst/>
            <a:rect l="l" t="t" r="r" b="b"/>
            <a:pathLst>
              <a:path w="959484" h="104139">
                <a:moveTo>
                  <a:pt x="12953" y="90677"/>
                </a:moveTo>
                <a:lnTo>
                  <a:pt x="12953" y="0"/>
                </a:lnTo>
                <a:lnTo>
                  <a:pt x="0" y="0"/>
                </a:lnTo>
                <a:lnTo>
                  <a:pt x="0" y="103631"/>
                </a:lnTo>
                <a:lnTo>
                  <a:pt x="6858" y="103631"/>
                </a:lnTo>
                <a:lnTo>
                  <a:pt x="6858" y="90677"/>
                </a:lnTo>
                <a:lnTo>
                  <a:pt x="12953" y="90677"/>
                </a:lnTo>
                <a:close/>
              </a:path>
              <a:path w="959484" h="104139">
                <a:moveTo>
                  <a:pt x="952500" y="90677"/>
                </a:moveTo>
                <a:lnTo>
                  <a:pt x="6858" y="90677"/>
                </a:lnTo>
                <a:lnTo>
                  <a:pt x="12953" y="97536"/>
                </a:lnTo>
                <a:lnTo>
                  <a:pt x="12953" y="103631"/>
                </a:lnTo>
                <a:lnTo>
                  <a:pt x="946403" y="103631"/>
                </a:lnTo>
                <a:lnTo>
                  <a:pt x="946403" y="97536"/>
                </a:lnTo>
                <a:lnTo>
                  <a:pt x="952500" y="90677"/>
                </a:lnTo>
                <a:close/>
              </a:path>
              <a:path w="959484" h="104139">
                <a:moveTo>
                  <a:pt x="12953" y="103631"/>
                </a:moveTo>
                <a:lnTo>
                  <a:pt x="12953" y="97536"/>
                </a:lnTo>
                <a:lnTo>
                  <a:pt x="6858" y="90677"/>
                </a:lnTo>
                <a:lnTo>
                  <a:pt x="6858" y="103631"/>
                </a:lnTo>
                <a:lnTo>
                  <a:pt x="12953" y="103631"/>
                </a:lnTo>
                <a:close/>
              </a:path>
              <a:path w="959484" h="104139">
                <a:moveTo>
                  <a:pt x="959357" y="103631"/>
                </a:moveTo>
                <a:lnTo>
                  <a:pt x="959357" y="0"/>
                </a:lnTo>
                <a:lnTo>
                  <a:pt x="946403" y="0"/>
                </a:lnTo>
                <a:lnTo>
                  <a:pt x="946403" y="90677"/>
                </a:lnTo>
                <a:lnTo>
                  <a:pt x="952500" y="90677"/>
                </a:lnTo>
                <a:lnTo>
                  <a:pt x="952500" y="103631"/>
                </a:lnTo>
                <a:lnTo>
                  <a:pt x="959357" y="103631"/>
                </a:lnTo>
                <a:close/>
              </a:path>
              <a:path w="959484" h="104139">
                <a:moveTo>
                  <a:pt x="952500" y="103631"/>
                </a:moveTo>
                <a:lnTo>
                  <a:pt x="952500" y="90677"/>
                </a:lnTo>
                <a:lnTo>
                  <a:pt x="946403" y="97536"/>
                </a:lnTo>
                <a:lnTo>
                  <a:pt x="946403" y="103631"/>
                </a:lnTo>
                <a:lnTo>
                  <a:pt x="952500" y="103631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488565" y="6349746"/>
            <a:ext cx="959485" cy="104139"/>
          </a:xfrm>
          <a:custGeom>
            <a:avLst/>
            <a:gdLst/>
            <a:ahLst/>
            <a:cxnLst/>
            <a:rect l="l" t="t" r="r" b="b"/>
            <a:pathLst>
              <a:path w="959484" h="104139">
                <a:moveTo>
                  <a:pt x="12953" y="90677"/>
                </a:moveTo>
                <a:lnTo>
                  <a:pt x="12953" y="0"/>
                </a:lnTo>
                <a:lnTo>
                  <a:pt x="0" y="0"/>
                </a:lnTo>
                <a:lnTo>
                  <a:pt x="0" y="103631"/>
                </a:lnTo>
                <a:lnTo>
                  <a:pt x="6858" y="103631"/>
                </a:lnTo>
                <a:lnTo>
                  <a:pt x="6858" y="90677"/>
                </a:lnTo>
                <a:lnTo>
                  <a:pt x="12953" y="90677"/>
                </a:lnTo>
                <a:close/>
              </a:path>
              <a:path w="959484" h="104139">
                <a:moveTo>
                  <a:pt x="952500" y="90677"/>
                </a:moveTo>
                <a:lnTo>
                  <a:pt x="6858" y="90677"/>
                </a:lnTo>
                <a:lnTo>
                  <a:pt x="12953" y="97536"/>
                </a:lnTo>
                <a:lnTo>
                  <a:pt x="12953" y="103631"/>
                </a:lnTo>
                <a:lnTo>
                  <a:pt x="946403" y="103631"/>
                </a:lnTo>
                <a:lnTo>
                  <a:pt x="946403" y="97536"/>
                </a:lnTo>
                <a:lnTo>
                  <a:pt x="952500" y="90677"/>
                </a:lnTo>
                <a:close/>
              </a:path>
              <a:path w="959484" h="104139">
                <a:moveTo>
                  <a:pt x="12953" y="103631"/>
                </a:moveTo>
                <a:lnTo>
                  <a:pt x="12953" y="97536"/>
                </a:lnTo>
                <a:lnTo>
                  <a:pt x="6858" y="90677"/>
                </a:lnTo>
                <a:lnTo>
                  <a:pt x="6858" y="103631"/>
                </a:lnTo>
                <a:lnTo>
                  <a:pt x="12953" y="103631"/>
                </a:lnTo>
                <a:close/>
              </a:path>
              <a:path w="959484" h="104139">
                <a:moveTo>
                  <a:pt x="959357" y="103631"/>
                </a:moveTo>
                <a:lnTo>
                  <a:pt x="959357" y="0"/>
                </a:lnTo>
                <a:lnTo>
                  <a:pt x="946403" y="0"/>
                </a:lnTo>
                <a:lnTo>
                  <a:pt x="946403" y="90677"/>
                </a:lnTo>
                <a:lnTo>
                  <a:pt x="952500" y="90677"/>
                </a:lnTo>
                <a:lnTo>
                  <a:pt x="952500" y="103631"/>
                </a:lnTo>
                <a:lnTo>
                  <a:pt x="959357" y="103631"/>
                </a:lnTo>
                <a:close/>
              </a:path>
              <a:path w="959484" h="104139">
                <a:moveTo>
                  <a:pt x="952500" y="103631"/>
                </a:moveTo>
                <a:lnTo>
                  <a:pt x="952500" y="90677"/>
                </a:lnTo>
                <a:lnTo>
                  <a:pt x="946403" y="97536"/>
                </a:lnTo>
                <a:lnTo>
                  <a:pt x="946403" y="103631"/>
                </a:lnTo>
                <a:lnTo>
                  <a:pt x="952500" y="103631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999617" y="6349365"/>
            <a:ext cx="944880" cy="120014"/>
          </a:xfrm>
          <a:custGeom>
            <a:avLst/>
            <a:gdLst/>
            <a:ahLst/>
            <a:cxnLst/>
            <a:rect l="l" t="t" r="r" b="b"/>
            <a:pathLst>
              <a:path w="944879" h="120014">
                <a:moveTo>
                  <a:pt x="0" y="0"/>
                </a:moveTo>
                <a:lnTo>
                  <a:pt x="0" y="120014"/>
                </a:lnTo>
                <a:lnTo>
                  <a:pt x="944879" y="120014"/>
                </a:lnTo>
                <a:lnTo>
                  <a:pt x="94487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993521" y="6349746"/>
            <a:ext cx="957580" cy="125730"/>
          </a:xfrm>
          <a:custGeom>
            <a:avLst/>
            <a:gdLst/>
            <a:ahLst/>
            <a:cxnLst/>
            <a:rect l="l" t="t" r="r" b="b"/>
            <a:pathLst>
              <a:path w="957579" h="125729">
                <a:moveTo>
                  <a:pt x="12941" y="112775"/>
                </a:moveTo>
                <a:lnTo>
                  <a:pt x="12941" y="0"/>
                </a:lnTo>
                <a:lnTo>
                  <a:pt x="0" y="0"/>
                </a:lnTo>
                <a:lnTo>
                  <a:pt x="0" y="125729"/>
                </a:lnTo>
                <a:lnTo>
                  <a:pt x="6095" y="125729"/>
                </a:lnTo>
                <a:lnTo>
                  <a:pt x="6095" y="112775"/>
                </a:lnTo>
                <a:lnTo>
                  <a:pt x="12941" y="112775"/>
                </a:lnTo>
                <a:close/>
              </a:path>
              <a:path w="957579" h="125729">
                <a:moveTo>
                  <a:pt x="950976" y="112775"/>
                </a:moveTo>
                <a:lnTo>
                  <a:pt x="6095" y="112775"/>
                </a:lnTo>
                <a:lnTo>
                  <a:pt x="12941" y="119633"/>
                </a:lnTo>
                <a:lnTo>
                  <a:pt x="12941" y="125729"/>
                </a:lnTo>
                <a:lnTo>
                  <a:pt x="944105" y="125729"/>
                </a:lnTo>
                <a:lnTo>
                  <a:pt x="944105" y="119633"/>
                </a:lnTo>
                <a:lnTo>
                  <a:pt x="950976" y="112775"/>
                </a:lnTo>
                <a:close/>
              </a:path>
              <a:path w="957579" h="125729">
                <a:moveTo>
                  <a:pt x="12941" y="125729"/>
                </a:moveTo>
                <a:lnTo>
                  <a:pt x="12941" y="119633"/>
                </a:lnTo>
                <a:lnTo>
                  <a:pt x="6095" y="112775"/>
                </a:lnTo>
                <a:lnTo>
                  <a:pt x="6095" y="125729"/>
                </a:lnTo>
                <a:lnTo>
                  <a:pt x="12941" y="125729"/>
                </a:lnTo>
                <a:close/>
              </a:path>
              <a:path w="957579" h="125729">
                <a:moveTo>
                  <a:pt x="957072" y="125729"/>
                </a:moveTo>
                <a:lnTo>
                  <a:pt x="957072" y="0"/>
                </a:lnTo>
                <a:lnTo>
                  <a:pt x="944105" y="0"/>
                </a:lnTo>
                <a:lnTo>
                  <a:pt x="944105" y="112775"/>
                </a:lnTo>
                <a:lnTo>
                  <a:pt x="950976" y="112775"/>
                </a:lnTo>
                <a:lnTo>
                  <a:pt x="950976" y="125729"/>
                </a:lnTo>
                <a:lnTo>
                  <a:pt x="957072" y="125729"/>
                </a:lnTo>
                <a:close/>
              </a:path>
              <a:path w="957579" h="125729">
                <a:moveTo>
                  <a:pt x="950976" y="125729"/>
                </a:moveTo>
                <a:lnTo>
                  <a:pt x="950976" y="112775"/>
                </a:lnTo>
                <a:lnTo>
                  <a:pt x="944105" y="119633"/>
                </a:lnTo>
                <a:lnTo>
                  <a:pt x="944105" y="125729"/>
                </a:lnTo>
                <a:lnTo>
                  <a:pt x="950976" y="125729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993521" y="6349746"/>
            <a:ext cx="957580" cy="125730"/>
          </a:xfrm>
          <a:custGeom>
            <a:avLst/>
            <a:gdLst/>
            <a:ahLst/>
            <a:cxnLst/>
            <a:rect l="l" t="t" r="r" b="b"/>
            <a:pathLst>
              <a:path w="957579" h="125729">
                <a:moveTo>
                  <a:pt x="12941" y="112775"/>
                </a:moveTo>
                <a:lnTo>
                  <a:pt x="12941" y="0"/>
                </a:lnTo>
                <a:lnTo>
                  <a:pt x="0" y="0"/>
                </a:lnTo>
                <a:lnTo>
                  <a:pt x="0" y="125729"/>
                </a:lnTo>
                <a:lnTo>
                  <a:pt x="6095" y="125729"/>
                </a:lnTo>
                <a:lnTo>
                  <a:pt x="6095" y="112775"/>
                </a:lnTo>
                <a:lnTo>
                  <a:pt x="12941" y="112775"/>
                </a:lnTo>
                <a:close/>
              </a:path>
              <a:path w="957579" h="125729">
                <a:moveTo>
                  <a:pt x="950976" y="112775"/>
                </a:moveTo>
                <a:lnTo>
                  <a:pt x="6095" y="112775"/>
                </a:lnTo>
                <a:lnTo>
                  <a:pt x="12941" y="119633"/>
                </a:lnTo>
                <a:lnTo>
                  <a:pt x="12941" y="125729"/>
                </a:lnTo>
                <a:lnTo>
                  <a:pt x="944105" y="125729"/>
                </a:lnTo>
                <a:lnTo>
                  <a:pt x="944105" y="119633"/>
                </a:lnTo>
                <a:lnTo>
                  <a:pt x="950976" y="112775"/>
                </a:lnTo>
                <a:close/>
              </a:path>
              <a:path w="957579" h="125729">
                <a:moveTo>
                  <a:pt x="12941" y="125729"/>
                </a:moveTo>
                <a:lnTo>
                  <a:pt x="12941" y="119633"/>
                </a:lnTo>
                <a:lnTo>
                  <a:pt x="6095" y="112775"/>
                </a:lnTo>
                <a:lnTo>
                  <a:pt x="6095" y="125729"/>
                </a:lnTo>
                <a:lnTo>
                  <a:pt x="12941" y="125729"/>
                </a:lnTo>
                <a:close/>
              </a:path>
              <a:path w="957579" h="125729">
                <a:moveTo>
                  <a:pt x="957072" y="125729"/>
                </a:moveTo>
                <a:lnTo>
                  <a:pt x="957072" y="0"/>
                </a:lnTo>
                <a:lnTo>
                  <a:pt x="944105" y="0"/>
                </a:lnTo>
                <a:lnTo>
                  <a:pt x="944105" y="112775"/>
                </a:lnTo>
                <a:lnTo>
                  <a:pt x="950976" y="112775"/>
                </a:lnTo>
                <a:lnTo>
                  <a:pt x="950976" y="125729"/>
                </a:lnTo>
                <a:lnTo>
                  <a:pt x="957072" y="125729"/>
                </a:lnTo>
                <a:close/>
              </a:path>
              <a:path w="957579" h="125729">
                <a:moveTo>
                  <a:pt x="950976" y="125729"/>
                </a:moveTo>
                <a:lnTo>
                  <a:pt x="950976" y="112775"/>
                </a:lnTo>
                <a:lnTo>
                  <a:pt x="944105" y="119633"/>
                </a:lnTo>
                <a:lnTo>
                  <a:pt x="944105" y="125729"/>
                </a:lnTo>
                <a:lnTo>
                  <a:pt x="950976" y="125729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993521" y="6349746"/>
            <a:ext cx="957580" cy="125730"/>
          </a:xfrm>
          <a:custGeom>
            <a:avLst/>
            <a:gdLst/>
            <a:ahLst/>
            <a:cxnLst/>
            <a:rect l="l" t="t" r="r" b="b"/>
            <a:pathLst>
              <a:path w="957579" h="125729">
                <a:moveTo>
                  <a:pt x="12941" y="112775"/>
                </a:moveTo>
                <a:lnTo>
                  <a:pt x="12941" y="0"/>
                </a:lnTo>
                <a:lnTo>
                  <a:pt x="0" y="0"/>
                </a:lnTo>
                <a:lnTo>
                  <a:pt x="0" y="125729"/>
                </a:lnTo>
                <a:lnTo>
                  <a:pt x="6095" y="125729"/>
                </a:lnTo>
                <a:lnTo>
                  <a:pt x="6095" y="112775"/>
                </a:lnTo>
                <a:lnTo>
                  <a:pt x="12941" y="112775"/>
                </a:lnTo>
                <a:close/>
              </a:path>
              <a:path w="957579" h="125729">
                <a:moveTo>
                  <a:pt x="950976" y="112775"/>
                </a:moveTo>
                <a:lnTo>
                  <a:pt x="6095" y="112775"/>
                </a:lnTo>
                <a:lnTo>
                  <a:pt x="12941" y="119633"/>
                </a:lnTo>
                <a:lnTo>
                  <a:pt x="12941" y="125729"/>
                </a:lnTo>
                <a:lnTo>
                  <a:pt x="944105" y="125729"/>
                </a:lnTo>
                <a:lnTo>
                  <a:pt x="944105" y="119633"/>
                </a:lnTo>
                <a:lnTo>
                  <a:pt x="950976" y="112775"/>
                </a:lnTo>
                <a:close/>
              </a:path>
              <a:path w="957579" h="125729">
                <a:moveTo>
                  <a:pt x="12941" y="125729"/>
                </a:moveTo>
                <a:lnTo>
                  <a:pt x="12941" y="119633"/>
                </a:lnTo>
                <a:lnTo>
                  <a:pt x="6095" y="112775"/>
                </a:lnTo>
                <a:lnTo>
                  <a:pt x="6095" y="125729"/>
                </a:lnTo>
                <a:lnTo>
                  <a:pt x="12941" y="125729"/>
                </a:lnTo>
                <a:close/>
              </a:path>
              <a:path w="957579" h="125729">
                <a:moveTo>
                  <a:pt x="957072" y="125729"/>
                </a:moveTo>
                <a:lnTo>
                  <a:pt x="957072" y="0"/>
                </a:lnTo>
                <a:lnTo>
                  <a:pt x="944105" y="0"/>
                </a:lnTo>
                <a:lnTo>
                  <a:pt x="944105" y="112775"/>
                </a:lnTo>
                <a:lnTo>
                  <a:pt x="950976" y="112775"/>
                </a:lnTo>
                <a:lnTo>
                  <a:pt x="950976" y="125729"/>
                </a:lnTo>
                <a:lnTo>
                  <a:pt x="957072" y="125729"/>
                </a:lnTo>
                <a:close/>
              </a:path>
              <a:path w="957579" h="125729">
                <a:moveTo>
                  <a:pt x="950976" y="125729"/>
                </a:moveTo>
                <a:lnTo>
                  <a:pt x="950976" y="112775"/>
                </a:lnTo>
                <a:lnTo>
                  <a:pt x="944105" y="119633"/>
                </a:lnTo>
                <a:lnTo>
                  <a:pt x="944105" y="125729"/>
                </a:lnTo>
                <a:lnTo>
                  <a:pt x="950976" y="125729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Date Placeholder 62">
            <a:extLst>
              <a:ext uri="{FF2B5EF4-FFF2-40B4-BE49-F238E27FC236}">
                <a16:creationId xmlns:a16="http://schemas.microsoft.com/office/drawing/2014/main" id="{6CDAC526-52F2-4E65-97EE-377A94AF4633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0440FD8-8A24-42BB-8B8E-13DF2E4002AB}" type="datetime1">
              <a:rPr lang="en-US" smtClean="0"/>
              <a:t>04/01/2019</a:t>
            </a:fld>
            <a:endParaRPr lang="en-US"/>
          </a:p>
        </p:txBody>
      </p:sp>
      <p:sp>
        <p:nvSpPr>
          <p:cNvPr id="64" name="Slide Number Placeholder 63">
            <a:extLst>
              <a:ext uri="{FF2B5EF4-FFF2-40B4-BE49-F238E27FC236}">
                <a16:creationId xmlns:a16="http://schemas.microsoft.com/office/drawing/2014/main" id="{81611CC2-8501-4455-B391-31ABA6B50FF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/>
              <a:t>- </a:t>
            </a:r>
            <a:fld id="{81D60167-4931-47E6-BA6A-407CBD079E47}" type="slidenum">
              <a:rPr smtClean="0"/>
              <a:t>7</a:t>
            </a:fld>
            <a:r>
              <a:rPr spc="-75"/>
              <a:t> </a:t>
            </a:r>
            <a:r>
              <a:t>-</a:t>
            </a:r>
            <a:r>
              <a:rPr spc="-5"/>
              <a:t> </a:t>
            </a:r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839" y="348995"/>
            <a:ext cx="9144000" cy="999490"/>
          </a:xfrm>
          <a:prstGeom prst="rect">
            <a:avLst/>
          </a:prstGeom>
          <a:solidFill>
            <a:srgbClr val="AACEF2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3250">
              <a:latin typeface="Times New Roman"/>
              <a:cs typeface="Times New Roman"/>
            </a:endParaRPr>
          </a:p>
          <a:p>
            <a:pPr marL="1278890">
              <a:lnSpc>
                <a:spcPct val="100000"/>
              </a:lnSpc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Soyutlama (“Abstraction): Örnek – 1</a:t>
            </a:r>
            <a:r>
              <a:rPr sz="28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(devam)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839" y="1347977"/>
            <a:ext cx="9144000" cy="716280"/>
          </a:xfrm>
          <a:custGeom>
            <a:avLst/>
            <a:gdLst/>
            <a:ahLst/>
            <a:cxnLst/>
            <a:rect l="l" t="t" r="r" b="b"/>
            <a:pathLst>
              <a:path w="9144000" h="716280">
                <a:moveTo>
                  <a:pt x="0" y="715899"/>
                </a:moveTo>
                <a:lnTo>
                  <a:pt x="9144000" y="715899"/>
                </a:lnTo>
                <a:lnTo>
                  <a:pt x="9144000" y="0"/>
                </a:lnTo>
                <a:lnTo>
                  <a:pt x="0" y="0"/>
                </a:lnTo>
                <a:lnTo>
                  <a:pt x="0" y="715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07497" y="1601977"/>
            <a:ext cx="41763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public class EsUcgen </a:t>
            </a:r>
            <a:r>
              <a:rPr sz="2000" spc="-10" dirty="0">
                <a:latin typeface="Arial"/>
                <a:cs typeface="Arial"/>
              </a:rPr>
              <a:t>extends </a:t>
            </a:r>
            <a:r>
              <a:rPr sz="2000" spc="-5" dirty="0">
                <a:latin typeface="Arial"/>
                <a:cs typeface="Arial"/>
              </a:rPr>
              <a:t>Sekil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41121" y="3984497"/>
            <a:ext cx="1260475" cy="651510"/>
          </a:xfrm>
          <a:custGeom>
            <a:avLst/>
            <a:gdLst/>
            <a:ahLst/>
            <a:cxnLst/>
            <a:rect l="l" t="t" r="r" b="b"/>
            <a:pathLst>
              <a:path w="1260475" h="651510">
                <a:moveTo>
                  <a:pt x="0" y="0"/>
                </a:moveTo>
                <a:lnTo>
                  <a:pt x="0" y="651128"/>
                </a:lnTo>
                <a:lnTo>
                  <a:pt x="1260348" y="651128"/>
                </a:lnTo>
                <a:lnTo>
                  <a:pt x="126034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35013" y="3978402"/>
            <a:ext cx="1272540" cy="657225"/>
          </a:xfrm>
          <a:custGeom>
            <a:avLst/>
            <a:gdLst/>
            <a:ahLst/>
            <a:cxnLst/>
            <a:rect l="l" t="t" r="r" b="b"/>
            <a:pathLst>
              <a:path w="1272540" h="657225">
                <a:moveTo>
                  <a:pt x="1272540" y="656844"/>
                </a:moveTo>
                <a:lnTo>
                  <a:pt x="1272540" y="0"/>
                </a:lnTo>
                <a:lnTo>
                  <a:pt x="0" y="0"/>
                </a:lnTo>
                <a:lnTo>
                  <a:pt x="0" y="656844"/>
                </a:lnTo>
                <a:lnTo>
                  <a:pt x="6108" y="656844"/>
                </a:lnTo>
                <a:lnTo>
                  <a:pt x="6108" y="12953"/>
                </a:lnTo>
                <a:lnTo>
                  <a:pt x="12204" y="6096"/>
                </a:lnTo>
                <a:lnTo>
                  <a:pt x="12204" y="12953"/>
                </a:lnTo>
                <a:lnTo>
                  <a:pt x="1260360" y="12953"/>
                </a:lnTo>
                <a:lnTo>
                  <a:pt x="1260360" y="6096"/>
                </a:lnTo>
                <a:lnTo>
                  <a:pt x="1266456" y="12953"/>
                </a:lnTo>
                <a:lnTo>
                  <a:pt x="1266456" y="656844"/>
                </a:lnTo>
                <a:lnTo>
                  <a:pt x="1272540" y="656844"/>
                </a:lnTo>
                <a:close/>
              </a:path>
              <a:path w="1272540" h="657225">
                <a:moveTo>
                  <a:pt x="12204" y="12953"/>
                </a:moveTo>
                <a:lnTo>
                  <a:pt x="12204" y="6096"/>
                </a:lnTo>
                <a:lnTo>
                  <a:pt x="6108" y="12953"/>
                </a:lnTo>
                <a:lnTo>
                  <a:pt x="12204" y="12953"/>
                </a:lnTo>
                <a:close/>
              </a:path>
              <a:path w="1272540" h="657225">
                <a:moveTo>
                  <a:pt x="12204" y="656844"/>
                </a:moveTo>
                <a:lnTo>
                  <a:pt x="12204" y="12953"/>
                </a:lnTo>
                <a:lnTo>
                  <a:pt x="6108" y="12953"/>
                </a:lnTo>
                <a:lnTo>
                  <a:pt x="6108" y="656844"/>
                </a:lnTo>
                <a:lnTo>
                  <a:pt x="12204" y="656844"/>
                </a:lnTo>
                <a:close/>
              </a:path>
              <a:path w="1272540" h="657225">
                <a:moveTo>
                  <a:pt x="1266456" y="12953"/>
                </a:moveTo>
                <a:lnTo>
                  <a:pt x="1260360" y="6096"/>
                </a:lnTo>
                <a:lnTo>
                  <a:pt x="1260360" y="12953"/>
                </a:lnTo>
                <a:lnTo>
                  <a:pt x="1266456" y="12953"/>
                </a:lnTo>
                <a:close/>
              </a:path>
              <a:path w="1272540" h="657225">
                <a:moveTo>
                  <a:pt x="1266456" y="656844"/>
                </a:moveTo>
                <a:lnTo>
                  <a:pt x="1266456" y="12953"/>
                </a:lnTo>
                <a:lnTo>
                  <a:pt x="1260360" y="12953"/>
                </a:lnTo>
                <a:lnTo>
                  <a:pt x="1260360" y="656844"/>
                </a:lnTo>
                <a:lnTo>
                  <a:pt x="1266456" y="656844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35013" y="4214621"/>
            <a:ext cx="1272540" cy="421005"/>
          </a:xfrm>
          <a:custGeom>
            <a:avLst/>
            <a:gdLst/>
            <a:ahLst/>
            <a:cxnLst/>
            <a:rect l="l" t="t" r="r" b="b"/>
            <a:pathLst>
              <a:path w="1272540" h="421004">
                <a:moveTo>
                  <a:pt x="1272540" y="420624"/>
                </a:moveTo>
                <a:lnTo>
                  <a:pt x="1272540" y="0"/>
                </a:lnTo>
                <a:lnTo>
                  <a:pt x="0" y="0"/>
                </a:lnTo>
                <a:lnTo>
                  <a:pt x="0" y="420624"/>
                </a:lnTo>
                <a:lnTo>
                  <a:pt x="6108" y="420624"/>
                </a:lnTo>
                <a:lnTo>
                  <a:pt x="6108" y="12953"/>
                </a:lnTo>
                <a:lnTo>
                  <a:pt x="12204" y="6857"/>
                </a:lnTo>
                <a:lnTo>
                  <a:pt x="12204" y="12953"/>
                </a:lnTo>
                <a:lnTo>
                  <a:pt x="1260360" y="12953"/>
                </a:lnTo>
                <a:lnTo>
                  <a:pt x="1260360" y="6857"/>
                </a:lnTo>
                <a:lnTo>
                  <a:pt x="1266456" y="12953"/>
                </a:lnTo>
                <a:lnTo>
                  <a:pt x="1266456" y="420624"/>
                </a:lnTo>
                <a:lnTo>
                  <a:pt x="1272540" y="420624"/>
                </a:lnTo>
                <a:close/>
              </a:path>
              <a:path w="1272540" h="421004">
                <a:moveTo>
                  <a:pt x="12204" y="12953"/>
                </a:moveTo>
                <a:lnTo>
                  <a:pt x="12204" y="6857"/>
                </a:lnTo>
                <a:lnTo>
                  <a:pt x="6108" y="12953"/>
                </a:lnTo>
                <a:lnTo>
                  <a:pt x="12204" y="12953"/>
                </a:lnTo>
                <a:close/>
              </a:path>
              <a:path w="1272540" h="421004">
                <a:moveTo>
                  <a:pt x="12204" y="420624"/>
                </a:moveTo>
                <a:lnTo>
                  <a:pt x="12204" y="12953"/>
                </a:lnTo>
                <a:lnTo>
                  <a:pt x="6108" y="12953"/>
                </a:lnTo>
                <a:lnTo>
                  <a:pt x="6108" y="420624"/>
                </a:lnTo>
                <a:lnTo>
                  <a:pt x="12204" y="420624"/>
                </a:lnTo>
                <a:close/>
              </a:path>
              <a:path w="1272540" h="421004">
                <a:moveTo>
                  <a:pt x="1266456" y="12953"/>
                </a:moveTo>
                <a:lnTo>
                  <a:pt x="1260360" y="6857"/>
                </a:lnTo>
                <a:lnTo>
                  <a:pt x="1260360" y="12953"/>
                </a:lnTo>
                <a:lnTo>
                  <a:pt x="1266456" y="12953"/>
                </a:lnTo>
                <a:close/>
              </a:path>
              <a:path w="1272540" h="421004">
                <a:moveTo>
                  <a:pt x="1266456" y="420624"/>
                </a:moveTo>
                <a:lnTo>
                  <a:pt x="1266456" y="12953"/>
                </a:lnTo>
                <a:lnTo>
                  <a:pt x="1260360" y="12953"/>
                </a:lnTo>
                <a:lnTo>
                  <a:pt x="1260360" y="420624"/>
                </a:lnTo>
                <a:lnTo>
                  <a:pt x="1266456" y="420624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35013" y="4303776"/>
            <a:ext cx="1272540" cy="331470"/>
          </a:xfrm>
          <a:custGeom>
            <a:avLst/>
            <a:gdLst/>
            <a:ahLst/>
            <a:cxnLst/>
            <a:rect l="l" t="t" r="r" b="b"/>
            <a:pathLst>
              <a:path w="1272540" h="331470">
                <a:moveTo>
                  <a:pt x="1272540" y="331470"/>
                </a:moveTo>
                <a:lnTo>
                  <a:pt x="1272540" y="0"/>
                </a:lnTo>
                <a:lnTo>
                  <a:pt x="0" y="0"/>
                </a:lnTo>
                <a:lnTo>
                  <a:pt x="0" y="331470"/>
                </a:lnTo>
                <a:lnTo>
                  <a:pt x="6108" y="331470"/>
                </a:lnTo>
                <a:lnTo>
                  <a:pt x="6108" y="12953"/>
                </a:lnTo>
                <a:lnTo>
                  <a:pt x="12204" y="6096"/>
                </a:lnTo>
                <a:lnTo>
                  <a:pt x="12204" y="12953"/>
                </a:lnTo>
                <a:lnTo>
                  <a:pt x="1260360" y="12953"/>
                </a:lnTo>
                <a:lnTo>
                  <a:pt x="1260360" y="6096"/>
                </a:lnTo>
                <a:lnTo>
                  <a:pt x="1266456" y="12953"/>
                </a:lnTo>
                <a:lnTo>
                  <a:pt x="1266456" y="331470"/>
                </a:lnTo>
                <a:lnTo>
                  <a:pt x="1272540" y="331470"/>
                </a:lnTo>
                <a:close/>
              </a:path>
              <a:path w="1272540" h="331470">
                <a:moveTo>
                  <a:pt x="12204" y="12953"/>
                </a:moveTo>
                <a:lnTo>
                  <a:pt x="12204" y="6096"/>
                </a:lnTo>
                <a:lnTo>
                  <a:pt x="6108" y="12953"/>
                </a:lnTo>
                <a:lnTo>
                  <a:pt x="12204" y="12953"/>
                </a:lnTo>
                <a:close/>
              </a:path>
              <a:path w="1272540" h="331470">
                <a:moveTo>
                  <a:pt x="12204" y="331470"/>
                </a:moveTo>
                <a:lnTo>
                  <a:pt x="12204" y="12953"/>
                </a:lnTo>
                <a:lnTo>
                  <a:pt x="6108" y="12953"/>
                </a:lnTo>
                <a:lnTo>
                  <a:pt x="6108" y="331470"/>
                </a:lnTo>
                <a:lnTo>
                  <a:pt x="12204" y="331470"/>
                </a:lnTo>
                <a:close/>
              </a:path>
              <a:path w="1272540" h="331470">
                <a:moveTo>
                  <a:pt x="1266456" y="12953"/>
                </a:moveTo>
                <a:lnTo>
                  <a:pt x="1260360" y="6096"/>
                </a:lnTo>
                <a:lnTo>
                  <a:pt x="1260360" y="12953"/>
                </a:lnTo>
                <a:lnTo>
                  <a:pt x="1266456" y="12953"/>
                </a:lnTo>
                <a:close/>
              </a:path>
              <a:path w="1272540" h="331470">
                <a:moveTo>
                  <a:pt x="1266456" y="331470"/>
                </a:moveTo>
                <a:lnTo>
                  <a:pt x="1266456" y="12953"/>
                </a:lnTo>
                <a:lnTo>
                  <a:pt x="1260360" y="12953"/>
                </a:lnTo>
                <a:lnTo>
                  <a:pt x="1260360" y="331470"/>
                </a:lnTo>
                <a:lnTo>
                  <a:pt x="1266456" y="331470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86841" y="4422647"/>
            <a:ext cx="179831" cy="212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41121" y="4634865"/>
            <a:ext cx="1260475" cy="193675"/>
          </a:xfrm>
          <a:custGeom>
            <a:avLst/>
            <a:gdLst/>
            <a:ahLst/>
            <a:cxnLst/>
            <a:rect l="l" t="t" r="r" b="b"/>
            <a:pathLst>
              <a:path w="1260475" h="193675">
                <a:moveTo>
                  <a:pt x="0" y="0"/>
                </a:moveTo>
                <a:lnTo>
                  <a:pt x="0" y="193166"/>
                </a:lnTo>
                <a:lnTo>
                  <a:pt x="1260348" y="193166"/>
                </a:lnTo>
                <a:lnTo>
                  <a:pt x="126034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35013" y="4635246"/>
            <a:ext cx="1272540" cy="199390"/>
          </a:xfrm>
          <a:custGeom>
            <a:avLst/>
            <a:gdLst/>
            <a:ahLst/>
            <a:cxnLst/>
            <a:rect l="l" t="t" r="r" b="b"/>
            <a:pathLst>
              <a:path w="1272540" h="199389">
                <a:moveTo>
                  <a:pt x="12204" y="185927"/>
                </a:moveTo>
                <a:lnTo>
                  <a:pt x="12204" y="0"/>
                </a:lnTo>
                <a:lnTo>
                  <a:pt x="0" y="0"/>
                </a:lnTo>
                <a:lnTo>
                  <a:pt x="0" y="198881"/>
                </a:lnTo>
                <a:lnTo>
                  <a:pt x="6108" y="198881"/>
                </a:lnTo>
                <a:lnTo>
                  <a:pt x="6108" y="185927"/>
                </a:lnTo>
                <a:lnTo>
                  <a:pt x="12204" y="185927"/>
                </a:lnTo>
                <a:close/>
              </a:path>
              <a:path w="1272540" h="199389">
                <a:moveTo>
                  <a:pt x="1266456" y="185927"/>
                </a:moveTo>
                <a:lnTo>
                  <a:pt x="6108" y="185927"/>
                </a:lnTo>
                <a:lnTo>
                  <a:pt x="12204" y="192786"/>
                </a:lnTo>
                <a:lnTo>
                  <a:pt x="12204" y="198881"/>
                </a:lnTo>
                <a:lnTo>
                  <a:pt x="1260360" y="198881"/>
                </a:lnTo>
                <a:lnTo>
                  <a:pt x="1260360" y="192786"/>
                </a:lnTo>
                <a:lnTo>
                  <a:pt x="1266456" y="185927"/>
                </a:lnTo>
                <a:close/>
              </a:path>
              <a:path w="1272540" h="199389">
                <a:moveTo>
                  <a:pt x="12204" y="198881"/>
                </a:moveTo>
                <a:lnTo>
                  <a:pt x="12204" y="192786"/>
                </a:lnTo>
                <a:lnTo>
                  <a:pt x="6108" y="185927"/>
                </a:lnTo>
                <a:lnTo>
                  <a:pt x="6108" y="198881"/>
                </a:lnTo>
                <a:lnTo>
                  <a:pt x="12204" y="198881"/>
                </a:lnTo>
                <a:close/>
              </a:path>
              <a:path w="1272540" h="199389">
                <a:moveTo>
                  <a:pt x="1272540" y="198881"/>
                </a:moveTo>
                <a:lnTo>
                  <a:pt x="1272540" y="0"/>
                </a:lnTo>
                <a:lnTo>
                  <a:pt x="1260360" y="0"/>
                </a:lnTo>
                <a:lnTo>
                  <a:pt x="1260360" y="185927"/>
                </a:lnTo>
                <a:lnTo>
                  <a:pt x="1266456" y="185927"/>
                </a:lnTo>
                <a:lnTo>
                  <a:pt x="1266456" y="198881"/>
                </a:lnTo>
                <a:lnTo>
                  <a:pt x="1272540" y="198881"/>
                </a:lnTo>
                <a:close/>
              </a:path>
              <a:path w="1272540" h="199389">
                <a:moveTo>
                  <a:pt x="1266456" y="198881"/>
                </a:moveTo>
                <a:lnTo>
                  <a:pt x="1266456" y="185927"/>
                </a:lnTo>
                <a:lnTo>
                  <a:pt x="1260360" y="192786"/>
                </a:lnTo>
                <a:lnTo>
                  <a:pt x="1260360" y="198881"/>
                </a:lnTo>
                <a:lnTo>
                  <a:pt x="1266456" y="198881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35013" y="4635246"/>
            <a:ext cx="1272540" cy="199390"/>
          </a:xfrm>
          <a:custGeom>
            <a:avLst/>
            <a:gdLst/>
            <a:ahLst/>
            <a:cxnLst/>
            <a:rect l="l" t="t" r="r" b="b"/>
            <a:pathLst>
              <a:path w="1272540" h="199389">
                <a:moveTo>
                  <a:pt x="12204" y="185927"/>
                </a:moveTo>
                <a:lnTo>
                  <a:pt x="12204" y="0"/>
                </a:lnTo>
                <a:lnTo>
                  <a:pt x="0" y="0"/>
                </a:lnTo>
                <a:lnTo>
                  <a:pt x="0" y="198881"/>
                </a:lnTo>
                <a:lnTo>
                  <a:pt x="6108" y="198881"/>
                </a:lnTo>
                <a:lnTo>
                  <a:pt x="6108" y="185927"/>
                </a:lnTo>
                <a:lnTo>
                  <a:pt x="12204" y="185927"/>
                </a:lnTo>
                <a:close/>
              </a:path>
              <a:path w="1272540" h="199389">
                <a:moveTo>
                  <a:pt x="1266456" y="185927"/>
                </a:moveTo>
                <a:lnTo>
                  <a:pt x="6108" y="185927"/>
                </a:lnTo>
                <a:lnTo>
                  <a:pt x="12204" y="192786"/>
                </a:lnTo>
                <a:lnTo>
                  <a:pt x="12204" y="198881"/>
                </a:lnTo>
                <a:lnTo>
                  <a:pt x="1260360" y="198881"/>
                </a:lnTo>
                <a:lnTo>
                  <a:pt x="1260360" y="192786"/>
                </a:lnTo>
                <a:lnTo>
                  <a:pt x="1266456" y="185927"/>
                </a:lnTo>
                <a:close/>
              </a:path>
              <a:path w="1272540" h="199389">
                <a:moveTo>
                  <a:pt x="12204" y="198881"/>
                </a:moveTo>
                <a:lnTo>
                  <a:pt x="12204" y="192786"/>
                </a:lnTo>
                <a:lnTo>
                  <a:pt x="6108" y="185927"/>
                </a:lnTo>
                <a:lnTo>
                  <a:pt x="6108" y="198881"/>
                </a:lnTo>
                <a:lnTo>
                  <a:pt x="12204" y="198881"/>
                </a:lnTo>
                <a:close/>
              </a:path>
              <a:path w="1272540" h="199389">
                <a:moveTo>
                  <a:pt x="1272540" y="198881"/>
                </a:moveTo>
                <a:lnTo>
                  <a:pt x="1272540" y="0"/>
                </a:lnTo>
                <a:lnTo>
                  <a:pt x="1260360" y="0"/>
                </a:lnTo>
                <a:lnTo>
                  <a:pt x="1260360" y="185927"/>
                </a:lnTo>
                <a:lnTo>
                  <a:pt x="1266456" y="185927"/>
                </a:lnTo>
                <a:lnTo>
                  <a:pt x="1266456" y="198881"/>
                </a:lnTo>
                <a:lnTo>
                  <a:pt x="1272540" y="198881"/>
                </a:lnTo>
                <a:close/>
              </a:path>
              <a:path w="1272540" h="199389">
                <a:moveTo>
                  <a:pt x="1266456" y="198881"/>
                </a:moveTo>
                <a:lnTo>
                  <a:pt x="1266456" y="185927"/>
                </a:lnTo>
                <a:lnTo>
                  <a:pt x="1260360" y="192786"/>
                </a:lnTo>
                <a:lnTo>
                  <a:pt x="1260360" y="198881"/>
                </a:lnTo>
                <a:lnTo>
                  <a:pt x="1266456" y="198881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35013" y="4635246"/>
            <a:ext cx="1272540" cy="199390"/>
          </a:xfrm>
          <a:custGeom>
            <a:avLst/>
            <a:gdLst/>
            <a:ahLst/>
            <a:cxnLst/>
            <a:rect l="l" t="t" r="r" b="b"/>
            <a:pathLst>
              <a:path w="1272540" h="199389">
                <a:moveTo>
                  <a:pt x="12204" y="185927"/>
                </a:moveTo>
                <a:lnTo>
                  <a:pt x="12204" y="0"/>
                </a:lnTo>
                <a:lnTo>
                  <a:pt x="0" y="0"/>
                </a:lnTo>
                <a:lnTo>
                  <a:pt x="0" y="198881"/>
                </a:lnTo>
                <a:lnTo>
                  <a:pt x="6108" y="198881"/>
                </a:lnTo>
                <a:lnTo>
                  <a:pt x="6108" y="185927"/>
                </a:lnTo>
                <a:lnTo>
                  <a:pt x="12204" y="185927"/>
                </a:lnTo>
                <a:close/>
              </a:path>
              <a:path w="1272540" h="199389">
                <a:moveTo>
                  <a:pt x="1266456" y="185927"/>
                </a:moveTo>
                <a:lnTo>
                  <a:pt x="6108" y="185927"/>
                </a:lnTo>
                <a:lnTo>
                  <a:pt x="12204" y="192786"/>
                </a:lnTo>
                <a:lnTo>
                  <a:pt x="12204" y="198881"/>
                </a:lnTo>
                <a:lnTo>
                  <a:pt x="1260360" y="198881"/>
                </a:lnTo>
                <a:lnTo>
                  <a:pt x="1260360" y="192786"/>
                </a:lnTo>
                <a:lnTo>
                  <a:pt x="1266456" y="185927"/>
                </a:lnTo>
                <a:close/>
              </a:path>
              <a:path w="1272540" h="199389">
                <a:moveTo>
                  <a:pt x="12204" y="198881"/>
                </a:moveTo>
                <a:lnTo>
                  <a:pt x="12204" y="192786"/>
                </a:lnTo>
                <a:lnTo>
                  <a:pt x="6108" y="185927"/>
                </a:lnTo>
                <a:lnTo>
                  <a:pt x="6108" y="198881"/>
                </a:lnTo>
                <a:lnTo>
                  <a:pt x="12204" y="198881"/>
                </a:lnTo>
                <a:close/>
              </a:path>
              <a:path w="1272540" h="199389">
                <a:moveTo>
                  <a:pt x="1272540" y="198881"/>
                </a:moveTo>
                <a:lnTo>
                  <a:pt x="1272540" y="0"/>
                </a:lnTo>
                <a:lnTo>
                  <a:pt x="1260360" y="0"/>
                </a:lnTo>
                <a:lnTo>
                  <a:pt x="1260360" y="185927"/>
                </a:lnTo>
                <a:lnTo>
                  <a:pt x="1266456" y="185927"/>
                </a:lnTo>
                <a:lnTo>
                  <a:pt x="1266456" y="198881"/>
                </a:lnTo>
                <a:lnTo>
                  <a:pt x="1272540" y="198881"/>
                </a:lnTo>
                <a:close/>
              </a:path>
              <a:path w="1272540" h="199389">
                <a:moveTo>
                  <a:pt x="1266456" y="198881"/>
                </a:moveTo>
                <a:lnTo>
                  <a:pt x="1266456" y="185927"/>
                </a:lnTo>
                <a:lnTo>
                  <a:pt x="1260360" y="192786"/>
                </a:lnTo>
                <a:lnTo>
                  <a:pt x="1260360" y="198881"/>
                </a:lnTo>
                <a:lnTo>
                  <a:pt x="1266456" y="198881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86841" y="4635246"/>
            <a:ext cx="179831" cy="137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41121" y="4011421"/>
            <a:ext cx="1260475" cy="782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799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Arial"/>
                <a:cs typeface="Arial"/>
              </a:rPr>
              <a:t>Sekil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224154" marR="553085">
              <a:lnSpc>
                <a:spcPts val="1420"/>
              </a:lnSpc>
            </a:pPr>
            <a:r>
              <a:rPr sz="1200" dirty="0">
                <a:latin typeface="Arial"/>
                <a:cs typeface="Arial"/>
              </a:rPr>
              <a:t>cevre()  </a:t>
            </a:r>
            <a:r>
              <a:rPr sz="1200" spc="-5" dirty="0">
                <a:latin typeface="Arial"/>
                <a:cs typeface="Arial"/>
              </a:rPr>
              <a:t>alan()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495424" y="5480303"/>
            <a:ext cx="946150" cy="12065"/>
          </a:xfrm>
          <a:custGeom>
            <a:avLst/>
            <a:gdLst/>
            <a:ahLst/>
            <a:cxnLst/>
            <a:rect l="l" t="t" r="r" b="b"/>
            <a:pathLst>
              <a:path w="946150" h="12064">
                <a:moveTo>
                  <a:pt x="0" y="11811"/>
                </a:moveTo>
                <a:lnTo>
                  <a:pt x="945642" y="11811"/>
                </a:lnTo>
                <a:lnTo>
                  <a:pt x="945642" y="0"/>
                </a:lnTo>
                <a:lnTo>
                  <a:pt x="0" y="0"/>
                </a:lnTo>
                <a:lnTo>
                  <a:pt x="0" y="1181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88565" y="5473446"/>
            <a:ext cx="959485" cy="19050"/>
          </a:xfrm>
          <a:custGeom>
            <a:avLst/>
            <a:gdLst/>
            <a:ahLst/>
            <a:cxnLst/>
            <a:rect l="l" t="t" r="r" b="b"/>
            <a:pathLst>
              <a:path w="959484" h="19050">
                <a:moveTo>
                  <a:pt x="959357" y="19050"/>
                </a:moveTo>
                <a:lnTo>
                  <a:pt x="959357" y="0"/>
                </a:lnTo>
                <a:lnTo>
                  <a:pt x="0" y="0"/>
                </a:lnTo>
                <a:lnTo>
                  <a:pt x="0" y="19050"/>
                </a:lnTo>
                <a:lnTo>
                  <a:pt x="6858" y="19050"/>
                </a:lnTo>
                <a:lnTo>
                  <a:pt x="6858" y="12953"/>
                </a:lnTo>
                <a:lnTo>
                  <a:pt x="12953" y="6857"/>
                </a:lnTo>
                <a:lnTo>
                  <a:pt x="12953" y="12953"/>
                </a:lnTo>
                <a:lnTo>
                  <a:pt x="946403" y="12953"/>
                </a:lnTo>
                <a:lnTo>
                  <a:pt x="946403" y="6857"/>
                </a:lnTo>
                <a:lnTo>
                  <a:pt x="952500" y="12953"/>
                </a:lnTo>
                <a:lnTo>
                  <a:pt x="952500" y="19050"/>
                </a:lnTo>
                <a:lnTo>
                  <a:pt x="959357" y="19050"/>
                </a:lnTo>
                <a:close/>
              </a:path>
              <a:path w="959484" h="19050">
                <a:moveTo>
                  <a:pt x="12953" y="12953"/>
                </a:moveTo>
                <a:lnTo>
                  <a:pt x="12953" y="6857"/>
                </a:lnTo>
                <a:lnTo>
                  <a:pt x="6858" y="12953"/>
                </a:lnTo>
                <a:lnTo>
                  <a:pt x="12953" y="12953"/>
                </a:lnTo>
                <a:close/>
              </a:path>
              <a:path w="959484" h="19050">
                <a:moveTo>
                  <a:pt x="12953" y="19050"/>
                </a:moveTo>
                <a:lnTo>
                  <a:pt x="12953" y="12953"/>
                </a:lnTo>
                <a:lnTo>
                  <a:pt x="6858" y="12953"/>
                </a:lnTo>
                <a:lnTo>
                  <a:pt x="6858" y="19050"/>
                </a:lnTo>
                <a:lnTo>
                  <a:pt x="12953" y="19050"/>
                </a:lnTo>
                <a:close/>
              </a:path>
              <a:path w="959484" h="19050">
                <a:moveTo>
                  <a:pt x="952500" y="12953"/>
                </a:moveTo>
                <a:lnTo>
                  <a:pt x="946403" y="6857"/>
                </a:lnTo>
                <a:lnTo>
                  <a:pt x="946403" y="12953"/>
                </a:lnTo>
                <a:lnTo>
                  <a:pt x="952500" y="12953"/>
                </a:lnTo>
                <a:close/>
              </a:path>
              <a:path w="959484" h="19050">
                <a:moveTo>
                  <a:pt x="952500" y="19050"/>
                </a:moveTo>
                <a:lnTo>
                  <a:pt x="952500" y="12953"/>
                </a:lnTo>
                <a:lnTo>
                  <a:pt x="946403" y="12953"/>
                </a:lnTo>
                <a:lnTo>
                  <a:pt x="946403" y="19050"/>
                </a:lnTo>
                <a:lnTo>
                  <a:pt x="952500" y="19050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44967" y="4834890"/>
            <a:ext cx="572135" cy="657860"/>
          </a:xfrm>
          <a:custGeom>
            <a:avLst/>
            <a:gdLst/>
            <a:ahLst/>
            <a:cxnLst/>
            <a:rect l="l" t="t" r="r" b="b"/>
            <a:pathLst>
              <a:path w="572134" h="657860">
                <a:moveTo>
                  <a:pt x="571985" y="8382"/>
                </a:moveTo>
                <a:lnTo>
                  <a:pt x="562841" y="0"/>
                </a:lnTo>
                <a:lnTo>
                  <a:pt x="0" y="657605"/>
                </a:lnTo>
                <a:lnTo>
                  <a:pt x="17026" y="657605"/>
                </a:lnTo>
                <a:lnTo>
                  <a:pt x="571985" y="838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02843" y="4831841"/>
            <a:ext cx="216407" cy="2278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95729" y="4834128"/>
            <a:ext cx="650240" cy="650875"/>
          </a:xfrm>
          <a:custGeom>
            <a:avLst/>
            <a:gdLst/>
            <a:ahLst/>
            <a:cxnLst/>
            <a:rect l="l" t="t" r="r" b="b"/>
            <a:pathLst>
              <a:path w="650240" h="650875">
                <a:moveTo>
                  <a:pt x="649986" y="641604"/>
                </a:moveTo>
                <a:lnTo>
                  <a:pt x="8382" y="0"/>
                </a:lnTo>
                <a:lnTo>
                  <a:pt x="0" y="9144"/>
                </a:lnTo>
                <a:lnTo>
                  <a:pt x="640842" y="650748"/>
                </a:lnTo>
                <a:lnTo>
                  <a:pt x="649986" y="641604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92681" y="4831841"/>
            <a:ext cx="226314" cy="2171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71283" y="4838700"/>
            <a:ext cx="0" cy="654685"/>
          </a:xfrm>
          <a:custGeom>
            <a:avLst/>
            <a:gdLst/>
            <a:ahLst/>
            <a:cxnLst/>
            <a:rect l="l" t="t" r="r" b="b"/>
            <a:pathLst>
              <a:path h="654685">
                <a:moveTo>
                  <a:pt x="0" y="0"/>
                </a:moveTo>
                <a:lnTo>
                  <a:pt x="0" y="654176"/>
                </a:lnTo>
              </a:path>
            </a:pathLst>
          </a:custGeom>
          <a:ln w="12192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86701" y="4832603"/>
            <a:ext cx="170687" cy="2270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287145" y="1906468"/>
            <a:ext cx="4055110" cy="3865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64664">
              <a:lnSpc>
                <a:spcPct val="14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private </a:t>
            </a:r>
            <a:r>
              <a:rPr sz="2000" spc="-5" dirty="0">
                <a:latin typeface="Arial"/>
                <a:cs typeface="Arial"/>
              </a:rPr>
              <a:t>int kenar;  private int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yukseklik;  public int cevre()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647065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return (kenar *</a:t>
            </a:r>
            <a:r>
              <a:rPr sz="20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3);</a:t>
            </a:r>
            <a:endParaRPr sz="2000">
              <a:latin typeface="Arial"/>
              <a:cs typeface="Arial"/>
            </a:endParaRPr>
          </a:p>
          <a:p>
            <a:pPr marL="647065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latin typeface="Arial"/>
                <a:cs typeface="Arial"/>
              </a:rPr>
              <a:t>public int alan()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647065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return ((kenar * yukseklik) /</a:t>
            </a:r>
            <a:r>
              <a:rPr sz="20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2);</a:t>
            </a:r>
            <a:endParaRPr sz="2000">
              <a:latin typeface="Arial"/>
              <a:cs typeface="Arial"/>
            </a:endParaRPr>
          </a:p>
          <a:p>
            <a:pPr marL="647065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75565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670689" y="5537453"/>
            <a:ext cx="946785" cy="812800"/>
          </a:xfrm>
          <a:custGeom>
            <a:avLst/>
            <a:gdLst/>
            <a:ahLst/>
            <a:cxnLst/>
            <a:rect l="l" t="t" r="r" b="b"/>
            <a:pathLst>
              <a:path w="946784" h="812800">
                <a:moveTo>
                  <a:pt x="0" y="0"/>
                </a:moveTo>
                <a:lnTo>
                  <a:pt x="0" y="812673"/>
                </a:lnTo>
                <a:lnTo>
                  <a:pt x="946404" y="812673"/>
                </a:lnTo>
                <a:lnTo>
                  <a:pt x="9464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64593" y="5530596"/>
            <a:ext cx="958850" cy="819150"/>
          </a:xfrm>
          <a:custGeom>
            <a:avLst/>
            <a:gdLst/>
            <a:ahLst/>
            <a:cxnLst/>
            <a:rect l="l" t="t" r="r" b="b"/>
            <a:pathLst>
              <a:path w="958850" h="819150">
                <a:moveTo>
                  <a:pt x="958595" y="819150"/>
                </a:moveTo>
                <a:lnTo>
                  <a:pt x="958595" y="0"/>
                </a:lnTo>
                <a:lnTo>
                  <a:pt x="0" y="0"/>
                </a:lnTo>
                <a:lnTo>
                  <a:pt x="0" y="819150"/>
                </a:lnTo>
                <a:lnTo>
                  <a:pt x="6096" y="819150"/>
                </a:lnTo>
                <a:lnTo>
                  <a:pt x="6096" y="12954"/>
                </a:lnTo>
                <a:lnTo>
                  <a:pt x="12953" y="6858"/>
                </a:lnTo>
                <a:lnTo>
                  <a:pt x="12953" y="12954"/>
                </a:lnTo>
                <a:lnTo>
                  <a:pt x="946391" y="12953"/>
                </a:lnTo>
                <a:lnTo>
                  <a:pt x="946391" y="6857"/>
                </a:lnTo>
                <a:lnTo>
                  <a:pt x="952499" y="12953"/>
                </a:lnTo>
                <a:lnTo>
                  <a:pt x="952499" y="819150"/>
                </a:lnTo>
                <a:lnTo>
                  <a:pt x="958595" y="819150"/>
                </a:lnTo>
                <a:close/>
              </a:path>
              <a:path w="958850" h="819150">
                <a:moveTo>
                  <a:pt x="12953" y="12954"/>
                </a:moveTo>
                <a:lnTo>
                  <a:pt x="12953" y="6858"/>
                </a:lnTo>
                <a:lnTo>
                  <a:pt x="6096" y="12954"/>
                </a:lnTo>
                <a:lnTo>
                  <a:pt x="12953" y="12954"/>
                </a:lnTo>
                <a:close/>
              </a:path>
              <a:path w="958850" h="819150">
                <a:moveTo>
                  <a:pt x="12954" y="819150"/>
                </a:moveTo>
                <a:lnTo>
                  <a:pt x="12953" y="12954"/>
                </a:lnTo>
                <a:lnTo>
                  <a:pt x="6096" y="12954"/>
                </a:lnTo>
                <a:lnTo>
                  <a:pt x="6096" y="819150"/>
                </a:lnTo>
                <a:lnTo>
                  <a:pt x="12954" y="819150"/>
                </a:lnTo>
                <a:close/>
              </a:path>
              <a:path w="958850" h="819150">
                <a:moveTo>
                  <a:pt x="952499" y="12953"/>
                </a:moveTo>
                <a:lnTo>
                  <a:pt x="946391" y="6857"/>
                </a:lnTo>
                <a:lnTo>
                  <a:pt x="946391" y="12953"/>
                </a:lnTo>
                <a:lnTo>
                  <a:pt x="952499" y="12953"/>
                </a:lnTo>
                <a:close/>
              </a:path>
              <a:path w="958850" h="819150">
                <a:moveTo>
                  <a:pt x="952499" y="819150"/>
                </a:moveTo>
                <a:lnTo>
                  <a:pt x="952499" y="12953"/>
                </a:lnTo>
                <a:lnTo>
                  <a:pt x="946391" y="12953"/>
                </a:lnTo>
                <a:lnTo>
                  <a:pt x="946391" y="819150"/>
                </a:lnTo>
                <a:lnTo>
                  <a:pt x="952499" y="819150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64593" y="5766053"/>
            <a:ext cx="958850" cy="584200"/>
          </a:xfrm>
          <a:custGeom>
            <a:avLst/>
            <a:gdLst/>
            <a:ahLst/>
            <a:cxnLst/>
            <a:rect l="l" t="t" r="r" b="b"/>
            <a:pathLst>
              <a:path w="958850" h="584200">
                <a:moveTo>
                  <a:pt x="958595" y="583692"/>
                </a:moveTo>
                <a:lnTo>
                  <a:pt x="958595" y="0"/>
                </a:lnTo>
                <a:lnTo>
                  <a:pt x="0" y="0"/>
                </a:lnTo>
                <a:lnTo>
                  <a:pt x="0" y="583692"/>
                </a:lnTo>
                <a:lnTo>
                  <a:pt x="6096" y="583692"/>
                </a:lnTo>
                <a:lnTo>
                  <a:pt x="6096" y="12192"/>
                </a:lnTo>
                <a:lnTo>
                  <a:pt x="12953" y="6096"/>
                </a:lnTo>
                <a:lnTo>
                  <a:pt x="12953" y="12192"/>
                </a:lnTo>
                <a:lnTo>
                  <a:pt x="946391" y="12192"/>
                </a:lnTo>
                <a:lnTo>
                  <a:pt x="946391" y="6096"/>
                </a:lnTo>
                <a:lnTo>
                  <a:pt x="952499" y="12192"/>
                </a:lnTo>
                <a:lnTo>
                  <a:pt x="952499" y="583692"/>
                </a:lnTo>
                <a:lnTo>
                  <a:pt x="958595" y="583692"/>
                </a:lnTo>
                <a:close/>
              </a:path>
              <a:path w="958850" h="584200">
                <a:moveTo>
                  <a:pt x="12953" y="12192"/>
                </a:moveTo>
                <a:lnTo>
                  <a:pt x="12953" y="6096"/>
                </a:lnTo>
                <a:lnTo>
                  <a:pt x="6096" y="12192"/>
                </a:lnTo>
                <a:lnTo>
                  <a:pt x="12953" y="12192"/>
                </a:lnTo>
                <a:close/>
              </a:path>
              <a:path w="958850" h="584200">
                <a:moveTo>
                  <a:pt x="12954" y="583692"/>
                </a:moveTo>
                <a:lnTo>
                  <a:pt x="12953" y="12192"/>
                </a:lnTo>
                <a:lnTo>
                  <a:pt x="6096" y="12192"/>
                </a:lnTo>
                <a:lnTo>
                  <a:pt x="6096" y="583692"/>
                </a:lnTo>
                <a:lnTo>
                  <a:pt x="12954" y="583692"/>
                </a:lnTo>
                <a:close/>
              </a:path>
              <a:path w="958850" h="584200">
                <a:moveTo>
                  <a:pt x="952499" y="12192"/>
                </a:moveTo>
                <a:lnTo>
                  <a:pt x="946391" y="6096"/>
                </a:lnTo>
                <a:lnTo>
                  <a:pt x="946391" y="12192"/>
                </a:lnTo>
                <a:lnTo>
                  <a:pt x="952499" y="12192"/>
                </a:lnTo>
                <a:close/>
              </a:path>
              <a:path w="958850" h="584200">
                <a:moveTo>
                  <a:pt x="952499" y="583692"/>
                </a:moveTo>
                <a:lnTo>
                  <a:pt x="952499" y="12192"/>
                </a:lnTo>
                <a:lnTo>
                  <a:pt x="946391" y="12192"/>
                </a:lnTo>
                <a:lnTo>
                  <a:pt x="946391" y="583692"/>
                </a:lnTo>
                <a:lnTo>
                  <a:pt x="952499" y="583692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64593" y="6216396"/>
            <a:ext cx="958850" cy="133350"/>
          </a:xfrm>
          <a:custGeom>
            <a:avLst/>
            <a:gdLst/>
            <a:ahLst/>
            <a:cxnLst/>
            <a:rect l="l" t="t" r="r" b="b"/>
            <a:pathLst>
              <a:path w="958850" h="133350">
                <a:moveTo>
                  <a:pt x="958595" y="133350"/>
                </a:moveTo>
                <a:lnTo>
                  <a:pt x="958595" y="0"/>
                </a:lnTo>
                <a:lnTo>
                  <a:pt x="0" y="0"/>
                </a:lnTo>
                <a:lnTo>
                  <a:pt x="0" y="133350"/>
                </a:lnTo>
                <a:lnTo>
                  <a:pt x="6096" y="133350"/>
                </a:lnTo>
                <a:lnTo>
                  <a:pt x="6096" y="12954"/>
                </a:lnTo>
                <a:lnTo>
                  <a:pt x="12953" y="6858"/>
                </a:lnTo>
                <a:lnTo>
                  <a:pt x="12953" y="12954"/>
                </a:lnTo>
                <a:lnTo>
                  <a:pt x="946391" y="12953"/>
                </a:lnTo>
                <a:lnTo>
                  <a:pt x="946391" y="6857"/>
                </a:lnTo>
                <a:lnTo>
                  <a:pt x="952499" y="12953"/>
                </a:lnTo>
                <a:lnTo>
                  <a:pt x="952499" y="133350"/>
                </a:lnTo>
                <a:lnTo>
                  <a:pt x="958595" y="133350"/>
                </a:lnTo>
                <a:close/>
              </a:path>
              <a:path w="958850" h="133350">
                <a:moveTo>
                  <a:pt x="12953" y="12954"/>
                </a:moveTo>
                <a:lnTo>
                  <a:pt x="12953" y="6858"/>
                </a:lnTo>
                <a:lnTo>
                  <a:pt x="6096" y="12954"/>
                </a:lnTo>
                <a:lnTo>
                  <a:pt x="12953" y="12954"/>
                </a:lnTo>
                <a:close/>
              </a:path>
              <a:path w="958850" h="133350">
                <a:moveTo>
                  <a:pt x="12953" y="133350"/>
                </a:moveTo>
                <a:lnTo>
                  <a:pt x="12953" y="12954"/>
                </a:lnTo>
                <a:lnTo>
                  <a:pt x="6096" y="12954"/>
                </a:lnTo>
                <a:lnTo>
                  <a:pt x="6096" y="133350"/>
                </a:lnTo>
                <a:lnTo>
                  <a:pt x="12953" y="133350"/>
                </a:lnTo>
                <a:close/>
              </a:path>
              <a:path w="958850" h="133350">
                <a:moveTo>
                  <a:pt x="952499" y="12953"/>
                </a:moveTo>
                <a:lnTo>
                  <a:pt x="946391" y="6857"/>
                </a:lnTo>
                <a:lnTo>
                  <a:pt x="946391" y="12953"/>
                </a:lnTo>
                <a:lnTo>
                  <a:pt x="952499" y="12953"/>
                </a:lnTo>
                <a:close/>
              </a:path>
              <a:path w="958850" h="133350">
                <a:moveTo>
                  <a:pt x="952499" y="133350"/>
                </a:moveTo>
                <a:lnTo>
                  <a:pt x="952499" y="12953"/>
                </a:lnTo>
                <a:lnTo>
                  <a:pt x="946391" y="12953"/>
                </a:lnTo>
                <a:lnTo>
                  <a:pt x="946391" y="133350"/>
                </a:lnTo>
                <a:lnTo>
                  <a:pt x="952499" y="133350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17171" y="5795771"/>
            <a:ext cx="179070" cy="1684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17171" y="5975603"/>
            <a:ext cx="179070" cy="1684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670689" y="5533135"/>
            <a:ext cx="946785" cy="63309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25425" marR="54610" indent="-78105">
              <a:lnSpc>
                <a:spcPct val="107500"/>
              </a:lnSpc>
              <a:spcBef>
                <a:spcPts val="235"/>
              </a:spcBef>
            </a:pPr>
            <a:r>
              <a:rPr sz="1200" spc="-5" dirty="0">
                <a:latin typeface="Arial"/>
                <a:cs typeface="Arial"/>
              </a:rPr>
              <a:t>Dikdortgen  boy </a:t>
            </a:r>
            <a:r>
              <a:rPr sz="1200" dirty="0">
                <a:latin typeface="Arial"/>
                <a:cs typeface="Arial"/>
              </a:rPr>
              <a:t>: </a:t>
            </a:r>
            <a:r>
              <a:rPr sz="1200" spc="-5" dirty="0">
                <a:latin typeface="Arial"/>
                <a:cs typeface="Arial"/>
              </a:rPr>
              <a:t>int  en 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495424" y="5492115"/>
            <a:ext cx="946150" cy="832485"/>
          </a:xfrm>
          <a:custGeom>
            <a:avLst/>
            <a:gdLst/>
            <a:ahLst/>
            <a:cxnLst/>
            <a:rect l="l" t="t" r="r" b="b"/>
            <a:pathLst>
              <a:path w="946150" h="832485">
                <a:moveTo>
                  <a:pt x="0" y="0"/>
                </a:moveTo>
                <a:lnTo>
                  <a:pt x="0" y="832485"/>
                </a:lnTo>
                <a:lnTo>
                  <a:pt x="945642" y="832485"/>
                </a:lnTo>
                <a:lnTo>
                  <a:pt x="9456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88565" y="5492496"/>
            <a:ext cx="959485" cy="838200"/>
          </a:xfrm>
          <a:custGeom>
            <a:avLst/>
            <a:gdLst/>
            <a:ahLst/>
            <a:cxnLst/>
            <a:rect l="l" t="t" r="r" b="b"/>
            <a:pathLst>
              <a:path w="959484" h="838200">
                <a:moveTo>
                  <a:pt x="12953" y="826007"/>
                </a:moveTo>
                <a:lnTo>
                  <a:pt x="12953" y="0"/>
                </a:lnTo>
                <a:lnTo>
                  <a:pt x="0" y="0"/>
                </a:lnTo>
                <a:lnTo>
                  <a:pt x="0" y="838200"/>
                </a:lnTo>
                <a:lnTo>
                  <a:pt x="6858" y="838200"/>
                </a:lnTo>
                <a:lnTo>
                  <a:pt x="6858" y="826007"/>
                </a:lnTo>
                <a:lnTo>
                  <a:pt x="12953" y="826007"/>
                </a:lnTo>
                <a:close/>
              </a:path>
              <a:path w="959484" h="838200">
                <a:moveTo>
                  <a:pt x="952500" y="826007"/>
                </a:moveTo>
                <a:lnTo>
                  <a:pt x="6858" y="826007"/>
                </a:lnTo>
                <a:lnTo>
                  <a:pt x="12953" y="832103"/>
                </a:lnTo>
                <a:lnTo>
                  <a:pt x="12953" y="838200"/>
                </a:lnTo>
                <a:lnTo>
                  <a:pt x="946403" y="838200"/>
                </a:lnTo>
                <a:lnTo>
                  <a:pt x="946403" y="832103"/>
                </a:lnTo>
                <a:lnTo>
                  <a:pt x="952500" y="826007"/>
                </a:lnTo>
                <a:close/>
              </a:path>
              <a:path w="959484" h="838200">
                <a:moveTo>
                  <a:pt x="12953" y="838200"/>
                </a:moveTo>
                <a:lnTo>
                  <a:pt x="12953" y="832103"/>
                </a:lnTo>
                <a:lnTo>
                  <a:pt x="6858" y="826007"/>
                </a:lnTo>
                <a:lnTo>
                  <a:pt x="6858" y="838200"/>
                </a:lnTo>
                <a:lnTo>
                  <a:pt x="12953" y="838200"/>
                </a:lnTo>
                <a:close/>
              </a:path>
              <a:path w="959484" h="838200">
                <a:moveTo>
                  <a:pt x="959357" y="838200"/>
                </a:moveTo>
                <a:lnTo>
                  <a:pt x="959357" y="0"/>
                </a:lnTo>
                <a:lnTo>
                  <a:pt x="946403" y="0"/>
                </a:lnTo>
                <a:lnTo>
                  <a:pt x="946403" y="826007"/>
                </a:lnTo>
                <a:lnTo>
                  <a:pt x="952500" y="826007"/>
                </a:lnTo>
                <a:lnTo>
                  <a:pt x="952500" y="838200"/>
                </a:lnTo>
                <a:lnTo>
                  <a:pt x="959357" y="838200"/>
                </a:lnTo>
                <a:close/>
              </a:path>
              <a:path w="959484" h="838200">
                <a:moveTo>
                  <a:pt x="952500" y="838200"/>
                </a:moveTo>
                <a:lnTo>
                  <a:pt x="952500" y="826007"/>
                </a:lnTo>
                <a:lnTo>
                  <a:pt x="946403" y="832103"/>
                </a:lnTo>
                <a:lnTo>
                  <a:pt x="946403" y="838200"/>
                </a:lnTo>
                <a:lnTo>
                  <a:pt x="952500" y="838200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88565" y="5710428"/>
            <a:ext cx="959485" cy="620395"/>
          </a:xfrm>
          <a:custGeom>
            <a:avLst/>
            <a:gdLst/>
            <a:ahLst/>
            <a:cxnLst/>
            <a:rect l="l" t="t" r="r" b="b"/>
            <a:pathLst>
              <a:path w="959484" h="620395">
                <a:moveTo>
                  <a:pt x="959357" y="620268"/>
                </a:moveTo>
                <a:lnTo>
                  <a:pt x="959357" y="0"/>
                </a:lnTo>
                <a:lnTo>
                  <a:pt x="0" y="0"/>
                </a:lnTo>
                <a:lnTo>
                  <a:pt x="0" y="620268"/>
                </a:lnTo>
                <a:lnTo>
                  <a:pt x="6858" y="620268"/>
                </a:lnTo>
                <a:lnTo>
                  <a:pt x="6858" y="12954"/>
                </a:lnTo>
                <a:lnTo>
                  <a:pt x="12953" y="6096"/>
                </a:lnTo>
                <a:lnTo>
                  <a:pt x="12953" y="12954"/>
                </a:lnTo>
                <a:lnTo>
                  <a:pt x="946403" y="12954"/>
                </a:lnTo>
                <a:lnTo>
                  <a:pt x="946403" y="6096"/>
                </a:lnTo>
                <a:lnTo>
                  <a:pt x="952500" y="12954"/>
                </a:lnTo>
                <a:lnTo>
                  <a:pt x="952500" y="620268"/>
                </a:lnTo>
                <a:lnTo>
                  <a:pt x="959357" y="620268"/>
                </a:lnTo>
                <a:close/>
              </a:path>
              <a:path w="959484" h="620395">
                <a:moveTo>
                  <a:pt x="12953" y="12954"/>
                </a:moveTo>
                <a:lnTo>
                  <a:pt x="12953" y="6096"/>
                </a:lnTo>
                <a:lnTo>
                  <a:pt x="6858" y="12954"/>
                </a:lnTo>
                <a:lnTo>
                  <a:pt x="12953" y="12954"/>
                </a:lnTo>
                <a:close/>
              </a:path>
              <a:path w="959484" h="620395">
                <a:moveTo>
                  <a:pt x="12953" y="608076"/>
                </a:moveTo>
                <a:lnTo>
                  <a:pt x="12953" y="12954"/>
                </a:lnTo>
                <a:lnTo>
                  <a:pt x="6858" y="12954"/>
                </a:lnTo>
                <a:lnTo>
                  <a:pt x="6858" y="608076"/>
                </a:lnTo>
                <a:lnTo>
                  <a:pt x="12953" y="608076"/>
                </a:lnTo>
                <a:close/>
              </a:path>
              <a:path w="959484" h="620395">
                <a:moveTo>
                  <a:pt x="952500" y="608076"/>
                </a:moveTo>
                <a:lnTo>
                  <a:pt x="6858" y="608076"/>
                </a:lnTo>
                <a:lnTo>
                  <a:pt x="12953" y="614172"/>
                </a:lnTo>
                <a:lnTo>
                  <a:pt x="12953" y="620268"/>
                </a:lnTo>
                <a:lnTo>
                  <a:pt x="946403" y="620268"/>
                </a:lnTo>
                <a:lnTo>
                  <a:pt x="946403" y="614172"/>
                </a:lnTo>
                <a:lnTo>
                  <a:pt x="952500" y="608076"/>
                </a:lnTo>
                <a:close/>
              </a:path>
              <a:path w="959484" h="620395">
                <a:moveTo>
                  <a:pt x="12953" y="620268"/>
                </a:moveTo>
                <a:lnTo>
                  <a:pt x="12953" y="614172"/>
                </a:lnTo>
                <a:lnTo>
                  <a:pt x="6858" y="608076"/>
                </a:lnTo>
                <a:lnTo>
                  <a:pt x="6858" y="620268"/>
                </a:lnTo>
                <a:lnTo>
                  <a:pt x="12953" y="620268"/>
                </a:lnTo>
                <a:close/>
              </a:path>
              <a:path w="959484" h="620395">
                <a:moveTo>
                  <a:pt x="952500" y="12954"/>
                </a:moveTo>
                <a:lnTo>
                  <a:pt x="946403" y="6096"/>
                </a:lnTo>
                <a:lnTo>
                  <a:pt x="946403" y="12954"/>
                </a:lnTo>
                <a:lnTo>
                  <a:pt x="952500" y="12954"/>
                </a:lnTo>
                <a:close/>
              </a:path>
              <a:path w="959484" h="620395">
                <a:moveTo>
                  <a:pt x="952500" y="608076"/>
                </a:moveTo>
                <a:lnTo>
                  <a:pt x="952500" y="12954"/>
                </a:lnTo>
                <a:lnTo>
                  <a:pt x="946403" y="12954"/>
                </a:lnTo>
                <a:lnTo>
                  <a:pt x="946403" y="608076"/>
                </a:lnTo>
                <a:lnTo>
                  <a:pt x="952500" y="608076"/>
                </a:lnTo>
                <a:close/>
              </a:path>
              <a:path w="959484" h="620395">
                <a:moveTo>
                  <a:pt x="952500" y="620268"/>
                </a:moveTo>
                <a:lnTo>
                  <a:pt x="952500" y="608076"/>
                </a:lnTo>
                <a:lnTo>
                  <a:pt x="946403" y="614172"/>
                </a:lnTo>
                <a:lnTo>
                  <a:pt x="946403" y="620268"/>
                </a:lnTo>
                <a:lnTo>
                  <a:pt x="952500" y="620268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88565" y="6159246"/>
            <a:ext cx="959485" cy="171450"/>
          </a:xfrm>
          <a:custGeom>
            <a:avLst/>
            <a:gdLst/>
            <a:ahLst/>
            <a:cxnLst/>
            <a:rect l="l" t="t" r="r" b="b"/>
            <a:pathLst>
              <a:path w="959484" h="171450">
                <a:moveTo>
                  <a:pt x="959357" y="171450"/>
                </a:moveTo>
                <a:lnTo>
                  <a:pt x="959357" y="0"/>
                </a:lnTo>
                <a:lnTo>
                  <a:pt x="0" y="0"/>
                </a:lnTo>
                <a:lnTo>
                  <a:pt x="0" y="171450"/>
                </a:lnTo>
                <a:lnTo>
                  <a:pt x="6858" y="171450"/>
                </a:lnTo>
                <a:lnTo>
                  <a:pt x="6858" y="12953"/>
                </a:lnTo>
                <a:lnTo>
                  <a:pt x="12953" y="6857"/>
                </a:lnTo>
                <a:lnTo>
                  <a:pt x="12953" y="12953"/>
                </a:lnTo>
                <a:lnTo>
                  <a:pt x="946403" y="12953"/>
                </a:lnTo>
                <a:lnTo>
                  <a:pt x="946403" y="6857"/>
                </a:lnTo>
                <a:lnTo>
                  <a:pt x="952500" y="12953"/>
                </a:lnTo>
                <a:lnTo>
                  <a:pt x="952500" y="171450"/>
                </a:lnTo>
                <a:lnTo>
                  <a:pt x="959357" y="171450"/>
                </a:lnTo>
                <a:close/>
              </a:path>
              <a:path w="959484" h="171450">
                <a:moveTo>
                  <a:pt x="12953" y="12953"/>
                </a:moveTo>
                <a:lnTo>
                  <a:pt x="12953" y="6857"/>
                </a:lnTo>
                <a:lnTo>
                  <a:pt x="6858" y="12953"/>
                </a:lnTo>
                <a:lnTo>
                  <a:pt x="12953" y="12953"/>
                </a:lnTo>
                <a:close/>
              </a:path>
              <a:path w="959484" h="171450">
                <a:moveTo>
                  <a:pt x="12953" y="159257"/>
                </a:moveTo>
                <a:lnTo>
                  <a:pt x="12953" y="12953"/>
                </a:lnTo>
                <a:lnTo>
                  <a:pt x="6858" y="12953"/>
                </a:lnTo>
                <a:lnTo>
                  <a:pt x="6858" y="159257"/>
                </a:lnTo>
                <a:lnTo>
                  <a:pt x="12953" y="159257"/>
                </a:lnTo>
                <a:close/>
              </a:path>
              <a:path w="959484" h="171450">
                <a:moveTo>
                  <a:pt x="952500" y="159257"/>
                </a:moveTo>
                <a:lnTo>
                  <a:pt x="6858" y="159257"/>
                </a:lnTo>
                <a:lnTo>
                  <a:pt x="12953" y="165353"/>
                </a:lnTo>
                <a:lnTo>
                  <a:pt x="12953" y="171450"/>
                </a:lnTo>
                <a:lnTo>
                  <a:pt x="946403" y="171450"/>
                </a:lnTo>
                <a:lnTo>
                  <a:pt x="946403" y="165353"/>
                </a:lnTo>
                <a:lnTo>
                  <a:pt x="952500" y="159257"/>
                </a:lnTo>
                <a:close/>
              </a:path>
              <a:path w="959484" h="171450">
                <a:moveTo>
                  <a:pt x="12953" y="171450"/>
                </a:moveTo>
                <a:lnTo>
                  <a:pt x="12953" y="165353"/>
                </a:lnTo>
                <a:lnTo>
                  <a:pt x="6858" y="159257"/>
                </a:lnTo>
                <a:lnTo>
                  <a:pt x="6858" y="171450"/>
                </a:lnTo>
                <a:lnTo>
                  <a:pt x="12953" y="171450"/>
                </a:lnTo>
                <a:close/>
              </a:path>
              <a:path w="959484" h="171450">
                <a:moveTo>
                  <a:pt x="952500" y="12953"/>
                </a:moveTo>
                <a:lnTo>
                  <a:pt x="946403" y="6857"/>
                </a:lnTo>
                <a:lnTo>
                  <a:pt x="946403" y="12953"/>
                </a:lnTo>
                <a:lnTo>
                  <a:pt x="952500" y="12953"/>
                </a:lnTo>
                <a:close/>
              </a:path>
              <a:path w="959484" h="171450">
                <a:moveTo>
                  <a:pt x="952500" y="159257"/>
                </a:moveTo>
                <a:lnTo>
                  <a:pt x="952500" y="12953"/>
                </a:lnTo>
                <a:lnTo>
                  <a:pt x="946403" y="12953"/>
                </a:lnTo>
                <a:lnTo>
                  <a:pt x="946403" y="159257"/>
                </a:lnTo>
                <a:lnTo>
                  <a:pt x="952500" y="159257"/>
                </a:lnTo>
                <a:close/>
              </a:path>
              <a:path w="959484" h="171450">
                <a:moveTo>
                  <a:pt x="952500" y="171450"/>
                </a:moveTo>
                <a:lnTo>
                  <a:pt x="952500" y="159257"/>
                </a:lnTo>
                <a:lnTo>
                  <a:pt x="946403" y="165353"/>
                </a:lnTo>
                <a:lnTo>
                  <a:pt x="946403" y="171450"/>
                </a:lnTo>
                <a:lnTo>
                  <a:pt x="952500" y="171450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528189" y="5738621"/>
            <a:ext cx="181355" cy="1684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528189" y="5918453"/>
            <a:ext cx="181355" cy="169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495424" y="5479033"/>
            <a:ext cx="1131570" cy="62992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213995" marR="5080" indent="10160">
              <a:lnSpc>
                <a:spcPct val="107100"/>
              </a:lnSpc>
              <a:spcBef>
                <a:spcPts val="229"/>
              </a:spcBef>
            </a:pPr>
            <a:r>
              <a:rPr sz="1200" spc="-5" dirty="0">
                <a:latin typeface="Arial"/>
                <a:cs typeface="Arial"/>
              </a:rPr>
              <a:t>EsUcgen  kenar </a:t>
            </a:r>
            <a:r>
              <a:rPr sz="1200" dirty="0">
                <a:latin typeface="Arial"/>
                <a:cs typeface="Arial"/>
              </a:rPr>
              <a:t>: </a:t>
            </a:r>
            <a:r>
              <a:rPr sz="1200" spc="-5" dirty="0">
                <a:latin typeface="Arial"/>
                <a:cs typeface="Arial"/>
              </a:rPr>
              <a:t>int  yukseklik 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510401" y="5492496"/>
            <a:ext cx="52069" cy="48895"/>
          </a:xfrm>
          <a:custGeom>
            <a:avLst/>
            <a:gdLst/>
            <a:ahLst/>
            <a:cxnLst/>
            <a:rect l="l" t="t" r="r" b="b"/>
            <a:pathLst>
              <a:path w="52070" h="48895">
                <a:moveTo>
                  <a:pt x="51593" y="0"/>
                </a:moveTo>
                <a:lnTo>
                  <a:pt x="34566" y="0"/>
                </a:lnTo>
                <a:lnTo>
                  <a:pt x="0" y="40386"/>
                </a:lnTo>
                <a:lnTo>
                  <a:pt x="9906" y="48768"/>
                </a:lnTo>
                <a:lnTo>
                  <a:pt x="51593" y="0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999617" y="5682996"/>
            <a:ext cx="944880" cy="664210"/>
          </a:xfrm>
          <a:custGeom>
            <a:avLst/>
            <a:gdLst/>
            <a:ahLst/>
            <a:cxnLst/>
            <a:rect l="l" t="t" r="r" b="b"/>
            <a:pathLst>
              <a:path w="944879" h="664210">
                <a:moveTo>
                  <a:pt x="0" y="0"/>
                </a:moveTo>
                <a:lnTo>
                  <a:pt x="0" y="663701"/>
                </a:lnTo>
                <a:lnTo>
                  <a:pt x="944879" y="663701"/>
                </a:lnTo>
                <a:lnTo>
                  <a:pt x="94487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93521" y="5676900"/>
            <a:ext cx="957580" cy="673100"/>
          </a:xfrm>
          <a:custGeom>
            <a:avLst/>
            <a:gdLst/>
            <a:ahLst/>
            <a:cxnLst/>
            <a:rect l="l" t="t" r="r" b="b"/>
            <a:pathLst>
              <a:path w="957579" h="673100">
                <a:moveTo>
                  <a:pt x="957072" y="672846"/>
                </a:moveTo>
                <a:lnTo>
                  <a:pt x="957072" y="0"/>
                </a:lnTo>
                <a:lnTo>
                  <a:pt x="0" y="0"/>
                </a:lnTo>
                <a:lnTo>
                  <a:pt x="0" y="672846"/>
                </a:lnTo>
                <a:lnTo>
                  <a:pt x="6095" y="672846"/>
                </a:lnTo>
                <a:lnTo>
                  <a:pt x="6095" y="12953"/>
                </a:lnTo>
                <a:lnTo>
                  <a:pt x="12941" y="6096"/>
                </a:lnTo>
                <a:lnTo>
                  <a:pt x="12941" y="12953"/>
                </a:lnTo>
                <a:lnTo>
                  <a:pt x="944105" y="12953"/>
                </a:lnTo>
                <a:lnTo>
                  <a:pt x="944105" y="6096"/>
                </a:lnTo>
                <a:lnTo>
                  <a:pt x="950976" y="12953"/>
                </a:lnTo>
                <a:lnTo>
                  <a:pt x="950976" y="672846"/>
                </a:lnTo>
                <a:lnTo>
                  <a:pt x="957072" y="672846"/>
                </a:lnTo>
                <a:close/>
              </a:path>
              <a:path w="957579" h="673100">
                <a:moveTo>
                  <a:pt x="12941" y="12953"/>
                </a:moveTo>
                <a:lnTo>
                  <a:pt x="12941" y="6096"/>
                </a:lnTo>
                <a:lnTo>
                  <a:pt x="6095" y="12953"/>
                </a:lnTo>
                <a:lnTo>
                  <a:pt x="12941" y="12953"/>
                </a:lnTo>
                <a:close/>
              </a:path>
              <a:path w="957579" h="673100">
                <a:moveTo>
                  <a:pt x="12941" y="663701"/>
                </a:moveTo>
                <a:lnTo>
                  <a:pt x="12941" y="12953"/>
                </a:lnTo>
                <a:lnTo>
                  <a:pt x="6095" y="12953"/>
                </a:lnTo>
                <a:lnTo>
                  <a:pt x="6095" y="663701"/>
                </a:lnTo>
                <a:lnTo>
                  <a:pt x="12941" y="663701"/>
                </a:lnTo>
                <a:close/>
              </a:path>
              <a:path w="957579" h="673100">
                <a:moveTo>
                  <a:pt x="950976" y="663701"/>
                </a:moveTo>
                <a:lnTo>
                  <a:pt x="6095" y="663701"/>
                </a:lnTo>
                <a:lnTo>
                  <a:pt x="12941" y="669798"/>
                </a:lnTo>
                <a:lnTo>
                  <a:pt x="12941" y="672846"/>
                </a:lnTo>
                <a:lnTo>
                  <a:pt x="944105" y="672846"/>
                </a:lnTo>
                <a:lnTo>
                  <a:pt x="944105" y="669798"/>
                </a:lnTo>
                <a:lnTo>
                  <a:pt x="950976" y="663701"/>
                </a:lnTo>
                <a:close/>
              </a:path>
              <a:path w="957579" h="673100">
                <a:moveTo>
                  <a:pt x="12941" y="672846"/>
                </a:moveTo>
                <a:lnTo>
                  <a:pt x="12941" y="669798"/>
                </a:lnTo>
                <a:lnTo>
                  <a:pt x="6095" y="663701"/>
                </a:lnTo>
                <a:lnTo>
                  <a:pt x="6095" y="672846"/>
                </a:lnTo>
                <a:lnTo>
                  <a:pt x="12941" y="672846"/>
                </a:lnTo>
                <a:close/>
              </a:path>
              <a:path w="957579" h="673100">
                <a:moveTo>
                  <a:pt x="950976" y="12953"/>
                </a:moveTo>
                <a:lnTo>
                  <a:pt x="944105" y="6096"/>
                </a:lnTo>
                <a:lnTo>
                  <a:pt x="944105" y="12953"/>
                </a:lnTo>
                <a:lnTo>
                  <a:pt x="950976" y="12953"/>
                </a:lnTo>
                <a:close/>
              </a:path>
              <a:path w="957579" h="673100">
                <a:moveTo>
                  <a:pt x="950976" y="663701"/>
                </a:moveTo>
                <a:lnTo>
                  <a:pt x="950976" y="12953"/>
                </a:lnTo>
                <a:lnTo>
                  <a:pt x="944105" y="12953"/>
                </a:lnTo>
                <a:lnTo>
                  <a:pt x="944105" y="663701"/>
                </a:lnTo>
                <a:lnTo>
                  <a:pt x="950976" y="663701"/>
                </a:lnTo>
                <a:close/>
              </a:path>
              <a:path w="957579" h="673100">
                <a:moveTo>
                  <a:pt x="950976" y="672846"/>
                </a:moveTo>
                <a:lnTo>
                  <a:pt x="950976" y="663701"/>
                </a:lnTo>
                <a:lnTo>
                  <a:pt x="944105" y="669798"/>
                </a:lnTo>
                <a:lnTo>
                  <a:pt x="944105" y="672846"/>
                </a:lnTo>
                <a:lnTo>
                  <a:pt x="950976" y="672846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93521" y="5911596"/>
            <a:ext cx="957580" cy="438150"/>
          </a:xfrm>
          <a:custGeom>
            <a:avLst/>
            <a:gdLst/>
            <a:ahLst/>
            <a:cxnLst/>
            <a:rect l="l" t="t" r="r" b="b"/>
            <a:pathLst>
              <a:path w="957579" h="438150">
                <a:moveTo>
                  <a:pt x="957072" y="438150"/>
                </a:moveTo>
                <a:lnTo>
                  <a:pt x="957072" y="0"/>
                </a:lnTo>
                <a:lnTo>
                  <a:pt x="0" y="0"/>
                </a:lnTo>
                <a:lnTo>
                  <a:pt x="0" y="438150"/>
                </a:lnTo>
                <a:lnTo>
                  <a:pt x="6095" y="438150"/>
                </a:lnTo>
                <a:lnTo>
                  <a:pt x="6095" y="12954"/>
                </a:lnTo>
                <a:lnTo>
                  <a:pt x="12941" y="6858"/>
                </a:lnTo>
                <a:lnTo>
                  <a:pt x="12941" y="12954"/>
                </a:lnTo>
                <a:lnTo>
                  <a:pt x="944105" y="12954"/>
                </a:lnTo>
                <a:lnTo>
                  <a:pt x="944105" y="6858"/>
                </a:lnTo>
                <a:lnTo>
                  <a:pt x="950976" y="12954"/>
                </a:lnTo>
                <a:lnTo>
                  <a:pt x="950976" y="438150"/>
                </a:lnTo>
                <a:lnTo>
                  <a:pt x="957072" y="438150"/>
                </a:lnTo>
                <a:close/>
              </a:path>
              <a:path w="957579" h="438150">
                <a:moveTo>
                  <a:pt x="12941" y="12954"/>
                </a:moveTo>
                <a:lnTo>
                  <a:pt x="12941" y="6858"/>
                </a:lnTo>
                <a:lnTo>
                  <a:pt x="6095" y="12954"/>
                </a:lnTo>
                <a:lnTo>
                  <a:pt x="12941" y="12954"/>
                </a:lnTo>
                <a:close/>
              </a:path>
              <a:path w="957579" h="438150">
                <a:moveTo>
                  <a:pt x="12941" y="429006"/>
                </a:moveTo>
                <a:lnTo>
                  <a:pt x="12941" y="12954"/>
                </a:lnTo>
                <a:lnTo>
                  <a:pt x="6095" y="12954"/>
                </a:lnTo>
                <a:lnTo>
                  <a:pt x="6095" y="429006"/>
                </a:lnTo>
                <a:lnTo>
                  <a:pt x="12941" y="429006"/>
                </a:lnTo>
                <a:close/>
              </a:path>
              <a:path w="957579" h="438150">
                <a:moveTo>
                  <a:pt x="950976" y="429006"/>
                </a:moveTo>
                <a:lnTo>
                  <a:pt x="6095" y="429006"/>
                </a:lnTo>
                <a:lnTo>
                  <a:pt x="12941" y="435102"/>
                </a:lnTo>
                <a:lnTo>
                  <a:pt x="12941" y="438150"/>
                </a:lnTo>
                <a:lnTo>
                  <a:pt x="944105" y="438150"/>
                </a:lnTo>
                <a:lnTo>
                  <a:pt x="944105" y="435102"/>
                </a:lnTo>
                <a:lnTo>
                  <a:pt x="950976" y="429006"/>
                </a:lnTo>
                <a:close/>
              </a:path>
              <a:path w="957579" h="438150">
                <a:moveTo>
                  <a:pt x="12941" y="438150"/>
                </a:moveTo>
                <a:lnTo>
                  <a:pt x="12941" y="435102"/>
                </a:lnTo>
                <a:lnTo>
                  <a:pt x="6095" y="429006"/>
                </a:lnTo>
                <a:lnTo>
                  <a:pt x="6095" y="438150"/>
                </a:lnTo>
                <a:lnTo>
                  <a:pt x="12941" y="438150"/>
                </a:lnTo>
                <a:close/>
              </a:path>
              <a:path w="957579" h="438150">
                <a:moveTo>
                  <a:pt x="950976" y="12954"/>
                </a:moveTo>
                <a:lnTo>
                  <a:pt x="944105" y="6858"/>
                </a:lnTo>
                <a:lnTo>
                  <a:pt x="944105" y="12954"/>
                </a:lnTo>
                <a:lnTo>
                  <a:pt x="950976" y="12954"/>
                </a:lnTo>
                <a:close/>
              </a:path>
              <a:path w="957579" h="438150">
                <a:moveTo>
                  <a:pt x="950976" y="429006"/>
                </a:moveTo>
                <a:lnTo>
                  <a:pt x="950976" y="12954"/>
                </a:lnTo>
                <a:lnTo>
                  <a:pt x="944105" y="12954"/>
                </a:lnTo>
                <a:lnTo>
                  <a:pt x="944105" y="429006"/>
                </a:lnTo>
                <a:lnTo>
                  <a:pt x="950976" y="429006"/>
                </a:lnTo>
                <a:close/>
              </a:path>
              <a:path w="957579" h="438150">
                <a:moveTo>
                  <a:pt x="950976" y="438150"/>
                </a:moveTo>
                <a:lnTo>
                  <a:pt x="950976" y="429006"/>
                </a:lnTo>
                <a:lnTo>
                  <a:pt x="944105" y="435102"/>
                </a:lnTo>
                <a:lnTo>
                  <a:pt x="944105" y="438150"/>
                </a:lnTo>
                <a:lnTo>
                  <a:pt x="950976" y="438150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93521" y="6183629"/>
            <a:ext cx="957580" cy="166370"/>
          </a:xfrm>
          <a:custGeom>
            <a:avLst/>
            <a:gdLst/>
            <a:ahLst/>
            <a:cxnLst/>
            <a:rect l="l" t="t" r="r" b="b"/>
            <a:pathLst>
              <a:path w="957579" h="166370">
                <a:moveTo>
                  <a:pt x="957072" y="166116"/>
                </a:moveTo>
                <a:lnTo>
                  <a:pt x="957072" y="0"/>
                </a:lnTo>
                <a:lnTo>
                  <a:pt x="0" y="0"/>
                </a:lnTo>
                <a:lnTo>
                  <a:pt x="0" y="166116"/>
                </a:lnTo>
                <a:lnTo>
                  <a:pt x="6095" y="166116"/>
                </a:lnTo>
                <a:lnTo>
                  <a:pt x="6095" y="12192"/>
                </a:lnTo>
                <a:lnTo>
                  <a:pt x="12941" y="6096"/>
                </a:lnTo>
                <a:lnTo>
                  <a:pt x="12941" y="12192"/>
                </a:lnTo>
                <a:lnTo>
                  <a:pt x="944105" y="12192"/>
                </a:lnTo>
                <a:lnTo>
                  <a:pt x="944105" y="6096"/>
                </a:lnTo>
                <a:lnTo>
                  <a:pt x="950976" y="12192"/>
                </a:lnTo>
                <a:lnTo>
                  <a:pt x="950976" y="166116"/>
                </a:lnTo>
                <a:lnTo>
                  <a:pt x="957072" y="166116"/>
                </a:lnTo>
                <a:close/>
              </a:path>
              <a:path w="957579" h="166370">
                <a:moveTo>
                  <a:pt x="12941" y="12192"/>
                </a:moveTo>
                <a:lnTo>
                  <a:pt x="12941" y="6096"/>
                </a:lnTo>
                <a:lnTo>
                  <a:pt x="6095" y="12192"/>
                </a:lnTo>
                <a:lnTo>
                  <a:pt x="12941" y="12192"/>
                </a:lnTo>
                <a:close/>
              </a:path>
              <a:path w="957579" h="166370">
                <a:moveTo>
                  <a:pt x="12941" y="156972"/>
                </a:moveTo>
                <a:lnTo>
                  <a:pt x="12941" y="12192"/>
                </a:lnTo>
                <a:lnTo>
                  <a:pt x="6095" y="12192"/>
                </a:lnTo>
                <a:lnTo>
                  <a:pt x="6095" y="156972"/>
                </a:lnTo>
                <a:lnTo>
                  <a:pt x="12941" y="156972"/>
                </a:lnTo>
                <a:close/>
              </a:path>
              <a:path w="957579" h="166370">
                <a:moveTo>
                  <a:pt x="950976" y="156972"/>
                </a:moveTo>
                <a:lnTo>
                  <a:pt x="6095" y="156972"/>
                </a:lnTo>
                <a:lnTo>
                  <a:pt x="12941" y="163068"/>
                </a:lnTo>
                <a:lnTo>
                  <a:pt x="12941" y="166116"/>
                </a:lnTo>
                <a:lnTo>
                  <a:pt x="944105" y="166116"/>
                </a:lnTo>
                <a:lnTo>
                  <a:pt x="944105" y="163068"/>
                </a:lnTo>
                <a:lnTo>
                  <a:pt x="950976" y="156972"/>
                </a:lnTo>
                <a:close/>
              </a:path>
              <a:path w="957579" h="166370">
                <a:moveTo>
                  <a:pt x="12941" y="166116"/>
                </a:moveTo>
                <a:lnTo>
                  <a:pt x="12941" y="163068"/>
                </a:lnTo>
                <a:lnTo>
                  <a:pt x="6095" y="156972"/>
                </a:lnTo>
                <a:lnTo>
                  <a:pt x="6095" y="166116"/>
                </a:lnTo>
                <a:lnTo>
                  <a:pt x="12941" y="166116"/>
                </a:lnTo>
                <a:close/>
              </a:path>
              <a:path w="957579" h="166370">
                <a:moveTo>
                  <a:pt x="950976" y="12192"/>
                </a:moveTo>
                <a:lnTo>
                  <a:pt x="944105" y="6096"/>
                </a:lnTo>
                <a:lnTo>
                  <a:pt x="944105" y="12192"/>
                </a:lnTo>
                <a:lnTo>
                  <a:pt x="950976" y="12192"/>
                </a:lnTo>
                <a:close/>
              </a:path>
              <a:path w="957579" h="166370">
                <a:moveTo>
                  <a:pt x="950976" y="156972"/>
                </a:moveTo>
                <a:lnTo>
                  <a:pt x="950976" y="12192"/>
                </a:lnTo>
                <a:lnTo>
                  <a:pt x="944105" y="12192"/>
                </a:lnTo>
                <a:lnTo>
                  <a:pt x="944105" y="156972"/>
                </a:lnTo>
                <a:lnTo>
                  <a:pt x="950976" y="156972"/>
                </a:lnTo>
                <a:close/>
              </a:path>
              <a:path w="957579" h="166370">
                <a:moveTo>
                  <a:pt x="950976" y="166116"/>
                </a:moveTo>
                <a:lnTo>
                  <a:pt x="950976" y="156972"/>
                </a:lnTo>
                <a:lnTo>
                  <a:pt x="944105" y="163068"/>
                </a:lnTo>
                <a:lnTo>
                  <a:pt x="944105" y="166116"/>
                </a:lnTo>
                <a:lnTo>
                  <a:pt x="950976" y="166116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033145" y="5942076"/>
            <a:ext cx="179070" cy="1684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999617" y="5677916"/>
            <a:ext cx="1002665" cy="455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090" marR="5080" indent="78740">
              <a:lnSpc>
                <a:spcPct val="1175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Cember  yaricap 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471283" y="5492115"/>
            <a:ext cx="0" cy="191135"/>
          </a:xfrm>
          <a:custGeom>
            <a:avLst/>
            <a:gdLst/>
            <a:ahLst/>
            <a:cxnLst/>
            <a:rect l="l" t="t" r="r" b="b"/>
            <a:pathLst>
              <a:path h="191135">
                <a:moveTo>
                  <a:pt x="0" y="0"/>
                </a:moveTo>
                <a:lnTo>
                  <a:pt x="0" y="190880"/>
                </a:lnTo>
              </a:path>
            </a:pathLst>
          </a:custGeom>
          <a:ln w="12192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670689" y="6349365"/>
            <a:ext cx="946785" cy="31115"/>
          </a:xfrm>
          <a:custGeom>
            <a:avLst/>
            <a:gdLst/>
            <a:ahLst/>
            <a:cxnLst/>
            <a:rect l="l" t="t" r="r" b="b"/>
            <a:pathLst>
              <a:path w="946784" h="31114">
                <a:moveTo>
                  <a:pt x="0" y="30859"/>
                </a:moveTo>
                <a:lnTo>
                  <a:pt x="946403" y="30859"/>
                </a:lnTo>
                <a:lnTo>
                  <a:pt x="946403" y="0"/>
                </a:lnTo>
                <a:lnTo>
                  <a:pt x="0" y="0"/>
                </a:lnTo>
                <a:lnTo>
                  <a:pt x="0" y="30859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664593" y="6349746"/>
            <a:ext cx="958850" cy="36830"/>
          </a:xfrm>
          <a:custGeom>
            <a:avLst/>
            <a:gdLst/>
            <a:ahLst/>
            <a:cxnLst/>
            <a:rect l="l" t="t" r="r" b="b"/>
            <a:pathLst>
              <a:path w="958850" h="36829">
                <a:moveTo>
                  <a:pt x="12953" y="24384"/>
                </a:moveTo>
                <a:lnTo>
                  <a:pt x="12953" y="0"/>
                </a:lnTo>
                <a:lnTo>
                  <a:pt x="0" y="0"/>
                </a:lnTo>
                <a:lnTo>
                  <a:pt x="0" y="36576"/>
                </a:lnTo>
                <a:lnTo>
                  <a:pt x="6096" y="36576"/>
                </a:lnTo>
                <a:lnTo>
                  <a:pt x="6096" y="24384"/>
                </a:lnTo>
                <a:lnTo>
                  <a:pt x="12953" y="24384"/>
                </a:lnTo>
                <a:close/>
              </a:path>
              <a:path w="958850" h="36829">
                <a:moveTo>
                  <a:pt x="952499" y="24383"/>
                </a:moveTo>
                <a:lnTo>
                  <a:pt x="6096" y="24384"/>
                </a:lnTo>
                <a:lnTo>
                  <a:pt x="12953" y="30480"/>
                </a:lnTo>
                <a:lnTo>
                  <a:pt x="12953" y="36576"/>
                </a:lnTo>
                <a:lnTo>
                  <a:pt x="946391" y="36575"/>
                </a:lnTo>
                <a:lnTo>
                  <a:pt x="946391" y="30479"/>
                </a:lnTo>
                <a:lnTo>
                  <a:pt x="952499" y="24383"/>
                </a:lnTo>
                <a:close/>
              </a:path>
              <a:path w="958850" h="36829">
                <a:moveTo>
                  <a:pt x="12953" y="36576"/>
                </a:moveTo>
                <a:lnTo>
                  <a:pt x="12953" y="30480"/>
                </a:lnTo>
                <a:lnTo>
                  <a:pt x="6096" y="24384"/>
                </a:lnTo>
                <a:lnTo>
                  <a:pt x="6096" y="36576"/>
                </a:lnTo>
                <a:lnTo>
                  <a:pt x="12953" y="36576"/>
                </a:lnTo>
                <a:close/>
              </a:path>
              <a:path w="958850" h="36829">
                <a:moveTo>
                  <a:pt x="958595" y="36575"/>
                </a:moveTo>
                <a:lnTo>
                  <a:pt x="958595" y="0"/>
                </a:lnTo>
                <a:lnTo>
                  <a:pt x="946391" y="0"/>
                </a:lnTo>
                <a:lnTo>
                  <a:pt x="946391" y="24383"/>
                </a:lnTo>
                <a:lnTo>
                  <a:pt x="952499" y="24383"/>
                </a:lnTo>
                <a:lnTo>
                  <a:pt x="952499" y="36575"/>
                </a:lnTo>
                <a:lnTo>
                  <a:pt x="958595" y="36575"/>
                </a:lnTo>
                <a:close/>
              </a:path>
              <a:path w="958850" h="36829">
                <a:moveTo>
                  <a:pt x="952499" y="36575"/>
                </a:moveTo>
                <a:lnTo>
                  <a:pt x="952499" y="24383"/>
                </a:lnTo>
                <a:lnTo>
                  <a:pt x="946391" y="30479"/>
                </a:lnTo>
                <a:lnTo>
                  <a:pt x="946391" y="36575"/>
                </a:lnTo>
                <a:lnTo>
                  <a:pt x="952499" y="36575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664593" y="6349746"/>
            <a:ext cx="958850" cy="36830"/>
          </a:xfrm>
          <a:custGeom>
            <a:avLst/>
            <a:gdLst/>
            <a:ahLst/>
            <a:cxnLst/>
            <a:rect l="l" t="t" r="r" b="b"/>
            <a:pathLst>
              <a:path w="958850" h="36829">
                <a:moveTo>
                  <a:pt x="12953" y="24384"/>
                </a:moveTo>
                <a:lnTo>
                  <a:pt x="12953" y="0"/>
                </a:lnTo>
                <a:lnTo>
                  <a:pt x="0" y="0"/>
                </a:lnTo>
                <a:lnTo>
                  <a:pt x="0" y="36576"/>
                </a:lnTo>
                <a:lnTo>
                  <a:pt x="6096" y="36576"/>
                </a:lnTo>
                <a:lnTo>
                  <a:pt x="6096" y="24384"/>
                </a:lnTo>
                <a:lnTo>
                  <a:pt x="12953" y="24384"/>
                </a:lnTo>
                <a:close/>
              </a:path>
              <a:path w="958850" h="36829">
                <a:moveTo>
                  <a:pt x="952499" y="24383"/>
                </a:moveTo>
                <a:lnTo>
                  <a:pt x="6096" y="24384"/>
                </a:lnTo>
                <a:lnTo>
                  <a:pt x="12953" y="30480"/>
                </a:lnTo>
                <a:lnTo>
                  <a:pt x="12953" y="36576"/>
                </a:lnTo>
                <a:lnTo>
                  <a:pt x="946391" y="36575"/>
                </a:lnTo>
                <a:lnTo>
                  <a:pt x="946391" y="30479"/>
                </a:lnTo>
                <a:lnTo>
                  <a:pt x="952499" y="24383"/>
                </a:lnTo>
                <a:close/>
              </a:path>
              <a:path w="958850" h="36829">
                <a:moveTo>
                  <a:pt x="12953" y="36576"/>
                </a:moveTo>
                <a:lnTo>
                  <a:pt x="12953" y="30480"/>
                </a:lnTo>
                <a:lnTo>
                  <a:pt x="6096" y="24384"/>
                </a:lnTo>
                <a:lnTo>
                  <a:pt x="6096" y="36576"/>
                </a:lnTo>
                <a:lnTo>
                  <a:pt x="12953" y="36576"/>
                </a:lnTo>
                <a:close/>
              </a:path>
              <a:path w="958850" h="36829">
                <a:moveTo>
                  <a:pt x="958595" y="36575"/>
                </a:moveTo>
                <a:lnTo>
                  <a:pt x="958595" y="0"/>
                </a:lnTo>
                <a:lnTo>
                  <a:pt x="946391" y="0"/>
                </a:lnTo>
                <a:lnTo>
                  <a:pt x="946391" y="24383"/>
                </a:lnTo>
                <a:lnTo>
                  <a:pt x="952499" y="24383"/>
                </a:lnTo>
                <a:lnTo>
                  <a:pt x="952499" y="36575"/>
                </a:lnTo>
                <a:lnTo>
                  <a:pt x="958595" y="36575"/>
                </a:lnTo>
                <a:close/>
              </a:path>
              <a:path w="958850" h="36829">
                <a:moveTo>
                  <a:pt x="952499" y="36575"/>
                </a:moveTo>
                <a:lnTo>
                  <a:pt x="952499" y="24383"/>
                </a:lnTo>
                <a:lnTo>
                  <a:pt x="946391" y="30479"/>
                </a:lnTo>
                <a:lnTo>
                  <a:pt x="946391" y="36575"/>
                </a:lnTo>
                <a:lnTo>
                  <a:pt x="952499" y="36575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664593" y="6349746"/>
            <a:ext cx="958850" cy="36830"/>
          </a:xfrm>
          <a:custGeom>
            <a:avLst/>
            <a:gdLst/>
            <a:ahLst/>
            <a:cxnLst/>
            <a:rect l="l" t="t" r="r" b="b"/>
            <a:pathLst>
              <a:path w="958850" h="36829">
                <a:moveTo>
                  <a:pt x="12953" y="24384"/>
                </a:moveTo>
                <a:lnTo>
                  <a:pt x="12953" y="0"/>
                </a:lnTo>
                <a:lnTo>
                  <a:pt x="0" y="0"/>
                </a:lnTo>
                <a:lnTo>
                  <a:pt x="0" y="36576"/>
                </a:lnTo>
                <a:lnTo>
                  <a:pt x="6096" y="36576"/>
                </a:lnTo>
                <a:lnTo>
                  <a:pt x="6096" y="24384"/>
                </a:lnTo>
                <a:lnTo>
                  <a:pt x="12953" y="24384"/>
                </a:lnTo>
                <a:close/>
              </a:path>
              <a:path w="958850" h="36829">
                <a:moveTo>
                  <a:pt x="952499" y="24383"/>
                </a:moveTo>
                <a:lnTo>
                  <a:pt x="6096" y="24384"/>
                </a:lnTo>
                <a:lnTo>
                  <a:pt x="12953" y="30480"/>
                </a:lnTo>
                <a:lnTo>
                  <a:pt x="12953" y="36576"/>
                </a:lnTo>
                <a:lnTo>
                  <a:pt x="946391" y="36575"/>
                </a:lnTo>
                <a:lnTo>
                  <a:pt x="946391" y="30479"/>
                </a:lnTo>
                <a:lnTo>
                  <a:pt x="952499" y="24383"/>
                </a:lnTo>
                <a:close/>
              </a:path>
              <a:path w="958850" h="36829">
                <a:moveTo>
                  <a:pt x="12953" y="36576"/>
                </a:moveTo>
                <a:lnTo>
                  <a:pt x="12953" y="30480"/>
                </a:lnTo>
                <a:lnTo>
                  <a:pt x="6096" y="24384"/>
                </a:lnTo>
                <a:lnTo>
                  <a:pt x="6096" y="36576"/>
                </a:lnTo>
                <a:lnTo>
                  <a:pt x="12953" y="36576"/>
                </a:lnTo>
                <a:close/>
              </a:path>
              <a:path w="958850" h="36829">
                <a:moveTo>
                  <a:pt x="958595" y="36575"/>
                </a:moveTo>
                <a:lnTo>
                  <a:pt x="958595" y="0"/>
                </a:lnTo>
                <a:lnTo>
                  <a:pt x="946391" y="0"/>
                </a:lnTo>
                <a:lnTo>
                  <a:pt x="946391" y="24383"/>
                </a:lnTo>
                <a:lnTo>
                  <a:pt x="952499" y="24383"/>
                </a:lnTo>
                <a:lnTo>
                  <a:pt x="952499" y="36575"/>
                </a:lnTo>
                <a:lnTo>
                  <a:pt x="958595" y="36575"/>
                </a:lnTo>
                <a:close/>
              </a:path>
              <a:path w="958850" h="36829">
                <a:moveTo>
                  <a:pt x="952499" y="36575"/>
                </a:moveTo>
                <a:lnTo>
                  <a:pt x="952499" y="24383"/>
                </a:lnTo>
                <a:lnTo>
                  <a:pt x="946391" y="30479"/>
                </a:lnTo>
                <a:lnTo>
                  <a:pt x="946391" y="36575"/>
                </a:lnTo>
                <a:lnTo>
                  <a:pt x="952499" y="36575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993521" y="6351651"/>
            <a:ext cx="957580" cy="0"/>
          </a:xfrm>
          <a:custGeom>
            <a:avLst/>
            <a:gdLst/>
            <a:ahLst/>
            <a:cxnLst/>
            <a:rect l="l" t="t" r="r" b="b"/>
            <a:pathLst>
              <a:path w="957579">
                <a:moveTo>
                  <a:pt x="0" y="0"/>
                </a:moveTo>
                <a:lnTo>
                  <a:pt x="957072" y="0"/>
                </a:lnTo>
              </a:path>
            </a:pathLst>
          </a:custGeom>
          <a:ln w="3809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993521" y="6351651"/>
            <a:ext cx="957580" cy="0"/>
          </a:xfrm>
          <a:custGeom>
            <a:avLst/>
            <a:gdLst/>
            <a:ahLst/>
            <a:cxnLst/>
            <a:rect l="l" t="t" r="r" b="b"/>
            <a:pathLst>
              <a:path w="957579">
                <a:moveTo>
                  <a:pt x="0" y="0"/>
                </a:moveTo>
                <a:lnTo>
                  <a:pt x="957072" y="0"/>
                </a:lnTo>
              </a:path>
            </a:pathLst>
          </a:custGeom>
          <a:ln w="3809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993521" y="6351651"/>
            <a:ext cx="957580" cy="0"/>
          </a:xfrm>
          <a:custGeom>
            <a:avLst/>
            <a:gdLst/>
            <a:ahLst/>
            <a:cxnLst/>
            <a:rect l="l" t="t" r="r" b="b"/>
            <a:pathLst>
              <a:path w="957579">
                <a:moveTo>
                  <a:pt x="0" y="0"/>
                </a:moveTo>
                <a:lnTo>
                  <a:pt x="957072" y="0"/>
                </a:lnTo>
              </a:path>
            </a:pathLst>
          </a:custGeom>
          <a:ln w="3809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Date Placeholder 57">
            <a:extLst>
              <a:ext uri="{FF2B5EF4-FFF2-40B4-BE49-F238E27FC236}">
                <a16:creationId xmlns:a16="http://schemas.microsoft.com/office/drawing/2014/main" id="{2C00A1A5-3BA1-4017-AD62-B45C6E5C324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D783054-E784-4BE2-99CC-5C97554E47D0}" type="datetime1">
              <a:rPr lang="en-US" smtClean="0"/>
              <a:t>04/01/2019</a:t>
            </a:fld>
            <a:endParaRPr lang="en-US"/>
          </a:p>
        </p:txBody>
      </p:sp>
      <p:sp>
        <p:nvSpPr>
          <p:cNvPr id="59" name="Slide Number Placeholder 58">
            <a:extLst>
              <a:ext uri="{FF2B5EF4-FFF2-40B4-BE49-F238E27FC236}">
                <a16:creationId xmlns:a16="http://schemas.microsoft.com/office/drawing/2014/main" id="{B8BDCD37-C02F-453C-A517-7C427804E5D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/>
              <a:t>- </a:t>
            </a:r>
            <a:fld id="{81D60167-4931-47E6-BA6A-407CBD079E47}" type="slidenum">
              <a:rPr smtClean="0"/>
              <a:t>8</a:t>
            </a:fld>
            <a:r>
              <a:rPr spc="-75"/>
              <a:t> </a:t>
            </a:r>
            <a:r>
              <a:t>-</a:t>
            </a:r>
            <a:r>
              <a:rPr spc="-5"/>
              <a:t> </a:t>
            </a:r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839" y="348995"/>
            <a:ext cx="9144000" cy="999490"/>
          </a:xfrm>
          <a:prstGeom prst="rect">
            <a:avLst/>
          </a:prstGeom>
          <a:solidFill>
            <a:srgbClr val="AACEF2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Times New Roman"/>
              <a:cs typeface="Times New Roman"/>
            </a:endParaRPr>
          </a:p>
          <a:p>
            <a:pPr marL="1793875">
              <a:lnSpc>
                <a:spcPct val="100000"/>
              </a:lnSpc>
            </a:pP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Soyut Sınıf ve </a:t>
            </a:r>
            <a:r>
              <a:rPr b="1" spc="-10" dirty="0">
                <a:solidFill>
                  <a:srgbClr val="FFFFFF"/>
                </a:solidFill>
                <a:latin typeface="Arial"/>
                <a:cs typeface="Arial"/>
              </a:rPr>
              <a:t>Yöntemlerin</a:t>
            </a:r>
            <a:r>
              <a:rPr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Kullanımı</a:t>
            </a:r>
          </a:p>
        </p:txBody>
      </p:sp>
      <p:sp>
        <p:nvSpPr>
          <p:cNvPr id="3" name="object 3"/>
          <p:cNvSpPr/>
          <p:nvPr/>
        </p:nvSpPr>
        <p:spPr>
          <a:xfrm>
            <a:off x="774839" y="1347977"/>
            <a:ext cx="9144000" cy="716280"/>
          </a:xfrm>
          <a:custGeom>
            <a:avLst/>
            <a:gdLst/>
            <a:ahLst/>
            <a:cxnLst/>
            <a:rect l="l" t="t" r="r" b="b"/>
            <a:pathLst>
              <a:path w="9144000" h="716280">
                <a:moveTo>
                  <a:pt x="0" y="715899"/>
                </a:moveTo>
                <a:lnTo>
                  <a:pt x="9144000" y="715899"/>
                </a:lnTo>
                <a:lnTo>
                  <a:pt x="9144000" y="0"/>
                </a:lnTo>
                <a:lnTo>
                  <a:pt x="0" y="0"/>
                </a:lnTo>
                <a:lnTo>
                  <a:pt x="0" y="715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839" y="3777615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77403" y="4533482"/>
            <a:ext cx="20383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600" dirty="0">
                <a:solidFill>
                  <a:srgbClr val="B0A18D"/>
                </a:solidFill>
                <a:latin typeface="Webdings"/>
                <a:cs typeface="Webdings"/>
              </a:rPr>
              <a:t></a:t>
            </a:r>
            <a:endParaRPr sz="1600">
              <a:latin typeface="Webdings"/>
              <a:cs typeface="Webding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4839" y="4634865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4839" y="5492115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0" y="0"/>
                </a:moveTo>
                <a:lnTo>
                  <a:pt x="0" y="858012"/>
                </a:lnTo>
                <a:lnTo>
                  <a:pt x="9143999" y="858012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07496" y="1602740"/>
            <a:ext cx="8650605" cy="48910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B0A18D"/>
              </a:buClr>
              <a:buFont typeface="Webdings"/>
              <a:buChar char=""/>
              <a:tabLst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Soyut sınıflardan </a:t>
            </a:r>
            <a:r>
              <a:rPr sz="1800" dirty="0">
                <a:latin typeface="Arial"/>
                <a:cs typeface="Arial"/>
              </a:rPr>
              <a:t>nesne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oluşturulamaz.</a:t>
            </a: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B0A18D"/>
              </a:buClr>
              <a:buFont typeface="Webdings"/>
              <a:buChar char=""/>
            </a:pPr>
            <a:endParaRPr sz="1900" dirty="0">
              <a:latin typeface="Times New Roman"/>
              <a:cs typeface="Times New Roman"/>
            </a:endParaRPr>
          </a:p>
          <a:p>
            <a:pPr marL="355600" marR="784860" indent="-342900">
              <a:lnSpc>
                <a:spcPct val="100000"/>
              </a:lnSpc>
              <a:buClr>
                <a:srgbClr val="B0A18D"/>
              </a:buClr>
              <a:buFont typeface="Webdings"/>
              <a:buChar char=""/>
              <a:tabLst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Soyut yönteme sahip </a:t>
            </a:r>
            <a:r>
              <a:rPr sz="1800" spc="-5" dirty="0">
                <a:latin typeface="Arial"/>
                <a:cs typeface="Arial"/>
              </a:rPr>
              <a:t>bir sınıfın </a:t>
            </a:r>
            <a:r>
              <a:rPr sz="1800" dirty="0">
                <a:latin typeface="Arial"/>
                <a:cs typeface="Arial"/>
              </a:rPr>
              <a:t>kendisi </a:t>
            </a:r>
            <a:r>
              <a:rPr sz="1800" spc="-5" dirty="0">
                <a:latin typeface="Arial"/>
                <a:cs typeface="Arial"/>
              </a:rPr>
              <a:t>de otomatik olarak </a:t>
            </a:r>
            <a:r>
              <a:rPr sz="1800" dirty="0">
                <a:latin typeface="Arial"/>
                <a:cs typeface="Arial"/>
              </a:rPr>
              <a:t>soyuttur ve </a:t>
            </a:r>
            <a:r>
              <a:rPr sz="1800" spc="-5" dirty="0">
                <a:latin typeface="Arial"/>
                <a:cs typeface="Arial"/>
              </a:rPr>
              <a:t>öyle  tanımlanmak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zorundadır.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B0A18D"/>
              </a:buClr>
              <a:buFont typeface="Webdings"/>
              <a:buChar char=""/>
            </a:pPr>
            <a:endParaRPr sz="1900" dirty="0">
              <a:latin typeface="Times New Roman"/>
              <a:cs typeface="Times New Roman"/>
            </a:endParaRPr>
          </a:p>
          <a:p>
            <a:pPr marL="355600" marR="247015" indent="-342900">
              <a:lnSpc>
                <a:spcPct val="100000"/>
              </a:lnSpc>
              <a:buClr>
                <a:srgbClr val="B0A18D"/>
              </a:buClr>
              <a:buFont typeface="Webdings"/>
              <a:buChar char=""/>
              <a:tabLst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Bir soyut </a:t>
            </a:r>
            <a:r>
              <a:rPr sz="1800" spc="-5" dirty="0">
                <a:latin typeface="Arial"/>
                <a:cs typeface="Arial"/>
              </a:rPr>
              <a:t>sınıfın alt sınıfları, ancak üst sınıfın tanımladığı soyut sınıfların </a:t>
            </a:r>
            <a:r>
              <a:rPr sz="1800" dirty="0">
                <a:latin typeface="Arial"/>
                <a:cs typeface="Arial"/>
              </a:rPr>
              <a:t>üzerine  </a:t>
            </a:r>
            <a:r>
              <a:rPr sz="1800" spc="-5" dirty="0">
                <a:latin typeface="Arial"/>
                <a:cs typeface="Arial"/>
              </a:rPr>
              <a:t>yazdığı </a:t>
            </a:r>
            <a:r>
              <a:rPr sz="1800" dirty="0">
                <a:latin typeface="Arial"/>
                <a:cs typeface="Arial"/>
              </a:rPr>
              <a:t>ve </a:t>
            </a:r>
            <a:r>
              <a:rPr sz="1800" spc="-5" dirty="0">
                <a:latin typeface="Arial"/>
                <a:cs typeface="Arial"/>
              </a:rPr>
              <a:t>onlara birer </a:t>
            </a:r>
            <a:r>
              <a:rPr sz="1800" dirty="0">
                <a:latin typeface="Arial"/>
                <a:cs typeface="Arial"/>
              </a:rPr>
              <a:t>işlev </a:t>
            </a:r>
            <a:r>
              <a:rPr sz="1800" spc="-5" dirty="0">
                <a:latin typeface="Arial"/>
                <a:cs typeface="Arial"/>
              </a:rPr>
              <a:t>tanımladığı </a:t>
            </a:r>
            <a:r>
              <a:rPr sz="1800" dirty="0">
                <a:latin typeface="Arial"/>
                <a:cs typeface="Arial"/>
              </a:rPr>
              <a:t>zaman örneklenebilir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(“instantiation”).</a:t>
            </a:r>
          </a:p>
          <a:p>
            <a:pPr marL="469900">
              <a:lnSpc>
                <a:spcPct val="100000"/>
              </a:lnSpc>
              <a:spcBef>
                <a:spcPts val="580"/>
              </a:spcBef>
            </a:pPr>
            <a:r>
              <a:rPr sz="1600" dirty="0">
                <a:solidFill>
                  <a:srgbClr val="B0A18D"/>
                </a:solidFill>
                <a:latin typeface="Webdings"/>
                <a:cs typeface="Webdings"/>
              </a:rPr>
              <a:t></a:t>
            </a:r>
            <a:r>
              <a:rPr sz="1600" dirty="0">
                <a:solidFill>
                  <a:srgbClr val="B0A18D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Bu durumda alt sınıflar somut sınıf (“concrete class”) olarak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adlandırılır.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B0A18D"/>
              </a:buClr>
              <a:buFont typeface="Webdings"/>
              <a:buChar char=""/>
              <a:tabLst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Bir </a:t>
            </a:r>
            <a:r>
              <a:rPr sz="1800" dirty="0" err="1">
                <a:latin typeface="Arial"/>
                <a:cs typeface="Arial"/>
              </a:rPr>
              <a:t>soyu</a:t>
            </a:r>
            <a:r>
              <a:rPr lang="tr-TR" sz="180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sınıf, soyut yöntemlere ek olarak, somut yöntemler de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tanımlayabilir.</a:t>
            </a:r>
          </a:p>
          <a:p>
            <a:pPr marL="755015">
              <a:lnSpc>
                <a:spcPct val="100000"/>
              </a:lnSpc>
              <a:spcBef>
                <a:spcPts val="575"/>
              </a:spcBef>
            </a:pPr>
            <a:r>
              <a:rPr sz="1600" spc="-5" dirty="0">
                <a:latin typeface="Arial"/>
                <a:cs typeface="Arial"/>
              </a:rPr>
              <a:t>Bir soyut sınıf sadece somut yöntemleri de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içerebilir.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Clr>
                <a:srgbClr val="B0A18D"/>
              </a:buClr>
              <a:buFont typeface="Webdings"/>
              <a:buChar char=""/>
              <a:tabLst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Eğer bir soyut sınıfın alt sınıfı,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sınıfa ait </a:t>
            </a:r>
            <a:r>
              <a:rPr sz="1800" dirty="0">
                <a:latin typeface="Arial"/>
                <a:cs typeface="Arial"/>
              </a:rPr>
              <a:t>tüm soyut yöntemleri </a:t>
            </a:r>
            <a:r>
              <a:rPr sz="1800" spc="-5" dirty="0">
                <a:latin typeface="Arial"/>
                <a:cs typeface="Arial"/>
              </a:rPr>
              <a:t>gerçekleştirmezse;  </a:t>
            </a:r>
            <a:r>
              <a:rPr sz="1800" dirty="0">
                <a:latin typeface="Arial"/>
                <a:cs typeface="Arial"/>
              </a:rPr>
              <a:t>alt </a:t>
            </a:r>
            <a:r>
              <a:rPr sz="1800" spc="-5" dirty="0">
                <a:latin typeface="Arial"/>
                <a:cs typeface="Arial"/>
              </a:rPr>
              <a:t>sınıf </a:t>
            </a:r>
            <a:r>
              <a:rPr sz="1800" dirty="0">
                <a:latin typeface="Arial"/>
                <a:cs typeface="Arial"/>
              </a:rPr>
              <a:t>da </a:t>
            </a:r>
            <a:r>
              <a:rPr sz="1800" spc="-5" dirty="0">
                <a:latin typeface="Arial"/>
                <a:cs typeface="Arial"/>
              </a:rPr>
              <a:t>soyut tanımlanmak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zorundadır.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B0A18D"/>
              </a:buClr>
              <a:buFont typeface="Webdings"/>
              <a:buChar char=""/>
            </a:pPr>
            <a:endParaRPr sz="1900" dirty="0">
              <a:latin typeface="Times New Roman"/>
              <a:cs typeface="Times New Roman"/>
            </a:endParaRPr>
          </a:p>
          <a:p>
            <a:pPr marL="355600" marR="601980" indent="-342900">
              <a:lnSpc>
                <a:spcPct val="100000"/>
              </a:lnSpc>
              <a:buClr>
                <a:srgbClr val="B0A18D"/>
              </a:buClr>
              <a:buFont typeface="Webdings"/>
              <a:buChar char=""/>
              <a:tabLst>
                <a:tab pos="355600" algn="l"/>
              </a:tabLst>
            </a:pPr>
            <a:r>
              <a:rPr sz="1800" i="1" spc="-5" dirty="0">
                <a:solidFill>
                  <a:srgbClr val="0000FF"/>
                </a:solidFill>
                <a:latin typeface="Arial"/>
                <a:cs typeface="Arial"/>
              </a:rPr>
              <a:t>static</a:t>
            </a:r>
            <a:r>
              <a:rPr sz="1800" spc="-5" dirty="0">
                <a:latin typeface="Arial"/>
                <a:cs typeface="Arial"/>
              </a:rPr>
              <a:t>, </a:t>
            </a:r>
            <a:r>
              <a:rPr sz="1800" i="1" dirty="0">
                <a:solidFill>
                  <a:srgbClr val="0000FF"/>
                </a:solidFill>
                <a:latin typeface="Arial"/>
                <a:cs typeface="Arial"/>
              </a:rPr>
              <a:t>final </a:t>
            </a:r>
            <a:r>
              <a:rPr sz="1800" dirty="0">
                <a:latin typeface="Arial"/>
                <a:cs typeface="Arial"/>
              </a:rPr>
              <a:t>ve </a:t>
            </a:r>
            <a:r>
              <a:rPr sz="1800" i="1" dirty="0">
                <a:solidFill>
                  <a:srgbClr val="0000FF"/>
                </a:solidFill>
                <a:latin typeface="Arial"/>
                <a:cs typeface="Arial"/>
              </a:rPr>
              <a:t>private </a:t>
            </a:r>
            <a:r>
              <a:rPr sz="1800" spc="-5" dirty="0">
                <a:latin typeface="Arial"/>
                <a:cs typeface="Arial"/>
              </a:rPr>
              <a:t>olarak tanımlı </a:t>
            </a:r>
            <a:r>
              <a:rPr sz="1800" dirty="0">
                <a:latin typeface="Arial"/>
                <a:cs typeface="Arial"/>
              </a:rPr>
              <a:t>yöntemler, </a:t>
            </a:r>
            <a:r>
              <a:rPr sz="1800" spc="-5" dirty="0">
                <a:latin typeface="Arial"/>
                <a:cs typeface="Arial"/>
              </a:rPr>
              <a:t>üzerine yazılamadıklarından,  </a:t>
            </a:r>
            <a:r>
              <a:rPr sz="1800" dirty="0">
                <a:latin typeface="Arial"/>
                <a:cs typeface="Arial"/>
              </a:rPr>
              <a:t>soyut olarak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tanımlanamazlar.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4839" y="6349365"/>
            <a:ext cx="9144000" cy="359410"/>
          </a:xfrm>
          <a:custGeom>
            <a:avLst/>
            <a:gdLst/>
            <a:ahLst/>
            <a:cxnLst/>
            <a:rect l="l" t="t" r="r" b="b"/>
            <a:pathLst>
              <a:path w="9144000" h="359409">
                <a:moveTo>
                  <a:pt x="0" y="359283"/>
                </a:moveTo>
                <a:lnTo>
                  <a:pt x="9143999" y="359283"/>
                </a:lnTo>
                <a:lnTo>
                  <a:pt x="9143999" y="0"/>
                </a:lnTo>
                <a:lnTo>
                  <a:pt x="0" y="0"/>
                </a:lnTo>
                <a:lnTo>
                  <a:pt x="0" y="359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6F0B8568-AC6C-44FE-8005-579B32C86B70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63A4D14-5BD9-47C8-9390-2BF4DA942821}" type="datetime1">
              <a:rPr lang="en-US" smtClean="0"/>
              <a:t>04/01/2019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DF4C71B-5222-4D2B-876C-5384DC71A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/>
              <a:t>- </a:t>
            </a:r>
            <a:fld id="{81D60167-4931-47E6-BA6A-407CBD079E47}" type="slidenum">
              <a:rPr smtClean="0"/>
              <a:t>9</a:t>
            </a:fld>
            <a:r>
              <a:rPr spc="-75"/>
              <a:t> </a:t>
            </a:r>
            <a:r>
              <a:t>-</a:t>
            </a:r>
            <a:r>
              <a:rPr spc="-5"/>
              <a:t> 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1361</TotalTime>
  <Words>1858</Words>
  <Application>Microsoft Office PowerPoint</Application>
  <PresentationFormat>Custom</PresentationFormat>
  <Paragraphs>424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Comic Sans MS</vt:lpstr>
      <vt:lpstr>Consolas</vt:lpstr>
      <vt:lpstr>Times New Roman</vt:lpstr>
      <vt:lpstr>Webdings</vt:lpstr>
      <vt:lpstr>Office Theme</vt:lpstr>
      <vt:lpstr>Java’da  Soyutlama (“Abstraction”) Arayüz (“Interfaces”) Kalıtım (“Inheritance”) Kapsülleme (“Encapsulation”) Çok-biçimlilik (“Polymorphism”)</vt:lpstr>
      <vt:lpstr>Soyutlama (“Abstraction”)</vt:lpstr>
      <vt:lpstr> Soyut (“Abstract”) Sınıf</vt:lpstr>
      <vt:lpstr>UML’de Soyut (“Abstract”) Sınıf</vt:lpstr>
      <vt:lpstr> Soyutlama (“Abstraction): Örnek – 1</vt:lpstr>
      <vt:lpstr> Soyutlama (“Abstraction): Örnek – 1 (devam)</vt:lpstr>
      <vt:lpstr> Soyutlama (“Abstraction): Örnek – 1 (devam)</vt:lpstr>
      <vt:lpstr> Soyutlama (“Abstraction): Örnek – 1 (devam)</vt:lpstr>
      <vt:lpstr> Soyut Sınıf ve Yöntemlerin Kullanımı</vt:lpstr>
      <vt:lpstr> Soyutlama (“Abstraction): Örnek - 2</vt:lpstr>
      <vt:lpstr>Arayüz (“Interface”)</vt:lpstr>
      <vt:lpstr> Arayüz (“Interface”)</vt:lpstr>
      <vt:lpstr> Arayüz (“Interface”): Örnek - 1</vt:lpstr>
      <vt:lpstr> Arayüz (“Interface”): Örnek – 2</vt:lpstr>
      <vt:lpstr> Arayüz (“Interface”): Örnek – 2 (devam)</vt:lpstr>
      <vt:lpstr>Kalıtım(“Inheritance”)</vt:lpstr>
      <vt:lpstr> Kalıtım (“Inheritance”)</vt:lpstr>
      <vt:lpstr>   Kalıtım (“Inheritance”)</vt:lpstr>
      <vt:lpstr> Kalıtım (“Inheritance”)</vt:lpstr>
      <vt:lpstr>Kapsülleme(“Encapsulation”)</vt:lpstr>
      <vt:lpstr> Kapsülleme(“Encapsulation”)</vt:lpstr>
      <vt:lpstr> Kapsülleme(“Encapsulation”)</vt:lpstr>
      <vt:lpstr>Çok Biçimlilik (“Polymorphism”)</vt:lpstr>
      <vt:lpstr> Çok-Biçimlilik</vt:lpstr>
      <vt:lpstr> Çok-Biçimlilik (“Polymorphism”): Örnek – 1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BBS-515-DN09 [Uyumluluk Modu]</dc:title>
  <dc:creator>sony</dc:creator>
  <cp:lastModifiedBy>HANDAN YARICI</cp:lastModifiedBy>
  <cp:revision>35</cp:revision>
  <dcterms:created xsi:type="dcterms:W3CDTF">2018-04-04T17:36:38Z</dcterms:created>
  <dcterms:modified xsi:type="dcterms:W3CDTF">2019-04-01T21:29:00Z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2009-12-16T00:00:00Z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2018-04-04T00:00:00Z</vt:filetime>
  </property>
  <property fmtid="{D5CDD505-2E9C-101B-9397-08002B2CF9AE}" pid="5" name="TitusGUID">
    <vt:lpwstr>01efdee6-f8be-447e-b719-00c9be4b6c2f</vt:lpwstr>
  </property>
  <property fmtid="{D5CDD505-2E9C-101B-9397-08002B2CF9AE}" pid="6" name="TURKCELLCLASSIFICATION">
    <vt:lpwstr>TURKCELL DAHİLİ</vt:lpwstr>
  </property>
</Properties>
</file>