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9" r:id="rId6"/>
    <p:sldId id="335" r:id="rId7"/>
    <p:sldId id="316" r:id="rId8"/>
    <p:sldId id="336" r:id="rId9"/>
    <p:sldId id="337" r:id="rId10"/>
    <p:sldId id="319" r:id="rId11"/>
    <p:sldId id="338" r:id="rId12"/>
    <p:sldId id="33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209" autoAdjust="0"/>
  </p:normalViewPr>
  <p:slideViewPr>
    <p:cSldViewPr snapToGrid="0">
      <p:cViewPr varScale="1">
        <p:scale>
          <a:sx n="67" d="100"/>
          <a:sy n="67" d="100"/>
        </p:scale>
        <p:origin x="12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12/19/2021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12/19/2021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73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444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22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312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046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Mesela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edilen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uygulamasında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cluster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yapısı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bulunuyorsa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cluster’ da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bulunan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node’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lardan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birinin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ayağı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kaydırılarak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nasıl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davranış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sergilediğini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öğrenmek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gibi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da, JVM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yapılandırma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ayarlarında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değişikliğe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giderek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Çöp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toplayıcının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düştüğü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problem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çıkardığı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noktaları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tespit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etmek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gibi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28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12/19/2021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12/19/2021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12/19/2021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12/19/2021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12/19/2021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12/19/2021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12/19/2021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12/19/2021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12/19/2021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12/19/2021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12/19/2021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12/19/2021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12/19/2021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12/19/2021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12/19/2021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12/19/2021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12/19/2021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Yazılım Testi ve Otomasyonu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Handan yarıcı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FF96B15-8338-45D5-A943-561235072D66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Metin kutusu 4">
            <a:extLst>
              <a:ext uri="{FF2B5EF4-FFF2-40B4-BE49-F238E27FC236}">
                <a16:creationId xmlns:a16="http://schemas.microsoft.com/office/drawing/2014/main" id="{7D18442F-03DB-48A8-A1D6-4BD419280380}"/>
              </a:ext>
            </a:extLst>
          </p:cNvPr>
          <p:cNvSpPr txBox="1"/>
          <p:nvPr/>
        </p:nvSpPr>
        <p:spPr>
          <a:xfrm>
            <a:off x="8312473" y="4923354"/>
            <a:ext cx="3389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handanyarici@gmail.com</a:t>
            </a:r>
          </a:p>
        </p:txBody>
      </p:sp>
      <p:pic>
        <p:nvPicPr>
          <p:cNvPr id="7" name="Picture 8" descr="Görsel sonucu">
            <a:extLst>
              <a:ext uri="{FF2B5EF4-FFF2-40B4-BE49-F238E27FC236}">
                <a16:creationId xmlns:a16="http://schemas.microsoft.com/office/drawing/2014/main" id="{97302985-C5D0-448B-ABE6-5F95F776A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44542" y="5011634"/>
            <a:ext cx="218911" cy="16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İlgili resim">
            <a:extLst>
              <a:ext uri="{FF2B5EF4-FFF2-40B4-BE49-F238E27FC236}">
                <a16:creationId xmlns:a16="http://schemas.microsoft.com/office/drawing/2014/main" id="{A6DD29CC-332F-4E5D-B201-18EFCAB6B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84" y="5302900"/>
            <a:ext cx="253825" cy="32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etin kutusu 3">
            <a:extLst>
              <a:ext uri="{FF2B5EF4-FFF2-40B4-BE49-F238E27FC236}">
                <a16:creationId xmlns:a16="http://schemas.microsoft.com/office/drawing/2014/main" id="{DAC5B2A2-6239-470C-B0AE-28F7E44D0BE7}"/>
              </a:ext>
            </a:extLst>
          </p:cNvPr>
          <p:cNvSpPr txBox="1"/>
          <p:nvPr/>
        </p:nvSpPr>
        <p:spPr>
          <a:xfrm>
            <a:off x="8312473" y="5320434"/>
            <a:ext cx="3235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linkedin.com/in/handanyarici</a:t>
            </a:r>
          </a:p>
        </p:txBody>
      </p:sp>
      <p:pic>
        <p:nvPicPr>
          <p:cNvPr id="10" name="Picture 4" descr="github ile ilgili görsel sonucu">
            <a:extLst>
              <a:ext uri="{FF2B5EF4-FFF2-40B4-BE49-F238E27FC236}">
                <a16:creationId xmlns:a16="http://schemas.microsoft.com/office/drawing/2014/main" id="{668E71A2-CD73-46F4-A6F2-AD4207346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734" y="5618921"/>
            <a:ext cx="1016526" cy="50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etin kutusu 4">
            <a:extLst>
              <a:ext uri="{FF2B5EF4-FFF2-40B4-BE49-F238E27FC236}">
                <a16:creationId xmlns:a16="http://schemas.microsoft.com/office/drawing/2014/main" id="{A5DF2B4E-4BC0-4948-9966-232899755A30}"/>
              </a:ext>
            </a:extLst>
          </p:cNvPr>
          <p:cNvSpPr txBox="1"/>
          <p:nvPr/>
        </p:nvSpPr>
        <p:spPr>
          <a:xfrm>
            <a:off x="8282690" y="5726010"/>
            <a:ext cx="3182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github.com/handanyarici</a:t>
            </a: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Konular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3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870575" y="39297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Yazılım Test Kalite Nedir</a:t>
            </a:r>
            <a:endParaRPr lang="en-US" dirty="0"/>
          </a:p>
        </p:txBody>
      </p:sp>
      <p:sp>
        <p:nvSpPr>
          <p:cNvPr id="4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84250" y="819759"/>
            <a:ext cx="3852000" cy="337053"/>
          </a:xfrm>
        </p:spPr>
        <p:txBody>
          <a:bodyPr>
            <a:noAutofit/>
          </a:bodyPr>
          <a:lstStyle/>
          <a:p>
            <a:r>
              <a:rPr lang="tr-TR" sz="1600" dirty="0"/>
              <a:t>Yazılım Test metodolojileri</a:t>
            </a:r>
            <a:endParaRPr lang="en-US" sz="1600" dirty="0"/>
          </a:p>
        </p:txBody>
      </p:sp>
      <p:sp>
        <p:nvSpPr>
          <p:cNvPr id="4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124641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/>
              <a:t>Unit</a:t>
            </a:r>
            <a:r>
              <a:rPr lang="tr-TR" dirty="0"/>
              <a:t> (Birim) Test - </a:t>
            </a:r>
            <a:r>
              <a:rPr lang="tr-TR" dirty="0" err="1"/>
              <a:t>JUnit</a:t>
            </a:r>
            <a:endParaRPr lang="en-US" dirty="0"/>
          </a:p>
        </p:txBody>
      </p:sp>
      <p:sp>
        <p:nvSpPr>
          <p:cNvPr id="5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167313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/>
              <a:t>TDD_Mocking</a:t>
            </a:r>
            <a:endParaRPr lang="en-US" dirty="0"/>
          </a:p>
        </p:txBody>
      </p:sp>
      <p:sp>
        <p:nvSpPr>
          <p:cNvPr id="51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2079886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/>
              <a:t>Statik_Test_Analiz_SonarQube</a:t>
            </a:r>
            <a:endParaRPr lang="en-US" dirty="0"/>
          </a:p>
        </p:txBody>
      </p:sp>
      <p:sp>
        <p:nvSpPr>
          <p:cNvPr id="52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247342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/>
              <a:t>CI_CD_devops</a:t>
            </a:r>
            <a:endParaRPr lang="en-US" dirty="0"/>
          </a:p>
        </p:txBody>
      </p:sp>
      <p:sp>
        <p:nvSpPr>
          <p:cNvPr id="53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5" y="2901779"/>
            <a:ext cx="4142023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Test </a:t>
            </a:r>
            <a:r>
              <a:rPr lang="tr-TR" dirty="0" err="1"/>
              <a:t>Tasarim</a:t>
            </a:r>
            <a:r>
              <a:rPr lang="tr-TR" dirty="0"/>
              <a:t> Teknikleri_ Test Strateji</a:t>
            </a:r>
            <a:endParaRPr lang="en-US" dirty="0"/>
          </a:p>
        </p:txBody>
      </p:sp>
      <p:sp>
        <p:nvSpPr>
          <p:cNvPr id="5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84250" y="3310238"/>
            <a:ext cx="3852000" cy="337053"/>
          </a:xfrm>
        </p:spPr>
        <p:txBody>
          <a:bodyPr>
            <a:noAutofit/>
          </a:bodyPr>
          <a:lstStyle/>
          <a:p>
            <a:r>
              <a:rPr lang="tr-TR" sz="1500" dirty="0"/>
              <a:t>Farklı Alanlarda Test &amp; </a:t>
            </a:r>
            <a:r>
              <a:rPr lang="tr-TR" sz="1500" dirty="0" err="1"/>
              <a:t>Cevik_Yazilim</a:t>
            </a:r>
            <a:endParaRPr lang="en-US" sz="1500" dirty="0"/>
          </a:p>
        </p:txBody>
      </p:sp>
      <p:sp>
        <p:nvSpPr>
          <p:cNvPr id="5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3738593"/>
            <a:ext cx="3852000" cy="337053"/>
          </a:xfrm>
        </p:spPr>
        <p:txBody>
          <a:bodyPr>
            <a:noAutofit/>
          </a:bodyPr>
          <a:lstStyle/>
          <a:p>
            <a:r>
              <a:rPr lang="tr-TR" sz="1500" dirty="0" err="1"/>
              <a:t>API_Testing</a:t>
            </a:r>
            <a:endParaRPr lang="en-US" sz="1500" dirty="0"/>
          </a:p>
        </p:txBody>
      </p:sp>
      <p:sp>
        <p:nvSpPr>
          <p:cNvPr id="5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4191886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API </a:t>
            </a:r>
            <a:r>
              <a:rPr lang="tr-TR" dirty="0" err="1"/>
              <a:t>Testing</a:t>
            </a:r>
            <a:r>
              <a:rPr lang="tr-TR" dirty="0"/>
              <a:t> - </a:t>
            </a:r>
            <a:r>
              <a:rPr lang="tr-TR" dirty="0" err="1"/>
              <a:t>Lab</a:t>
            </a:r>
            <a:endParaRPr lang="en-US" dirty="0"/>
          </a:p>
        </p:txBody>
      </p:sp>
      <p:sp>
        <p:nvSpPr>
          <p:cNvPr id="57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464354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>
                <a:solidFill>
                  <a:srgbClr val="FF0000"/>
                </a:solidFill>
              </a:rPr>
              <a:t>Performans Testleri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507353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UI/UX – Mobil Testleri</a:t>
            </a:r>
            <a:endParaRPr lang="en-US" dirty="0"/>
          </a:p>
        </p:txBody>
      </p:sp>
      <p:sp>
        <p:nvSpPr>
          <p:cNvPr id="5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97026" y="5525192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Test Otomasyon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2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4420" y="1038826"/>
            <a:ext cx="9454544" cy="706964"/>
          </a:xfrm>
        </p:spPr>
        <p:txBody>
          <a:bodyPr/>
          <a:lstStyle/>
          <a:p>
            <a:r>
              <a:rPr lang="tr-TR" b="1" dirty="0"/>
              <a:t>Performans Testi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9831" y="2428164"/>
            <a:ext cx="11494187" cy="4090969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dirty="0"/>
              <a:t> 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testi</a:t>
            </a:r>
            <a:r>
              <a:rPr lang="en-US" dirty="0"/>
              <a:t>,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durumlarda</a:t>
            </a:r>
            <a:r>
              <a:rPr lang="en-US" dirty="0"/>
              <a:t>, </a:t>
            </a:r>
            <a:r>
              <a:rPr lang="en-US" dirty="0" err="1"/>
              <a:t>belirlenen</a:t>
            </a:r>
            <a:r>
              <a:rPr lang="en-US" dirty="0"/>
              <a:t> </a:t>
            </a:r>
            <a:r>
              <a:rPr lang="en-US" dirty="0" err="1"/>
              <a:t>beklentileri</a:t>
            </a:r>
            <a:r>
              <a:rPr lang="en-US" dirty="0"/>
              <a:t> </a:t>
            </a:r>
            <a:r>
              <a:rPr lang="en-US" dirty="0" err="1"/>
              <a:t>verip</a:t>
            </a:r>
            <a:r>
              <a:rPr lang="en-US" dirty="0"/>
              <a:t> </a:t>
            </a:r>
            <a:r>
              <a:rPr lang="en-US" dirty="0" err="1"/>
              <a:t>vermediğini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amacıyla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testtir</a:t>
            </a:r>
            <a:r>
              <a:rPr lang="en-US" dirty="0"/>
              <a:t>.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testi</a:t>
            </a:r>
            <a:r>
              <a:rPr lang="en-US" dirty="0"/>
              <a:t> </a:t>
            </a:r>
            <a:r>
              <a:rPr lang="en-US" dirty="0" err="1"/>
              <a:t>sistemdeki</a:t>
            </a:r>
            <a:r>
              <a:rPr lang="en-US" dirty="0"/>
              <a:t> bug’ </a:t>
            </a:r>
            <a:r>
              <a:rPr lang="en-US" dirty="0" err="1"/>
              <a:t>ların</a:t>
            </a:r>
            <a:r>
              <a:rPr lang="en-US" dirty="0"/>
              <a:t> </a:t>
            </a:r>
            <a:r>
              <a:rPr lang="en-US" dirty="0" err="1"/>
              <a:t>bulunmasını</a:t>
            </a:r>
            <a:r>
              <a:rPr lang="en-US" dirty="0"/>
              <a:t> </a:t>
            </a:r>
            <a:r>
              <a:rPr lang="en-US" dirty="0" err="1"/>
              <a:t>amaçlamaz</a:t>
            </a:r>
            <a:r>
              <a:rPr lang="en-US" dirty="0"/>
              <a:t>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sistemdeki</a:t>
            </a:r>
            <a:r>
              <a:rPr lang="en-US" dirty="0"/>
              <a:t> </a:t>
            </a:r>
            <a:r>
              <a:rPr lang="en-US" dirty="0" err="1"/>
              <a:t>darboğazları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çıkarır</a:t>
            </a:r>
            <a:r>
              <a:rPr lang="en-US" dirty="0"/>
              <a:t>.</a:t>
            </a:r>
            <a:endParaRPr lang="tr-TR" dirty="0"/>
          </a:p>
          <a:p>
            <a:pPr algn="l"/>
            <a:br>
              <a:rPr lang="en-US" dirty="0"/>
            </a:b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testi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soruların</a:t>
            </a:r>
            <a:r>
              <a:rPr lang="en-US" dirty="0"/>
              <a:t> </a:t>
            </a:r>
            <a:r>
              <a:rPr lang="en-US" dirty="0" err="1"/>
              <a:t>cevaplarını</a:t>
            </a:r>
            <a:r>
              <a:rPr lang="en-US" dirty="0"/>
              <a:t> </a:t>
            </a:r>
            <a:r>
              <a:rPr lang="en-US" dirty="0" err="1"/>
              <a:t>verir</a:t>
            </a:r>
            <a:r>
              <a:rPr lang="en-US" dirty="0"/>
              <a:t>.</a:t>
            </a:r>
            <a:endParaRPr lang="tr-TR" dirty="0"/>
          </a:p>
          <a:p>
            <a:pPr algn="l"/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trafiğindeki</a:t>
            </a:r>
            <a:r>
              <a:rPr lang="en-US" dirty="0"/>
              <a:t> </a:t>
            </a:r>
            <a:r>
              <a:rPr lang="en-US" dirty="0" err="1"/>
              <a:t>artışlar</a:t>
            </a:r>
            <a:r>
              <a:rPr lang="en-US" dirty="0"/>
              <a:t>;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süresini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güvenliğini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etkiler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seviyesinde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problemleri</a:t>
            </a:r>
            <a:r>
              <a:rPr lang="en-US" dirty="0"/>
              <a:t> </a:t>
            </a:r>
            <a:r>
              <a:rPr lang="en-US" dirty="0" err="1"/>
              <a:t>yaşanır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seviyelerindeki</a:t>
            </a:r>
            <a:r>
              <a:rPr lang="en-US" dirty="0"/>
              <a:t> </a:t>
            </a:r>
            <a:r>
              <a:rPr lang="en-US" dirty="0" err="1"/>
              <a:t>düşüş</a:t>
            </a:r>
            <a:r>
              <a:rPr lang="en-US" dirty="0"/>
              <a:t>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bileşeninden</a:t>
            </a:r>
            <a:r>
              <a:rPr lang="en-US" dirty="0"/>
              <a:t> </a:t>
            </a:r>
            <a:r>
              <a:rPr lang="en-US" dirty="0" err="1"/>
              <a:t>kaynaklanır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• Normal </a:t>
            </a:r>
            <a:r>
              <a:rPr lang="en-US" dirty="0" err="1"/>
              <a:t>şartlar</a:t>
            </a:r>
            <a:r>
              <a:rPr lang="en-US" dirty="0"/>
              <a:t> </a:t>
            </a:r>
            <a:r>
              <a:rPr lang="en-US" dirty="0" err="1"/>
              <a:t>altında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davranıyor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3260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4420" y="1038826"/>
            <a:ext cx="9454544" cy="706964"/>
          </a:xfrm>
        </p:spPr>
        <p:txBody>
          <a:bodyPr/>
          <a:lstStyle/>
          <a:p>
            <a:r>
              <a:rPr lang="tr-TR" b="1" dirty="0"/>
              <a:t>Performans Testi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9831" y="2428164"/>
            <a:ext cx="11472673" cy="409096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testlerinde</a:t>
            </a:r>
            <a:r>
              <a:rPr lang="en-US" dirty="0"/>
              <a:t> </a:t>
            </a:r>
            <a:r>
              <a:rPr lang="en-US" dirty="0" err="1"/>
              <a:t>darboğazlar</a:t>
            </a:r>
            <a:r>
              <a:rPr lang="en-US" dirty="0"/>
              <a:t>;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seviyesinde</a:t>
            </a:r>
            <a:r>
              <a:rPr lang="en-US" dirty="0"/>
              <a:t> </a:t>
            </a:r>
            <a:r>
              <a:rPr lang="en-US" dirty="0" err="1"/>
              <a:t>olabileceği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; </a:t>
            </a:r>
            <a:r>
              <a:rPr lang="en-US" dirty="0" err="1"/>
              <a:t>Veritabanı</a:t>
            </a:r>
            <a:r>
              <a:rPr lang="en-US" dirty="0"/>
              <a:t>, Network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İşletim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ortamlarda</a:t>
            </a:r>
            <a:r>
              <a:rPr lang="en-US" dirty="0"/>
              <a:t> da </a:t>
            </a:r>
            <a:r>
              <a:rPr lang="en-US" dirty="0" err="1"/>
              <a:t>gerçekleşebilir</a:t>
            </a:r>
            <a:r>
              <a:rPr lang="en-US" dirty="0"/>
              <a:t>.</a:t>
            </a:r>
            <a:endParaRPr lang="tr-TR" dirty="0"/>
          </a:p>
          <a:p>
            <a:pPr algn="l"/>
            <a:endParaRPr lang="en-US" dirty="0"/>
          </a:p>
          <a:p>
            <a:pPr algn="l"/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testlerinin</a:t>
            </a:r>
            <a:r>
              <a:rPr lang="en-US" dirty="0"/>
              <a:t> </a:t>
            </a:r>
            <a:r>
              <a:rPr lang="en-US" dirty="0" err="1"/>
              <a:t>güvenilir</a:t>
            </a:r>
            <a:r>
              <a:rPr lang="en-US" dirty="0"/>
              <a:t> </a:t>
            </a:r>
            <a:r>
              <a:rPr lang="en-US" dirty="0" err="1"/>
              <a:t>sayılabilmesi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test </a:t>
            </a:r>
            <a:r>
              <a:rPr lang="en-US" dirty="0" err="1"/>
              <a:t>uygulanacak</a:t>
            </a:r>
            <a:r>
              <a:rPr lang="en-US" dirty="0"/>
              <a:t> </a:t>
            </a:r>
            <a:r>
              <a:rPr lang="en-US" dirty="0" err="1"/>
              <a:t>ortamın</a:t>
            </a:r>
            <a:r>
              <a:rPr lang="en-US" dirty="0"/>
              <a:t> </a:t>
            </a:r>
            <a:r>
              <a:rPr lang="en-US" dirty="0" err="1"/>
              <a:t>stabil</a:t>
            </a:r>
            <a:r>
              <a:rPr lang="en-US" dirty="0"/>
              <a:t> </a:t>
            </a:r>
            <a:r>
              <a:rPr lang="en-US" dirty="0" err="1"/>
              <a:t>halde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gerekmektedir</a:t>
            </a:r>
            <a:r>
              <a:rPr lang="en-US" dirty="0"/>
              <a:t>. </a:t>
            </a:r>
            <a:r>
              <a:rPr lang="en-US" dirty="0" err="1"/>
              <a:t>Tutarsız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ortamda</a:t>
            </a:r>
            <a:r>
              <a:rPr lang="en-US" dirty="0"/>
              <a:t> </a:t>
            </a:r>
            <a:r>
              <a:rPr lang="en-US" dirty="0" err="1"/>
              <a:t>yapılacak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testlerinin</a:t>
            </a:r>
            <a:r>
              <a:rPr lang="en-US" dirty="0"/>
              <a:t> </a:t>
            </a:r>
            <a:r>
              <a:rPr lang="en-US" dirty="0" err="1"/>
              <a:t>sonuçları</a:t>
            </a:r>
            <a:r>
              <a:rPr lang="en-US" dirty="0"/>
              <a:t> da </a:t>
            </a:r>
            <a:r>
              <a:rPr lang="en-US" dirty="0" err="1"/>
              <a:t>tutarsız</a:t>
            </a:r>
            <a:r>
              <a:rPr lang="en-US" dirty="0"/>
              <a:t> </a:t>
            </a:r>
            <a:r>
              <a:rPr lang="en-US" dirty="0" err="1"/>
              <a:t>olacaktır</a:t>
            </a:r>
            <a:r>
              <a:rPr lang="en-US" dirty="0"/>
              <a:t>.</a:t>
            </a:r>
            <a:endParaRPr lang="tr-TR" dirty="0"/>
          </a:p>
          <a:p>
            <a:pPr algn="l"/>
            <a:endParaRPr lang="en-US" dirty="0"/>
          </a:p>
          <a:p>
            <a:pPr algn="l"/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testlerinde</a:t>
            </a:r>
            <a:r>
              <a:rPr lang="en-US" dirty="0"/>
              <a:t> </a:t>
            </a:r>
            <a:r>
              <a:rPr lang="en-US" dirty="0" err="1"/>
              <a:t>amaç</a:t>
            </a:r>
            <a:r>
              <a:rPr lang="en-US" dirty="0"/>
              <a:t>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açığını</a:t>
            </a:r>
            <a:r>
              <a:rPr lang="en-US" dirty="0"/>
              <a:t> </a:t>
            </a:r>
            <a:endParaRPr lang="tr-TR" dirty="0"/>
          </a:p>
          <a:p>
            <a:pPr algn="l"/>
            <a:r>
              <a:rPr lang="en-US" dirty="0" err="1"/>
              <a:t>bulmak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 </a:t>
            </a:r>
            <a:r>
              <a:rPr lang="en-US" dirty="0" err="1"/>
              <a:t>Asıl</a:t>
            </a:r>
            <a:r>
              <a:rPr lang="en-US" dirty="0"/>
              <a:t> </a:t>
            </a:r>
            <a:r>
              <a:rPr lang="en-US" dirty="0" err="1"/>
              <a:t>amaç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endParaRPr lang="tr-TR" dirty="0"/>
          </a:p>
          <a:p>
            <a:pPr algn="l"/>
            <a:r>
              <a:rPr lang="en-US" dirty="0" err="1"/>
              <a:t>girdilerden</a:t>
            </a:r>
            <a:r>
              <a:rPr lang="en-US" dirty="0"/>
              <a:t> </a:t>
            </a:r>
            <a:r>
              <a:rPr lang="en-US" dirty="0" err="1"/>
              <a:t>alınan</a:t>
            </a:r>
            <a:r>
              <a:rPr lang="en-US" dirty="0"/>
              <a:t> </a:t>
            </a:r>
            <a:r>
              <a:rPr lang="en-US" dirty="0" err="1"/>
              <a:t>dönütlerle</a:t>
            </a:r>
            <a:r>
              <a:rPr lang="en-US" dirty="0"/>
              <a:t>, </a:t>
            </a:r>
            <a:r>
              <a:rPr lang="en-US" dirty="0" err="1"/>
              <a:t>arzulanan</a:t>
            </a:r>
            <a:r>
              <a:rPr lang="en-US" dirty="0"/>
              <a:t>/</a:t>
            </a:r>
            <a:r>
              <a:rPr lang="en-US" dirty="0" err="1"/>
              <a:t>olması</a:t>
            </a:r>
            <a:endParaRPr lang="tr-TR" dirty="0"/>
          </a:p>
          <a:p>
            <a:pPr algn="l"/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sonuçların</a:t>
            </a:r>
            <a:r>
              <a:rPr lang="en-US" dirty="0"/>
              <a:t> </a:t>
            </a:r>
            <a:r>
              <a:rPr lang="en-US" dirty="0" err="1"/>
              <a:t>uygunluğunu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etmektir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790" y="4588695"/>
            <a:ext cx="38481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7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7249" y="930637"/>
            <a:ext cx="8761413" cy="706964"/>
          </a:xfrm>
        </p:spPr>
        <p:txBody>
          <a:bodyPr/>
          <a:lstStyle/>
          <a:p>
            <a:r>
              <a:rPr lang="tr-TR" dirty="0"/>
              <a:t>Örnek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48641" y="2406650"/>
            <a:ext cx="11187952" cy="4284606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dirty="0" err="1"/>
              <a:t>Trendyol’u</a:t>
            </a:r>
            <a:r>
              <a:rPr lang="en-US" dirty="0"/>
              <a:t>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alalım</a:t>
            </a:r>
            <a:r>
              <a:rPr lang="en-US" dirty="0"/>
              <a:t>. </a:t>
            </a:r>
            <a:r>
              <a:rPr lang="en-US" dirty="0" err="1"/>
              <a:t>Trendyol’daki</a:t>
            </a:r>
            <a:r>
              <a:rPr lang="en-US" dirty="0"/>
              <a:t> </a:t>
            </a:r>
            <a:r>
              <a:rPr lang="en-US" dirty="0" err="1"/>
              <a:t>amacımız</a:t>
            </a:r>
            <a:r>
              <a:rPr lang="en-US" dirty="0"/>
              <a:t> </a:t>
            </a:r>
            <a:r>
              <a:rPr lang="en-US" dirty="0" err="1"/>
              <a:t>kullanıcılarımıza</a:t>
            </a:r>
            <a:r>
              <a:rPr lang="en-US" dirty="0"/>
              <a:t> </a:t>
            </a:r>
            <a:r>
              <a:rPr lang="en-US" dirty="0" err="1"/>
              <a:t>sorunsuz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alışveriş</a:t>
            </a:r>
            <a:r>
              <a:rPr lang="en-US" dirty="0"/>
              <a:t> </a:t>
            </a:r>
            <a:r>
              <a:rPr lang="en-US" dirty="0" err="1"/>
              <a:t>deneyimi</a:t>
            </a:r>
            <a:r>
              <a:rPr lang="en-US" dirty="0"/>
              <a:t> </a:t>
            </a:r>
            <a:r>
              <a:rPr lang="en-US" dirty="0" err="1"/>
              <a:t>sunabilmek</a:t>
            </a:r>
            <a:r>
              <a:rPr lang="en-US" dirty="0"/>
              <a:t>. Bu </a:t>
            </a:r>
            <a:r>
              <a:rPr lang="en-US" dirty="0" err="1"/>
              <a:t>sorunsuz</a:t>
            </a:r>
            <a:r>
              <a:rPr lang="en-US" dirty="0"/>
              <a:t> </a:t>
            </a:r>
            <a:r>
              <a:rPr lang="en-US" dirty="0" err="1"/>
              <a:t>alışveriş</a:t>
            </a:r>
            <a:r>
              <a:rPr lang="en-US" dirty="0"/>
              <a:t> </a:t>
            </a:r>
            <a:r>
              <a:rPr lang="en-US" dirty="0" err="1"/>
              <a:t>deneyimi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uygulamadaki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sayfalar</a:t>
            </a:r>
            <a:r>
              <a:rPr lang="en-US" dirty="0"/>
              <a:t> her an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olmalı</a:t>
            </a:r>
            <a:r>
              <a:rPr lang="en-US" dirty="0"/>
              <a:t>. “Her an”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nokta</a:t>
            </a:r>
            <a:r>
              <a:rPr lang="en-US" dirty="0"/>
              <a:t> </a:t>
            </a:r>
            <a:r>
              <a:rPr lang="en-US" dirty="0" err="1"/>
              <a:t>çünkü</a:t>
            </a:r>
            <a:r>
              <a:rPr lang="en-US" dirty="0"/>
              <a:t> </a:t>
            </a:r>
            <a:r>
              <a:rPr lang="en-US" dirty="0" err="1"/>
              <a:t>gecenin</a:t>
            </a:r>
            <a:r>
              <a:rPr lang="en-US" dirty="0"/>
              <a:t> 4'ünde </a:t>
            </a:r>
            <a:r>
              <a:rPr lang="en-US" dirty="0" err="1"/>
              <a:t>uygulamayı</a:t>
            </a:r>
            <a:r>
              <a:rPr lang="en-US" dirty="0"/>
              <a:t> </a:t>
            </a:r>
            <a:r>
              <a:rPr lang="en-US" dirty="0" err="1"/>
              <a:t>kullanan</a:t>
            </a:r>
            <a:r>
              <a:rPr lang="en-US" dirty="0"/>
              <a:t> </a:t>
            </a:r>
            <a:r>
              <a:rPr lang="en-US" dirty="0" err="1"/>
              <a:t>varsayalım</a:t>
            </a:r>
            <a:r>
              <a:rPr lang="en-US" dirty="0"/>
              <a:t> 100 </a:t>
            </a:r>
            <a:r>
              <a:rPr lang="en-US" dirty="0" err="1"/>
              <a:t>kişi</a:t>
            </a:r>
            <a:r>
              <a:rPr lang="en-US" dirty="0"/>
              <a:t> </a:t>
            </a:r>
            <a:r>
              <a:rPr lang="en-US" dirty="0" err="1"/>
              <a:t>varsa</a:t>
            </a:r>
            <a:r>
              <a:rPr lang="en-US" dirty="0"/>
              <a:t>,</a:t>
            </a:r>
            <a:r>
              <a:rPr lang="en-US" b="1" dirty="0"/>
              <a:t> black </a:t>
            </a:r>
            <a:r>
              <a:rPr lang="en-US" b="1" dirty="0" err="1"/>
              <a:t>friday</a:t>
            </a:r>
            <a:r>
              <a:rPr lang="en-US" dirty="0"/>
              <a:t> 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indirim</a:t>
            </a:r>
            <a:r>
              <a:rPr lang="en-US" dirty="0"/>
              <a:t> </a:t>
            </a:r>
            <a:r>
              <a:rPr lang="en-US" dirty="0" err="1"/>
              <a:t>miktarlarının</a:t>
            </a:r>
            <a:r>
              <a:rPr lang="en-US" dirty="0"/>
              <a:t> </a:t>
            </a:r>
            <a:r>
              <a:rPr lang="en-US" dirty="0" err="1"/>
              <a:t>uygulandığı</a:t>
            </a:r>
            <a:r>
              <a:rPr lang="en-US" dirty="0"/>
              <a:t> </a:t>
            </a:r>
            <a:r>
              <a:rPr lang="en-US" dirty="0" err="1"/>
              <a:t>dönemlerde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önceki</a:t>
            </a:r>
            <a:r>
              <a:rPr lang="en-US" dirty="0"/>
              <a:t> </a:t>
            </a:r>
            <a:r>
              <a:rPr lang="en-US" dirty="0" err="1"/>
              <a:t>rakamın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fazlası</a:t>
            </a:r>
            <a:r>
              <a:rPr lang="en-US" dirty="0"/>
              <a:t> </a:t>
            </a:r>
            <a:r>
              <a:rPr lang="en-US" dirty="0" err="1"/>
              <a:t>kişi</a:t>
            </a:r>
            <a:r>
              <a:rPr lang="en-US" dirty="0"/>
              <a:t> </a:t>
            </a:r>
            <a:r>
              <a:rPr lang="en-US" dirty="0" err="1"/>
              <a:t>uygulamada</a:t>
            </a:r>
            <a:r>
              <a:rPr lang="en-US" dirty="0"/>
              <a:t> </a:t>
            </a:r>
            <a:r>
              <a:rPr lang="en-US" dirty="0" err="1"/>
              <a:t>oluyor</a:t>
            </a:r>
            <a:r>
              <a:rPr lang="en-US" dirty="0"/>
              <a:t>. Bu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zamanda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yük</a:t>
            </a:r>
            <a:r>
              <a:rPr lang="en-US" dirty="0"/>
              <a:t> </a:t>
            </a:r>
            <a:r>
              <a:rPr lang="en-US" dirty="0" err="1"/>
              <a:t>birbirinden</a:t>
            </a:r>
            <a:r>
              <a:rPr lang="en-US" dirty="0"/>
              <a:t> </a:t>
            </a:r>
            <a:r>
              <a:rPr lang="en-US" dirty="0" err="1"/>
              <a:t>oldukça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. Biz </a:t>
            </a:r>
            <a:r>
              <a:rPr lang="en-US" dirty="0" err="1"/>
              <a:t>Trendyol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kullanıcının</a:t>
            </a:r>
            <a:r>
              <a:rPr lang="en-US" dirty="0"/>
              <a:t> </a:t>
            </a:r>
            <a:r>
              <a:rPr lang="en-US" dirty="0" err="1"/>
              <a:t>uygulamada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zamanlarda</a:t>
            </a:r>
            <a:r>
              <a:rPr lang="en-US" dirty="0"/>
              <a:t>, </a:t>
            </a:r>
            <a:r>
              <a:rPr lang="en-US" dirty="0" err="1"/>
              <a:t>kullanıcıların</a:t>
            </a:r>
            <a:r>
              <a:rPr lang="en-US" dirty="0"/>
              <a:t> </a:t>
            </a:r>
            <a:r>
              <a:rPr lang="en-US" dirty="0" err="1"/>
              <a:t>rahatça</a:t>
            </a:r>
            <a:r>
              <a:rPr lang="en-US" dirty="0"/>
              <a:t> </a:t>
            </a:r>
            <a:r>
              <a:rPr lang="en-US" dirty="0" err="1"/>
              <a:t>alışveriş</a:t>
            </a:r>
            <a:r>
              <a:rPr lang="en-US" dirty="0"/>
              <a:t> </a:t>
            </a:r>
            <a:r>
              <a:rPr lang="en-US" dirty="0" err="1"/>
              <a:t>yapabilmelerine</a:t>
            </a:r>
            <a:r>
              <a:rPr lang="en-US" dirty="0"/>
              <a:t> </a:t>
            </a:r>
            <a:r>
              <a:rPr lang="en-US" dirty="0" err="1"/>
              <a:t>olanak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zorundayız</a:t>
            </a:r>
            <a:r>
              <a:rPr lang="en-US" dirty="0"/>
              <a:t>.</a:t>
            </a:r>
          </a:p>
          <a:p>
            <a:pPr algn="l"/>
            <a:r>
              <a:rPr lang="en-US" dirty="0" err="1"/>
              <a:t>Performansını</a:t>
            </a:r>
            <a:r>
              <a:rPr lang="en-US" dirty="0"/>
              <a:t> </a:t>
            </a:r>
            <a:r>
              <a:rPr lang="en-US" dirty="0" err="1"/>
              <a:t>ölçtüğümüz</a:t>
            </a:r>
            <a:r>
              <a:rPr lang="en-US" dirty="0"/>
              <a:t> </a:t>
            </a:r>
            <a:r>
              <a:rPr lang="en-US" dirty="0" err="1"/>
              <a:t>şey</a:t>
            </a:r>
            <a:r>
              <a:rPr lang="en-US" dirty="0"/>
              <a:t>,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kaç</a:t>
            </a:r>
            <a:r>
              <a:rPr lang="en-US" dirty="0"/>
              <a:t> </a:t>
            </a:r>
            <a:r>
              <a:rPr lang="en-US" dirty="0" err="1"/>
              <a:t>kişiye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dayanabildiği</a:t>
            </a:r>
            <a:r>
              <a:rPr lang="en-US" dirty="0"/>
              <a:t>. Hal </a:t>
            </a:r>
            <a:r>
              <a:rPr lang="en-US" dirty="0" err="1"/>
              <a:t>böyle</a:t>
            </a:r>
            <a:r>
              <a:rPr lang="en-US" dirty="0"/>
              <a:t> </a:t>
            </a:r>
            <a:r>
              <a:rPr lang="en-US" dirty="0" err="1"/>
              <a:t>olunca</a:t>
            </a:r>
            <a:r>
              <a:rPr lang="en-US" dirty="0"/>
              <a:t> test </a:t>
            </a:r>
            <a:r>
              <a:rPr lang="en-US" dirty="0" err="1"/>
              <a:t>sırasında</a:t>
            </a:r>
            <a:r>
              <a:rPr lang="en-US" dirty="0"/>
              <a:t> </a:t>
            </a:r>
            <a:r>
              <a:rPr lang="en-US" dirty="0" err="1"/>
              <a:t>kullanacağımız</a:t>
            </a:r>
            <a:r>
              <a:rPr lang="en-US" dirty="0"/>
              <a:t> </a:t>
            </a:r>
            <a:r>
              <a:rPr lang="en-US" dirty="0" err="1"/>
              <a:t>veriler</a:t>
            </a:r>
            <a:r>
              <a:rPr lang="en-US" dirty="0"/>
              <a:t> de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kullanıcıya</a:t>
            </a:r>
            <a:r>
              <a:rPr lang="en-US" dirty="0"/>
              <a:t> </a:t>
            </a:r>
            <a:r>
              <a:rPr lang="en-US" dirty="0" err="1"/>
              <a:t>ulaştığımız</a:t>
            </a:r>
            <a:r>
              <a:rPr lang="en-US" dirty="0"/>
              <a:t> </a:t>
            </a:r>
            <a:r>
              <a:rPr lang="en-US" dirty="0" err="1"/>
              <a:t>zamandan</a:t>
            </a:r>
            <a:r>
              <a:rPr lang="en-US" dirty="0"/>
              <a:t> </a:t>
            </a:r>
            <a:r>
              <a:rPr lang="en-US" dirty="0" err="1"/>
              <a:t>alınıyor</a:t>
            </a:r>
            <a:r>
              <a:rPr lang="en-US" dirty="0"/>
              <a:t>. </a:t>
            </a:r>
            <a:r>
              <a:rPr lang="en-US" dirty="0" err="1"/>
              <a:t>Kullanıcıların</a:t>
            </a:r>
            <a:r>
              <a:rPr lang="en-US" dirty="0"/>
              <a:t> </a:t>
            </a:r>
            <a:r>
              <a:rPr lang="en-US" dirty="0" err="1"/>
              <a:t>alışveriş</a:t>
            </a:r>
            <a:r>
              <a:rPr lang="en-US" dirty="0"/>
              <a:t> </a:t>
            </a:r>
            <a:r>
              <a:rPr lang="en-US" dirty="0" err="1"/>
              <a:t>yaparken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yol</a:t>
            </a:r>
            <a:r>
              <a:rPr lang="en-US" dirty="0"/>
              <a:t> </a:t>
            </a:r>
            <a:r>
              <a:rPr lang="en-US" dirty="0" err="1"/>
              <a:t>izlediklerini</a:t>
            </a:r>
            <a:r>
              <a:rPr lang="en-US" dirty="0"/>
              <a:t> </a:t>
            </a:r>
            <a:r>
              <a:rPr lang="en-US" dirty="0" err="1"/>
              <a:t>gözlemleyip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bulundukları</a:t>
            </a:r>
            <a:r>
              <a:rPr lang="en-US" dirty="0"/>
              <a:t> </a:t>
            </a:r>
            <a:r>
              <a:rPr lang="en-US" dirty="0" err="1"/>
              <a:t>sayfaların</a:t>
            </a:r>
            <a:r>
              <a:rPr lang="en-US" dirty="0"/>
              <a:t> </a:t>
            </a:r>
            <a:r>
              <a:rPr lang="en-US" dirty="0" err="1"/>
              <a:t>önceliklerini</a:t>
            </a:r>
            <a:r>
              <a:rPr lang="en-US" dirty="0"/>
              <a:t> </a:t>
            </a:r>
            <a:r>
              <a:rPr lang="en-US" dirty="0" err="1"/>
              <a:t>testlerde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tutuyoruz</a:t>
            </a:r>
            <a:r>
              <a:rPr lang="en-US" dirty="0"/>
              <a:t>.</a:t>
            </a:r>
          </a:p>
          <a:p>
            <a:pPr algn="l"/>
            <a:r>
              <a:rPr lang="en-US" dirty="0"/>
              <a:t>Test </a:t>
            </a:r>
            <a:r>
              <a:rPr lang="en-US" dirty="0" err="1"/>
              <a:t>sonucunda</a:t>
            </a:r>
            <a:r>
              <a:rPr lang="en-US" dirty="0"/>
              <a:t> da </a:t>
            </a: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hedeflediğimiz</a:t>
            </a:r>
            <a:r>
              <a:rPr lang="en-US" dirty="0"/>
              <a:t> </a:t>
            </a:r>
            <a:r>
              <a:rPr lang="en-US" dirty="0" err="1"/>
              <a:t>kullanıcılara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dayanamıyorsa</a:t>
            </a:r>
            <a:r>
              <a:rPr lang="en-US" dirty="0"/>
              <a:t>,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iyileştirmeleri</a:t>
            </a:r>
            <a:r>
              <a:rPr lang="en-US" dirty="0"/>
              <a:t> </a:t>
            </a:r>
            <a:r>
              <a:rPr lang="en-US" dirty="0" err="1"/>
              <a:t>yapıyoruz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4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238" y="930637"/>
            <a:ext cx="8761413" cy="706964"/>
          </a:xfrm>
        </p:spPr>
        <p:txBody>
          <a:bodyPr/>
          <a:lstStyle/>
          <a:p>
            <a:r>
              <a:rPr lang="tr-TR" dirty="0"/>
              <a:t>Nelere dikkat edilmeli?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129448" y="2374377"/>
            <a:ext cx="9961685" cy="4349152"/>
          </a:xfrm>
        </p:spPr>
        <p:txBody>
          <a:bodyPr>
            <a:normAutofit fontScale="40000" lnSpcReduction="20000"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öncelikli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aslında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tanımalıyız</a:t>
            </a:r>
            <a:r>
              <a:rPr lang="en-US" dirty="0"/>
              <a:t>.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durumda</a:t>
            </a:r>
            <a:r>
              <a:rPr lang="en-US" dirty="0"/>
              <a:t> test </a:t>
            </a:r>
            <a:r>
              <a:rPr lang="en-US" dirty="0" err="1"/>
              <a:t>koşunca</a:t>
            </a:r>
            <a:r>
              <a:rPr lang="en-US" dirty="0"/>
              <a:t> </a:t>
            </a:r>
            <a:r>
              <a:rPr lang="tr-TR" dirty="0"/>
              <a:t>nerden kaynaklandığını </a:t>
            </a:r>
            <a:r>
              <a:rPr lang="en-US" dirty="0" err="1"/>
              <a:t>anlamak</a:t>
            </a:r>
            <a:r>
              <a:rPr lang="en-US" dirty="0"/>
              <a:t> </a:t>
            </a:r>
            <a:r>
              <a:rPr lang="en-US" dirty="0" err="1"/>
              <a:t>imkansızlaşıyor</a:t>
            </a:r>
            <a:r>
              <a:rPr lang="en-US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yazarken</a:t>
            </a:r>
            <a:r>
              <a:rPr lang="en-US" dirty="0"/>
              <a:t> </a:t>
            </a:r>
            <a:r>
              <a:rPr lang="en-US" dirty="0" err="1"/>
              <a:t>gerçekçi</a:t>
            </a:r>
            <a:r>
              <a:rPr lang="en-US" dirty="0"/>
              <a:t> data </a:t>
            </a:r>
            <a:r>
              <a:rPr lang="en-US" dirty="0" err="1"/>
              <a:t>kullanmalı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canlıda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alınan</a:t>
            </a:r>
            <a:r>
              <a:rPr lang="en-US" dirty="0"/>
              <a:t> </a:t>
            </a:r>
            <a:r>
              <a:rPr lang="en-US" dirty="0" err="1"/>
              <a:t>caseleri</a:t>
            </a:r>
            <a:r>
              <a:rPr lang="en-US" dirty="0"/>
              <a:t> de test </a:t>
            </a:r>
            <a:r>
              <a:rPr lang="en-US" dirty="0" err="1"/>
              <a:t>etmeliyiz</a:t>
            </a:r>
            <a:r>
              <a:rPr lang="en-US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 err="1"/>
              <a:t>Koşulan</a:t>
            </a:r>
            <a:r>
              <a:rPr lang="en-US" dirty="0"/>
              <a:t> data </a:t>
            </a:r>
            <a:r>
              <a:rPr lang="en-US" dirty="0" err="1"/>
              <a:t>sonuna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incelenmeli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canlı</a:t>
            </a:r>
            <a:r>
              <a:rPr lang="en-US" dirty="0"/>
              <a:t> </a:t>
            </a:r>
            <a:r>
              <a:rPr lang="en-US" dirty="0" err="1"/>
              <a:t>ortamdaki</a:t>
            </a:r>
            <a:r>
              <a:rPr lang="en-US" dirty="0"/>
              <a:t> </a:t>
            </a:r>
            <a:r>
              <a:rPr lang="en-US" dirty="0" err="1"/>
              <a:t>dataları</a:t>
            </a:r>
            <a:r>
              <a:rPr lang="en-US" dirty="0"/>
              <a:t> </a:t>
            </a:r>
            <a:r>
              <a:rPr lang="en-US" dirty="0" err="1"/>
              <a:t>kullanmalıyız</a:t>
            </a:r>
            <a:r>
              <a:rPr lang="en-US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kaydetmeliyiz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koşulan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karşılaştırabilelim</a:t>
            </a:r>
            <a:r>
              <a:rPr lang="en-US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/>
              <a:t>X </a:t>
            </a:r>
            <a:r>
              <a:rPr lang="en-US" dirty="0" err="1"/>
              <a:t>uygulaması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üstüne</a:t>
            </a:r>
            <a:r>
              <a:rPr lang="en-US" dirty="0"/>
              <a:t> </a:t>
            </a:r>
            <a:r>
              <a:rPr lang="en-US" dirty="0" err="1"/>
              <a:t>eklenen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geliştirmelerle</a:t>
            </a:r>
            <a:r>
              <a:rPr lang="en-US" dirty="0"/>
              <a:t> X </a:t>
            </a:r>
            <a:r>
              <a:rPr lang="en-US" dirty="0" err="1"/>
              <a:t>uygulaması</a:t>
            </a:r>
            <a:r>
              <a:rPr lang="en-US" dirty="0"/>
              <a:t> </a:t>
            </a:r>
            <a:r>
              <a:rPr lang="en-US" dirty="0" err="1"/>
              <a:t>şeklinde</a:t>
            </a:r>
            <a:r>
              <a:rPr lang="en-US" dirty="0"/>
              <a:t> </a:t>
            </a:r>
            <a:r>
              <a:rPr lang="en-US" dirty="0" err="1"/>
              <a:t>koşulup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geliştirmenin</a:t>
            </a:r>
            <a:r>
              <a:rPr lang="en-US" dirty="0"/>
              <a:t> </a:t>
            </a:r>
            <a:r>
              <a:rPr lang="en-US" dirty="0" err="1"/>
              <a:t>performansa</a:t>
            </a:r>
            <a:r>
              <a:rPr lang="en-US" dirty="0"/>
              <a:t> </a:t>
            </a:r>
            <a:r>
              <a:rPr lang="en-US" dirty="0" err="1"/>
              <a:t>etkisine</a:t>
            </a:r>
            <a:r>
              <a:rPr lang="en-US" dirty="0"/>
              <a:t> </a:t>
            </a:r>
            <a:r>
              <a:rPr lang="en-US" dirty="0" err="1"/>
              <a:t>bakmalıyız</a:t>
            </a:r>
            <a:r>
              <a:rPr lang="en-US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 err="1"/>
              <a:t>Testi</a:t>
            </a:r>
            <a:r>
              <a:rPr lang="en-US" dirty="0"/>
              <a:t> </a:t>
            </a:r>
            <a:r>
              <a:rPr lang="en-US" dirty="0" err="1"/>
              <a:t>uzun</a:t>
            </a:r>
            <a:r>
              <a:rPr lang="en-US" dirty="0"/>
              <a:t> </a:t>
            </a:r>
            <a:r>
              <a:rPr lang="en-US" dirty="0" err="1"/>
              <a:t>süreli</a:t>
            </a:r>
            <a:r>
              <a:rPr lang="en-US" dirty="0"/>
              <a:t> </a:t>
            </a:r>
            <a:r>
              <a:rPr lang="en-US" dirty="0" err="1"/>
              <a:t>koşmalıyız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141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238" y="930637"/>
            <a:ext cx="8761413" cy="706964"/>
          </a:xfrm>
        </p:spPr>
        <p:txBody>
          <a:bodyPr/>
          <a:lstStyle/>
          <a:p>
            <a:r>
              <a:rPr lang="tr-TR" dirty="0"/>
              <a:t>Performans Test Türevleri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9443" y="2385134"/>
            <a:ext cx="11304207" cy="4263091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b="1" dirty="0" err="1"/>
              <a:t>Yük</a:t>
            </a:r>
            <a:r>
              <a:rPr lang="en-US" b="1" dirty="0"/>
              <a:t> </a:t>
            </a:r>
            <a:r>
              <a:rPr lang="en-US" b="1" dirty="0" err="1"/>
              <a:t>Testi</a:t>
            </a:r>
            <a:r>
              <a:rPr lang="tr-TR" b="1" dirty="0"/>
              <a:t> (</a:t>
            </a:r>
            <a:r>
              <a:rPr lang="tr-TR" b="1" dirty="0" err="1"/>
              <a:t>Load</a:t>
            </a:r>
            <a:r>
              <a:rPr lang="tr-TR" b="1" dirty="0"/>
              <a:t> Test)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Uygulamaya</a:t>
            </a:r>
            <a:r>
              <a:rPr lang="en-US" dirty="0"/>
              <a:t> </a:t>
            </a:r>
            <a:r>
              <a:rPr lang="en-US" dirty="0" err="1"/>
              <a:t>giderek</a:t>
            </a:r>
            <a:r>
              <a:rPr lang="en-US" dirty="0"/>
              <a:t> </a:t>
            </a:r>
            <a:r>
              <a:rPr lang="en-US" dirty="0" err="1"/>
              <a:t>artan</a:t>
            </a:r>
            <a:r>
              <a:rPr lang="en-US" dirty="0"/>
              <a:t> </a:t>
            </a:r>
            <a:r>
              <a:rPr lang="en-US" dirty="0" err="1"/>
              <a:t>sayıda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yüklenerek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düzeyi</a:t>
            </a:r>
            <a:r>
              <a:rPr lang="en-US" dirty="0"/>
              <a:t> </a:t>
            </a:r>
            <a:r>
              <a:rPr lang="en-US" dirty="0" err="1"/>
              <a:t>belirler</a:t>
            </a:r>
            <a:r>
              <a:rPr lang="en-US" dirty="0"/>
              <a:t>. </a:t>
            </a:r>
            <a:r>
              <a:rPr lang="en-US" dirty="0" err="1"/>
              <a:t>Yük</a:t>
            </a:r>
            <a:r>
              <a:rPr lang="en-US" dirty="0"/>
              <a:t> </a:t>
            </a:r>
            <a:r>
              <a:rPr lang="en-US" dirty="0" err="1"/>
              <a:t>testlerinin</a:t>
            </a:r>
            <a:r>
              <a:rPr lang="en-US" dirty="0"/>
              <a:t> </a:t>
            </a:r>
            <a:r>
              <a:rPr lang="en-US" dirty="0" err="1"/>
              <a:t>uygulamaya</a:t>
            </a:r>
            <a:r>
              <a:rPr lang="en-US" dirty="0"/>
              <a:t> </a:t>
            </a:r>
            <a:r>
              <a:rPr lang="en-US" dirty="0" err="1"/>
              <a:t>dönük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açık</a:t>
            </a:r>
            <a:r>
              <a:rPr lang="en-US" dirty="0"/>
              <a:t>, bug </a:t>
            </a:r>
            <a:r>
              <a:rPr lang="en-US" dirty="0" err="1"/>
              <a:t>gibi</a:t>
            </a:r>
            <a:r>
              <a:rPr lang="en-US" dirty="0"/>
              <a:t> normal </a:t>
            </a:r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şartlarında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çıkmayan</a:t>
            </a:r>
            <a:r>
              <a:rPr lang="en-US" dirty="0"/>
              <a:t>, </a:t>
            </a:r>
            <a:r>
              <a:rPr lang="en-US" dirty="0" err="1"/>
              <a:t>ama</a:t>
            </a:r>
            <a:endParaRPr lang="tr-TR" dirty="0"/>
          </a:p>
          <a:p>
            <a:pPr algn="l"/>
            <a:r>
              <a:rPr lang="en-US" dirty="0" err="1"/>
              <a:t>ağır</a:t>
            </a:r>
            <a:r>
              <a:rPr lang="en-US" dirty="0"/>
              <a:t> </a:t>
            </a:r>
            <a:r>
              <a:rPr lang="en-US" dirty="0" err="1"/>
              <a:t>yüklenmeler</a:t>
            </a:r>
            <a:r>
              <a:rPr lang="en-US" dirty="0"/>
              <a:t> </a:t>
            </a:r>
            <a:r>
              <a:rPr lang="en-US" dirty="0" err="1"/>
              <a:t>karşısında</a:t>
            </a:r>
            <a:r>
              <a:rPr lang="en-US" dirty="0"/>
              <a:t> </a:t>
            </a:r>
            <a:r>
              <a:rPr lang="en-US" dirty="0" err="1"/>
              <a:t>ortaya</a:t>
            </a:r>
            <a:endParaRPr lang="tr-TR" dirty="0"/>
          </a:p>
          <a:p>
            <a:pPr algn="l"/>
            <a:r>
              <a:rPr lang="en-US" dirty="0" err="1"/>
              <a:t>çıkabilecek</a:t>
            </a:r>
            <a:r>
              <a:rPr lang="en-US" dirty="0"/>
              <a:t> </a:t>
            </a:r>
            <a:r>
              <a:rPr lang="en-US" dirty="0" err="1"/>
              <a:t>sonuçlar</a:t>
            </a:r>
            <a:r>
              <a:rPr lang="en-US" dirty="0"/>
              <a:t> </a:t>
            </a:r>
            <a:endParaRPr lang="tr-TR" dirty="0"/>
          </a:p>
          <a:p>
            <a:pPr algn="l"/>
            <a:r>
              <a:rPr lang="en-US" dirty="0" err="1"/>
              <a:t>oluşturmaktadır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341" y="4697170"/>
            <a:ext cx="27336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00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238" y="930637"/>
            <a:ext cx="8761413" cy="706964"/>
          </a:xfrm>
        </p:spPr>
        <p:txBody>
          <a:bodyPr/>
          <a:lstStyle/>
          <a:p>
            <a:r>
              <a:rPr lang="tr-TR" dirty="0"/>
              <a:t>Performans Test Türevleri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9443" y="2385134"/>
            <a:ext cx="11304207" cy="426309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 err="1"/>
              <a:t>Stres</a:t>
            </a:r>
            <a:r>
              <a:rPr lang="en-US" b="1" dirty="0"/>
              <a:t> </a:t>
            </a:r>
            <a:r>
              <a:rPr lang="en-US" b="1" dirty="0" err="1"/>
              <a:t>Testi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sayıdaki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</a:t>
            </a:r>
            <a:r>
              <a:rPr lang="en-US" dirty="0" err="1"/>
              <a:t>yüklenerek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tr-TR" dirty="0"/>
              <a:t> </a:t>
            </a:r>
            <a:r>
              <a:rPr lang="en-US" dirty="0" err="1"/>
              <a:t>boğar</a:t>
            </a:r>
            <a:r>
              <a:rPr lang="en-US" dirty="0"/>
              <a:t>. </a:t>
            </a:r>
            <a:r>
              <a:rPr lang="en-US" dirty="0" err="1"/>
              <a:t>Buradaki</a:t>
            </a:r>
            <a:r>
              <a:rPr lang="en-US" dirty="0"/>
              <a:t> </a:t>
            </a:r>
            <a:r>
              <a:rPr lang="en-US" dirty="0" err="1"/>
              <a:t>amaç</a:t>
            </a:r>
            <a:r>
              <a:rPr lang="en-US" dirty="0"/>
              <a:t> </a:t>
            </a:r>
            <a:r>
              <a:rPr lang="en-US" dirty="0" err="1"/>
              <a:t>adı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endParaRPr lang="tr-TR" dirty="0"/>
          </a:p>
          <a:p>
            <a:pPr algn="l"/>
            <a:r>
              <a:rPr lang="en-US" dirty="0" err="1"/>
              <a:t>baskı</a:t>
            </a:r>
            <a:r>
              <a:rPr lang="en-US" dirty="0"/>
              <a:t> </a:t>
            </a:r>
            <a:r>
              <a:rPr lang="en-US" dirty="0" err="1"/>
              <a:t>altına</a:t>
            </a:r>
            <a:r>
              <a:rPr lang="en-US" dirty="0"/>
              <a:t> </a:t>
            </a:r>
            <a:r>
              <a:rPr lang="en-US" dirty="0" err="1"/>
              <a:t>alarak</a:t>
            </a:r>
            <a:r>
              <a:rPr lang="en-US" dirty="0"/>
              <a:t> </a:t>
            </a:r>
            <a:r>
              <a:rPr lang="en-US" dirty="0" err="1"/>
              <a:t>strese</a:t>
            </a:r>
            <a:r>
              <a:rPr lang="en-US" dirty="0"/>
              <a:t> </a:t>
            </a:r>
            <a:endParaRPr lang="tr-TR" dirty="0"/>
          </a:p>
          <a:p>
            <a:pPr algn="l"/>
            <a:r>
              <a:rPr lang="tr-TR" dirty="0" err="1"/>
              <a:t>s</a:t>
            </a:r>
            <a:r>
              <a:rPr lang="en-US" dirty="0" err="1"/>
              <a:t>okmak</a:t>
            </a:r>
            <a:r>
              <a:rPr lang="tr-TR" dirty="0"/>
              <a:t>.</a:t>
            </a:r>
            <a:r>
              <a:rPr lang="en-US" dirty="0"/>
              <a:t> 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231" y="4638450"/>
            <a:ext cx="26574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26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789" y="855334"/>
            <a:ext cx="8761413" cy="706964"/>
          </a:xfrm>
        </p:spPr>
        <p:txBody>
          <a:bodyPr/>
          <a:lstStyle/>
          <a:p>
            <a:r>
              <a:rPr lang="tr-TR" dirty="0" err="1"/>
              <a:t>Apache</a:t>
            </a:r>
            <a:r>
              <a:rPr lang="tr-TR" dirty="0"/>
              <a:t> </a:t>
            </a:r>
            <a:r>
              <a:rPr lang="tr-TR" dirty="0" err="1"/>
              <a:t>Jmeter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Number of Threads (users):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kaç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atmayı</a:t>
            </a:r>
            <a:r>
              <a:rPr lang="en-US" dirty="0"/>
              <a:t> </a:t>
            </a:r>
            <a:r>
              <a:rPr lang="en-US" dirty="0" err="1"/>
              <a:t>istiyoruz</a:t>
            </a:r>
            <a:r>
              <a:rPr lang="en-US" dirty="0"/>
              <a:t>? Bu </a:t>
            </a:r>
            <a:r>
              <a:rPr lang="en-US" dirty="0" err="1"/>
              <a:t>özellik</a:t>
            </a:r>
            <a:r>
              <a:rPr lang="en-US" dirty="0"/>
              <a:t>, </a:t>
            </a:r>
            <a:r>
              <a:rPr lang="en-US" dirty="0" err="1"/>
              <a:t>istediğimiz</a:t>
            </a:r>
            <a:r>
              <a:rPr lang="en-US" dirty="0"/>
              <a:t> </a:t>
            </a:r>
            <a:r>
              <a:rPr lang="en-US" dirty="0" err="1"/>
              <a:t>sayıda</a:t>
            </a:r>
            <a:r>
              <a:rPr lang="en-US" dirty="0"/>
              <a:t> </a:t>
            </a:r>
            <a:r>
              <a:rPr lang="en-US" dirty="0" err="1"/>
              <a:t>kullanıcının</a:t>
            </a:r>
            <a:r>
              <a:rPr lang="en-US" dirty="0"/>
              <a:t> </a:t>
            </a:r>
            <a:r>
              <a:rPr lang="en-US" dirty="0" err="1"/>
              <a:t>isteklerini</a:t>
            </a:r>
            <a:r>
              <a:rPr lang="en-US" dirty="0"/>
              <a:t> </a:t>
            </a:r>
            <a:r>
              <a:rPr lang="en-US" dirty="0" err="1"/>
              <a:t>simüle</a:t>
            </a:r>
            <a:r>
              <a:rPr lang="en-US" dirty="0"/>
              <a:t> </a:t>
            </a:r>
            <a:r>
              <a:rPr lang="en-US" dirty="0" err="1"/>
              <a:t>etmemizi</a:t>
            </a:r>
            <a:r>
              <a:rPr lang="en-US" dirty="0"/>
              <a:t> </a:t>
            </a:r>
            <a:r>
              <a:rPr lang="en-US" dirty="0" err="1"/>
              <a:t>sağlayacak</a:t>
            </a:r>
            <a:r>
              <a:rPr lang="en-US" dirty="0"/>
              <a:t>.</a:t>
            </a:r>
          </a:p>
          <a:p>
            <a:r>
              <a:rPr lang="en-US" dirty="0"/>
              <a:t>Ramp-up Period (in seconds): </a:t>
            </a:r>
            <a:r>
              <a:rPr lang="en-US" b="1" dirty="0"/>
              <a:t>Number of </a:t>
            </a:r>
            <a:r>
              <a:rPr lang="en-US" b="1" dirty="0" err="1"/>
              <a:t>Threads</a:t>
            </a:r>
            <a:r>
              <a:rPr lang="en-US" dirty="0" err="1"/>
              <a:t>’de</a:t>
            </a:r>
            <a:r>
              <a:rPr lang="en-US" dirty="0"/>
              <a:t> </a:t>
            </a:r>
            <a:r>
              <a:rPr lang="en-US" dirty="0" err="1"/>
              <a:t>tanımlamış</a:t>
            </a:r>
            <a:r>
              <a:rPr lang="en-US" dirty="0"/>
              <a:t> </a:t>
            </a:r>
            <a:r>
              <a:rPr lang="en-US" dirty="0" err="1"/>
              <a:t>olduğumuz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sayısına</a:t>
            </a:r>
            <a:r>
              <a:rPr lang="en-US" dirty="0"/>
              <a:t> ne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sürede</a:t>
            </a:r>
            <a:r>
              <a:rPr lang="en-US" dirty="0"/>
              <a:t> </a:t>
            </a:r>
            <a:r>
              <a:rPr lang="en-US" dirty="0" err="1"/>
              <a:t>ulaşmak</a:t>
            </a:r>
            <a:r>
              <a:rPr lang="en-US" dirty="0"/>
              <a:t> </a:t>
            </a:r>
            <a:r>
              <a:rPr lang="en-US" dirty="0" err="1"/>
              <a:t>istediğimiz</a:t>
            </a:r>
            <a:r>
              <a:rPr lang="en-US" dirty="0"/>
              <a:t>. 100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verdik</a:t>
            </a:r>
            <a:r>
              <a:rPr lang="en-US" dirty="0"/>
              <a:t> </a:t>
            </a:r>
            <a:r>
              <a:rPr lang="en-US" dirty="0" err="1"/>
              <a:t>diyelim</a:t>
            </a:r>
            <a:r>
              <a:rPr lang="en-US" dirty="0"/>
              <a:t>, Ramp-up </a:t>
            </a:r>
            <a:r>
              <a:rPr lang="en-US" dirty="0" err="1"/>
              <a:t>Period’u</a:t>
            </a:r>
            <a:r>
              <a:rPr lang="en-US" dirty="0"/>
              <a:t> 10'a set </a:t>
            </a:r>
            <a:r>
              <a:rPr lang="en-US" dirty="0" err="1"/>
              <a:t>edersek</a:t>
            </a:r>
            <a:r>
              <a:rPr lang="en-US" dirty="0"/>
              <a:t> </a:t>
            </a:r>
            <a:r>
              <a:rPr lang="en-US" dirty="0" err="1"/>
              <a:t>saniyede</a:t>
            </a:r>
            <a:r>
              <a:rPr lang="en-US" dirty="0"/>
              <a:t> 10'ar user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atacak</a:t>
            </a:r>
            <a:r>
              <a:rPr lang="tr-TR" dirty="0"/>
              <a:t>.</a:t>
            </a:r>
          </a:p>
          <a:p>
            <a:r>
              <a:rPr lang="en-US" dirty="0"/>
              <a:t>Startup Delay (in seconds): </a:t>
            </a:r>
            <a:r>
              <a:rPr lang="en-US" dirty="0" err="1"/>
              <a:t>İsteği</a:t>
            </a:r>
            <a:r>
              <a:rPr lang="en-US" dirty="0"/>
              <a:t> </a:t>
            </a:r>
            <a:r>
              <a:rPr lang="en-US" dirty="0" err="1"/>
              <a:t>atmaya</a:t>
            </a:r>
            <a:r>
              <a:rPr lang="en-US" dirty="0"/>
              <a:t> </a:t>
            </a:r>
            <a:r>
              <a:rPr lang="en-US" dirty="0" err="1"/>
              <a:t>başlamak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ilk </a:t>
            </a:r>
            <a:r>
              <a:rPr lang="en-US" dirty="0" err="1"/>
              <a:t>başta</a:t>
            </a:r>
            <a:r>
              <a:rPr lang="en-US" dirty="0"/>
              <a:t> ne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beklememiz</a:t>
            </a:r>
            <a:r>
              <a:rPr lang="en-US" dirty="0"/>
              <a:t> </a:t>
            </a:r>
            <a:r>
              <a:rPr lang="en-US" dirty="0" err="1"/>
              <a:t>lazım</a:t>
            </a:r>
            <a:r>
              <a:rPr lang="en-US" dirty="0"/>
              <a:t>. (5 </a:t>
            </a:r>
            <a:r>
              <a:rPr lang="en-US" dirty="0" err="1"/>
              <a:t>saniye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istekler</a:t>
            </a:r>
            <a:r>
              <a:rPr lang="en-US" dirty="0"/>
              <a:t> </a:t>
            </a:r>
            <a:r>
              <a:rPr lang="en-US" dirty="0" err="1"/>
              <a:t>atılmaya</a:t>
            </a:r>
            <a:r>
              <a:rPr lang="en-US" dirty="0"/>
              <a:t> </a:t>
            </a:r>
            <a:r>
              <a:rPr lang="en-US" dirty="0" err="1"/>
              <a:t>başlayacak</a:t>
            </a:r>
            <a:r>
              <a:rPr lang="en-US" dirty="0"/>
              <a:t>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72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16c05727-aa75-4e4a-9b5f-8a80a1165891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697</Words>
  <Application>Microsoft Office PowerPoint</Application>
  <PresentationFormat>Widescreen</PresentationFormat>
  <Paragraphs>73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Yazılım Testi ve Otomasyonu</vt:lpstr>
      <vt:lpstr>Konular</vt:lpstr>
      <vt:lpstr>Performans Testi </vt:lpstr>
      <vt:lpstr>Performans Testi </vt:lpstr>
      <vt:lpstr>Örnek</vt:lpstr>
      <vt:lpstr>Nelere dikkat edilmeli?</vt:lpstr>
      <vt:lpstr>Performans Test Türevleri</vt:lpstr>
      <vt:lpstr>Performans Test Türevleri</vt:lpstr>
      <vt:lpstr>Apache Jmeter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2020-02-04T19:09:13Z</dcterms:created>
  <dcterms:modified xsi:type="dcterms:W3CDTF">2021-12-19T16:36:54Z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TitusGUID">
    <vt:lpwstr>f26bbf38-1b5e-4770-b037-be2658fd6789</vt:lpwstr>
  </property>
  <property fmtid="{D5CDD505-2E9C-101B-9397-08002B2CF9AE}" pid="4" name="TURKCELLCLASSIFICATION">
    <vt:lpwstr>TURKCELL DAHİLİ</vt:lpwstr>
  </property>
</Properties>
</file>