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840" r:id="rId4"/>
  </p:sldMasterIdLst>
  <p:notesMasterIdLst>
    <p:notesMasterId r:id="rId20"/>
  </p:notesMasterIdLst>
  <p:handoutMasterIdLst>
    <p:handoutMasterId r:id="rId21"/>
  </p:handoutMasterIdLst>
  <p:sldIdLst>
    <p:sldId id="256" r:id="rId5"/>
    <p:sldId id="334" r:id="rId6"/>
    <p:sldId id="333" r:id="rId7"/>
    <p:sldId id="335" r:id="rId8"/>
    <p:sldId id="336" r:id="rId9"/>
    <p:sldId id="337" r:id="rId10"/>
    <p:sldId id="342" r:id="rId11"/>
    <p:sldId id="338" r:id="rId12"/>
    <p:sldId id="339" r:id="rId13"/>
    <p:sldId id="340" r:id="rId14"/>
    <p:sldId id="316" r:id="rId15"/>
    <p:sldId id="343" r:id="rId16"/>
    <p:sldId id="341" r:id="rId17"/>
    <p:sldId id="344" r:id="rId18"/>
    <p:sldId id="34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3188" autoAdjust="0"/>
  </p:normalViewPr>
  <p:slideViewPr>
    <p:cSldViewPr snapToGrid="0">
      <p:cViewPr varScale="1">
        <p:scale>
          <a:sx n="72" d="100"/>
          <a:sy n="72" d="100"/>
        </p:scale>
        <p:origin x="1056" y="58"/>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A259BEA-82BC-4476-91F2-380E77DBAD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29DE9C3-2AB8-44E5-BCFE-5DD42DFC56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D7858F-6309-4F09-BEA0-6CBF97E55806}" type="datetimeFigureOut">
              <a:rPr lang="en-US" smtClean="0"/>
              <a:t>11/7/2021</a:t>
            </a:fld>
            <a:endParaRPr lang="en-US" dirty="0"/>
          </a:p>
        </p:txBody>
      </p:sp>
      <p:sp>
        <p:nvSpPr>
          <p:cNvPr id="4" name="Footer Placeholder 3">
            <a:extLst>
              <a:ext uri="{FF2B5EF4-FFF2-40B4-BE49-F238E27FC236}">
                <a16:creationId xmlns:a16="http://schemas.microsoft.com/office/drawing/2014/main" id="{5E1B971B-9BC3-41DB-91DC-F03F5C808D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4A0720E-F4E2-435B-A885-9194BA30267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F8AE00-5498-4F06-8655-F21703489BCA}" type="slidenum">
              <a:rPr lang="en-US" smtClean="0"/>
              <a:t>‹#›</a:t>
            </a:fld>
            <a:endParaRPr lang="en-US" dirty="0"/>
          </a:p>
        </p:txBody>
      </p:sp>
    </p:spTree>
    <p:extLst>
      <p:ext uri="{BB962C8B-B14F-4D97-AF65-F5344CB8AC3E}">
        <p14:creationId xmlns:p14="http://schemas.microsoft.com/office/powerpoint/2010/main" val="3773420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F53C5D-CD12-6D4C-A980-0612968271E2}" type="datetimeFigureOut">
              <a:rPr lang="en-US" smtClean="0"/>
              <a:t>11/7/2021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F167F0-0840-1348-BFE4-C6298BBC0698}" type="slidenum">
              <a:rPr lang="en-US" smtClean="0"/>
              <a:t>‹#›</a:t>
            </a:fld>
            <a:endParaRPr lang="en-US" dirty="0"/>
          </a:p>
        </p:txBody>
      </p:sp>
    </p:spTree>
    <p:extLst>
      <p:ext uri="{BB962C8B-B14F-4D97-AF65-F5344CB8AC3E}">
        <p14:creationId xmlns:p14="http://schemas.microsoft.com/office/powerpoint/2010/main" val="1489904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jenkins.io/"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sz="1200" b="0" i="0" kern="1200" dirty="0">
                <a:solidFill>
                  <a:schemeClr val="tx1"/>
                </a:solidFill>
                <a:effectLst/>
                <a:latin typeface="+mn-lt"/>
                <a:ea typeface="+mn-ea"/>
                <a:cs typeface="+mn-cs"/>
              </a:rPr>
              <a:t>Örnek verecek olursak; </a:t>
            </a:r>
            <a:r>
              <a:rPr lang="tr-TR" sz="1200" b="0" i="0" kern="1200" dirty="0" err="1">
                <a:solidFill>
                  <a:schemeClr val="tx1"/>
                </a:solidFill>
                <a:effectLst/>
                <a:latin typeface="+mn-lt"/>
                <a:ea typeface="+mn-ea"/>
                <a:cs typeface="+mn-cs"/>
              </a:rPr>
              <a:t>Netflix</a:t>
            </a:r>
            <a:r>
              <a:rPr lang="tr-TR" sz="1200" b="0" i="0" kern="1200" dirty="0">
                <a:solidFill>
                  <a:schemeClr val="tx1"/>
                </a:solidFill>
                <a:effectLst/>
                <a:latin typeface="+mn-lt"/>
                <a:ea typeface="+mn-ea"/>
                <a:cs typeface="+mn-cs"/>
              </a:rPr>
              <a:t>, tamamen otomatik bir sürekli dağıtım sistemine sahiptir. Dağıtımlar otomatik olduğundan ve herhangi bir zamanda gerçekleşebileceğinden, uygulamanız, yeni bir sürüm dağıtıldığında geçici kesintilerden etkilenmeyecek şekilde tasarlanmalıdır.</a:t>
            </a:r>
            <a:endParaRPr lang="tr-TR" dirty="0"/>
          </a:p>
        </p:txBody>
      </p:sp>
      <p:sp>
        <p:nvSpPr>
          <p:cNvPr id="4" name="Slide Number Placeholder 3"/>
          <p:cNvSpPr>
            <a:spLocks noGrp="1"/>
          </p:cNvSpPr>
          <p:nvPr>
            <p:ph type="sldNum" sz="quarter" idx="5"/>
          </p:nvPr>
        </p:nvSpPr>
        <p:spPr/>
        <p:txBody>
          <a:bodyPr/>
          <a:lstStyle/>
          <a:p>
            <a:fld id="{A3F167F0-0840-1348-BFE4-C6298BBC0698}" type="slidenum">
              <a:rPr lang="en-US" smtClean="0"/>
              <a:t>6</a:t>
            </a:fld>
            <a:endParaRPr lang="en-US" dirty="0"/>
          </a:p>
        </p:txBody>
      </p:sp>
    </p:spTree>
    <p:extLst>
      <p:ext uri="{BB962C8B-B14F-4D97-AF65-F5344CB8AC3E}">
        <p14:creationId xmlns:p14="http://schemas.microsoft.com/office/powerpoint/2010/main" val="2205823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err="1"/>
              <a:t>DevOps</a:t>
            </a:r>
            <a:r>
              <a:rPr lang="tr-TR" dirty="0"/>
              <a:t> , Bilgi Teknolojileri departmanı içerisinde</a:t>
            </a:r>
            <a:r>
              <a:rPr lang="tr-TR" dirty="0">
                <a:effectLst/>
              </a:rPr>
              <a:t> </a:t>
            </a:r>
            <a:r>
              <a:rPr lang="tr-TR" dirty="0"/>
              <a:t>bulunan iki temel birimi (Developers </a:t>
            </a:r>
            <a:r>
              <a:rPr lang="tr-TR" dirty="0" err="1"/>
              <a:t>and</a:t>
            </a:r>
            <a:r>
              <a:rPr lang="tr-TR" dirty="0"/>
              <a:t> Operations) Geliştiriciler(Yazılım Geliştiriciler, Yazılım Testçileri, vb.), Operasyon (Sistem Mimari ve Altyapı </a:t>
            </a:r>
            <a:r>
              <a:rPr lang="tr-TR" dirty="0" err="1"/>
              <a:t>Ekipleri,Güvenlik</a:t>
            </a:r>
            <a:r>
              <a:rPr lang="tr-TR" dirty="0"/>
              <a:t> ve Ağ ekipleri vb.) bir arada etkili bir iletişim içerisinde beraber </a:t>
            </a:r>
            <a:r>
              <a:rPr lang="tr-TR" dirty="0" err="1"/>
              <a:t>çalışmalarıdır.</a:t>
            </a:r>
            <a:r>
              <a:rPr lang="tr-TR" sz="1200" b="0" i="0" kern="1200" dirty="0" err="1">
                <a:solidFill>
                  <a:schemeClr val="tx1"/>
                </a:solidFill>
                <a:effectLst/>
                <a:latin typeface="+mn-lt"/>
                <a:ea typeface="+mn-ea"/>
                <a:cs typeface="+mn-cs"/>
              </a:rPr>
              <a:t>DevOps’u</a:t>
            </a:r>
            <a:r>
              <a:rPr lang="tr-TR" sz="1200" b="0" i="0" kern="1200" dirty="0">
                <a:solidFill>
                  <a:schemeClr val="tx1"/>
                </a:solidFill>
                <a:effectLst/>
                <a:latin typeface="+mn-lt"/>
                <a:ea typeface="+mn-ea"/>
                <a:cs typeface="+mn-cs"/>
              </a:rPr>
              <a:t> aslında bir felsefe, yaklaşım veya bakış açısı olarak değerlendirebiliriz.</a:t>
            </a:r>
            <a:endParaRPr lang="tr-TR" dirty="0"/>
          </a:p>
        </p:txBody>
      </p:sp>
      <p:sp>
        <p:nvSpPr>
          <p:cNvPr id="4" name="Slide Number Placeholder 3"/>
          <p:cNvSpPr>
            <a:spLocks noGrp="1"/>
          </p:cNvSpPr>
          <p:nvPr>
            <p:ph type="sldNum" sz="quarter" idx="5"/>
          </p:nvPr>
        </p:nvSpPr>
        <p:spPr/>
        <p:txBody>
          <a:bodyPr/>
          <a:lstStyle/>
          <a:p>
            <a:fld id="{A3F167F0-0840-1348-BFE4-C6298BBC0698}" type="slidenum">
              <a:rPr lang="en-US" smtClean="0"/>
              <a:t>10</a:t>
            </a:fld>
            <a:endParaRPr lang="en-US" dirty="0"/>
          </a:p>
        </p:txBody>
      </p:sp>
    </p:spTree>
    <p:extLst>
      <p:ext uri="{BB962C8B-B14F-4D97-AF65-F5344CB8AC3E}">
        <p14:creationId xmlns:p14="http://schemas.microsoft.com/office/powerpoint/2010/main" val="3751772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br>
              <a:rPr lang="tr-TR" sz="1200" b="0" i="0" kern="1200" dirty="0">
                <a:solidFill>
                  <a:schemeClr val="tx1"/>
                </a:solidFill>
                <a:effectLst/>
                <a:latin typeface="+mn-lt"/>
                <a:ea typeface="+mn-ea"/>
                <a:cs typeface="+mn-cs"/>
              </a:rPr>
            </a:br>
            <a:endParaRPr lang="tr-TR" sz="1200" b="0" i="0" kern="1200" dirty="0">
              <a:solidFill>
                <a:schemeClr val="tx1"/>
              </a:solidFill>
              <a:effectLst/>
              <a:latin typeface="+mn-lt"/>
              <a:ea typeface="+mn-ea"/>
              <a:cs typeface="+mn-cs"/>
            </a:endParaRPr>
          </a:p>
          <a:p>
            <a:pPr fontAlgn="base"/>
            <a:r>
              <a:rPr lang="tr-TR" sz="1200" b="1" i="0" kern="1200" dirty="0" err="1">
                <a:solidFill>
                  <a:schemeClr val="tx1"/>
                </a:solidFill>
                <a:effectLst/>
                <a:latin typeface="+mn-lt"/>
                <a:ea typeface="+mn-ea"/>
                <a:cs typeface="+mn-cs"/>
              </a:rPr>
              <a:t>Jenkins</a:t>
            </a:r>
            <a:endParaRPr lang="tr-TR" sz="1200" b="1" i="0" kern="1200" dirty="0">
              <a:solidFill>
                <a:schemeClr val="tx1"/>
              </a:solidFill>
              <a:effectLst/>
              <a:latin typeface="+mn-lt"/>
              <a:ea typeface="+mn-ea"/>
              <a:cs typeface="+mn-cs"/>
            </a:endParaRPr>
          </a:p>
          <a:p>
            <a:pPr fontAlgn="base"/>
            <a:r>
              <a:rPr lang="tr-TR" sz="1200" b="0" i="0" u="none" strike="noStrike" kern="1200" dirty="0" err="1">
                <a:solidFill>
                  <a:schemeClr val="tx1"/>
                </a:solidFill>
                <a:effectLst/>
                <a:latin typeface="+mn-lt"/>
                <a:ea typeface="+mn-ea"/>
                <a:cs typeface="+mn-cs"/>
                <a:hlinkClick r:id="rId3"/>
              </a:rPr>
              <a:t>Jenkins</a:t>
            </a:r>
            <a:r>
              <a:rPr lang="tr-TR" sz="1200" b="0" i="0" u="none" strike="noStrike" kern="1200" dirty="0">
                <a:solidFill>
                  <a:schemeClr val="tx1"/>
                </a:solidFill>
                <a:effectLst/>
                <a:latin typeface="+mn-lt"/>
                <a:ea typeface="+mn-ea"/>
                <a:cs typeface="+mn-cs"/>
                <a:hlinkClick r:id="rId3"/>
              </a:rPr>
              <a:t>,</a:t>
            </a:r>
            <a:r>
              <a:rPr lang="tr-TR" sz="1200" b="0" i="0" kern="1200" dirty="0">
                <a:solidFill>
                  <a:schemeClr val="tx1"/>
                </a:solidFill>
                <a:effectLst/>
                <a:latin typeface="+mn-lt"/>
                <a:ea typeface="+mn-ea"/>
                <a:cs typeface="+mn-cs"/>
              </a:rPr>
              <a:t> açık kaynaklı bir CI/CD aracıdır. Sürekli teslimatı kolaylaştırmanın yanı sıra sürekli entegrasyon imkanı sunar. Bunun </a:t>
            </a:r>
            <a:r>
              <a:rPr lang="tr-TR" sz="1200" b="0" i="0" kern="1200" dirty="0" err="1">
                <a:solidFill>
                  <a:schemeClr val="tx1"/>
                </a:solidFill>
                <a:effectLst/>
                <a:latin typeface="+mn-lt"/>
                <a:ea typeface="+mn-ea"/>
                <a:cs typeface="+mn-cs"/>
              </a:rPr>
              <a:t>yanısıra</a:t>
            </a:r>
            <a:r>
              <a:rPr lang="tr-TR" sz="1200" b="0" i="0" kern="1200" dirty="0">
                <a:solidFill>
                  <a:schemeClr val="tx1"/>
                </a:solidFill>
                <a:effectLst/>
                <a:latin typeface="+mn-lt"/>
                <a:ea typeface="+mn-ea"/>
                <a:cs typeface="+mn-cs"/>
              </a:rPr>
              <a:t>, gerçek zamanlı test ve raporlama imkanı da sağlar.</a:t>
            </a:r>
          </a:p>
          <a:p>
            <a:pPr fontAlgn="base"/>
            <a:r>
              <a:rPr lang="tr-TR" sz="1200" b="0" i="0" kern="1200" dirty="0">
                <a:solidFill>
                  <a:schemeClr val="tx1"/>
                </a:solidFill>
                <a:effectLst/>
                <a:latin typeface="+mn-lt"/>
                <a:ea typeface="+mn-ea"/>
                <a:cs typeface="+mn-cs"/>
              </a:rPr>
              <a:t>Açık kaynak kodlu olması ve uzun süredir var olması nedeniyle yaygın olarak kullanılan ve en iyi CI / CD araçlarından biridir.</a:t>
            </a:r>
          </a:p>
          <a:p>
            <a:pPr fontAlgn="base"/>
            <a:r>
              <a:rPr lang="tr-TR" sz="1200" b="1" i="0" kern="1200" dirty="0" err="1">
                <a:solidFill>
                  <a:schemeClr val="tx1"/>
                </a:solidFill>
                <a:effectLst/>
                <a:latin typeface="+mn-lt"/>
                <a:ea typeface="+mn-ea"/>
                <a:cs typeface="+mn-cs"/>
              </a:rPr>
              <a:t>Jenkins’in</a:t>
            </a:r>
            <a:r>
              <a:rPr lang="tr-TR" sz="1200" b="1" i="0" kern="1200" dirty="0">
                <a:solidFill>
                  <a:schemeClr val="tx1"/>
                </a:solidFill>
                <a:effectLst/>
                <a:latin typeface="+mn-lt"/>
                <a:ea typeface="+mn-ea"/>
                <a:cs typeface="+mn-cs"/>
              </a:rPr>
              <a:t> önemli özellikleri:</a:t>
            </a:r>
            <a:endParaRPr lang="tr-TR" sz="1200" b="0" i="0" kern="1200" dirty="0">
              <a:solidFill>
                <a:schemeClr val="tx1"/>
              </a:solidFill>
              <a:effectLst/>
              <a:latin typeface="+mn-lt"/>
              <a:ea typeface="+mn-ea"/>
              <a:cs typeface="+mn-cs"/>
            </a:endParaRPr>
          </a:p>
          <a:p>
            <a:pPr fontAlgn="base"/>
            <a:r>
              <a:rPr lang="tr-TR" sz="1200" b="0" i="0" kern="1200" dirty="0">
                <a:solidFill>
                  <a:schemeClr val="tx1"/>
                </a:solidFill>
                <a:effectLst/>
                <a:latin typeface="+mn-lt"/>
                <a:ea typeface="+mn-ea"/>
                <a:cs typeface="+mn-cs"/>
              </a:rPr>
              <a:t>Windows, Linux ve </a:t>
            </a:r>
            <a:r>
              <a:rPr lang="tr-TR" sz="1200" b="0" i="0" kern="1200" dirty="0" err="1">
                <a:solidFill>
                  <a:schemeClr val="tx1"/>
                </a:solidFill>
                <a:effectLst/>
                <a:latin typeface="+mn-lt"/>
                <a:ea typeface="+mn-ea"/>
                <a:cs typeface="+mn-cs"/>
              </a:rPr>
              <a:t>macOS</a:t>
            </a:r>
            <a:r>
              <a:rPr lang="tr-TR" sz="1200" b="0" i="0" kern="1200" dirty="0">
                <a:solidFill>
                  <a:schemeClr val="tx1"/>
                </a:solidFill>
                <a:effectLst/>
                <a:latin typeface="+mn-lt"/>
                <a:ea typeface="+mn-ea"/>
                <a:cs typeface="+mn-cs"/>
              </a:rPr>
              <a:t> platformlarında kullanılabilir.</a:t>
            </a:r>
          </a:p>
          <a:p>
            <a:pPr fontAlgn="base"/>
            <a:r>
              <a:rPr lang="tr-TR" sz="1200" b="0" i="0" kern="1200" dirty="0">
                <a:solidFill>
                  <a:schemeClr val="tx1"/>
                </a:solidFill>
                <a:effectLst/>
                <a:latin typeface="+mn-lt"/>
                <a:ea typeface="+mn-ea"/>
                <a:cs typeface="+mn-cs"/>
              </a:rPr>
              <a:t>Ücretsiz olması, girişimler ve büyük ölçekli kuruluşların tercih sebebi.</a:t>
            </a:r>
          </a:p>
          <a:p>
            <a:pPr fontAlgn="base"/>
            <a:r>
              <a:rPr lang="tr-TR" sz="1200" b="0" i="0" kern="1200" dirty="0">
                <a:solidFill>
                  <a:schemeClr val="tx1"/>
                </a:solidFill>
                <a:effectLst/>
                <a:latin typeface="+mn-lt"/>
                <a:ea typeface="+mn-ea"/>
                <a:cs typeface="+mn-cs"/>
              </a:rPr>
              <a:t>Oldukça genişletilebilir yapıya sahiptir.</a:t>
            </a:r>
          </a:p>
          <a:p>
            <a:pPr fontAlgn="base"/>
            <a:r>
              <a:rPr lang="tr-TR" sz="1200" b="0" i="0" kern="1200" dirty="0">
                <a:solidFill>
                  <a:schemeClr val="tx1"/>
                </a:solidFill>
                <a:effectLst/>
                <a:latin typeface="+mn-lt"/>
                <a:ea typeface="+mn-ea"/>
                <a:cs typeface="+mn-cs"/>
              </a:rPr>
              <a:t>AWS, Google </a:t>
            </a:r>
            <a:r>
              <a:rPr lang="tr-TR" sz="1200" b="0" i="0" kern="1200" dirty="0" err="1">
                <a:solidFill>
                  <a:schemeClr val="tx1"/>
                </a:solidFill>
                <a:effectLst/>
                <a:latin typeface="+mn-lt"/>
                <a:ea typeface="+mn-ea"/>
                <a:cs typeface="+mn-cs"/>
              </a:rPr>
              <a:t>Cloud</a:t>
            </a:r>
            <a:r>
              <a:rPr lang="tr-TR" sz="1200" b="0" i="0" kern="1200" dirty="0">
                <a:solidFill>
                  <a:schemeClr val="tx1"/>
                </a:solidFill>
                <a:effectLst/>
                <a:latin typeface="+mn-lt"/>
                <a:ea typeface="+mn-ea"/>
                <a:cs typeface="+mn-cs"/>
              </a:rPr>
              <a:t>, </a:t>
            </a:r>
            <a:r>
              <a:rPr lang="tr-TR" sz="1200" b="0" i="0" kern="1200" dirty="0" err="1">
                <a:solidFill>
                  <a:schemeClr val="tx1"/>
                </a:solidFill>
                <a:effectLst/>
                <a:latin typeface="+mn-lt"/>
                <a:ea typeface="+mn-ea"/>
                <a:cs typeface="+mn-cs"/>
              </a:rPr>
              <a:t>Azure</a:t>
            </a:r>
            <a:r>
              <a:rPr lang="tr-TR" sz="1200" b="0" i="0" kern="1200" dirty="0">
                <a:solidFill>
                  <a:schemeClr val="tx1"/>
                </a:solidFill>
                <a:effectLst/>
                <a:latin typeface="+mn-lt"/>
                <a:ea typeface="+mn-ea"/>
                <a:cs typeface="+mn-cs"/>
              </a:rPr>
              <a:t>, </a:t>
            </a:r>
            <a:r>
              <a:rPr lang="tr-TR" sz="1200" b="0" i="0" kern="1200" dirty="0" err="1">
                <a:solidFill>
                  <a:schemeClr val="tx1"/>
                </a:solidFill>
                <a:effectLst/>
                <a:latin typeface="+mn-lt"/>
                <a:ea typeface="+mn-ea"/>
                <a:cs typeface="+mn-cs"/>
              </a:rPr>
              <a:t>Digital</a:t>
            </a:r>
            <a:r>
              <a:rPr lang="tr-TR" sz="1200" b="0" i="0" kern="1200" dirty="0">
                <a:solidFill>
                  <a:schemeClr val="tx1"/>
                </a:solidFill>
                <a:effectLst/>
                <a:latin typeface="+mn-lt"/>
                <a:ea typeface="+mn-ea"/>
                <a:cs typeface="+mn-cs"/>
              </a:rPr>
              <a:t> Ocean ve daha fazlası gibi bulut platformlarıyla entegre çalışır.</a:t>
            </a:r>
          </a:p>
          <a:p>
            <a:pPr fontAlgn="base"/>
            <a:r>
              <a:rPr lang="tr-TR" sz="1200" b="0" i="0" kern="1200" dirty="0">
                <a:solidFill>
                  <a:schemeClr val="tx1"/>
                </a:solidFill>
                <a:effectLst/>
                <a:latin typeface="+mn-lt"/>
                <a:ea typeface="+mn-ea"/>
                <a:cs typeface="+mn-cs"/>
              </a:rPr>
              <a:t>Karmaşık CD gereksinimlerini gerçekleştirmek için kullanılır.</a:t>
            </a:r>
          </a:p>
          <a:p>
            <a:pPr fontAlgn="base"/>
            <a:r>
              <a:rPr lang="tr-TR" sz="1200" b="0" i="0" kern="1200" dirty="0">
                <a:solidFill>
                  <a:schemeClr val="tx1"/>
                </a:solidFill>
                <a:effectLst/>
                <a:latin typeface="+mn-lt"/>
                <a:ea typeface="+mn-ea"/>
                <a:cs typeface="+mn-cs"/>
              </a:rPr>
              <a:t>.</a:t>
            </a:r>
            <a:r>
              <a:rPr lang="tr-TR" sz="1200" b="0" i="0" kern="1200" dirty="0" err="1">
                <a:solidFill>
                  <a:schemeClr val="tx1"/>
                </a:solidFill>
                <a:effectLst/>
                <a:latin typeface="+mn-lt"/>
                <a:ea typeface="+mn-ea"/>
                <a:cs typeface="+mn-cs"/>
              </a:rPr>
              <a:t>war</a:t>
            </a:r>
            <a:r>
              <a:rPr lang="tr-TR" sz="1200" b="0" i="0" kern="1200" dirty="0">
                <a:solidFill>
                  <a:schemeClr val="tx1"/>
                </a:solidFill>
                <a:effectLst/>
                <a:latin typeface="+mn-lt"/>
                <a:ea typeface="+mn-ea"/>
                <a:cs typeface="+mn-cs"/>
              </a:rPr>
              <a:t> biçimindedir.</a:t>
            </a:r>
          </a:p>
          <a:p>
            <a:endParaRPr lang="tr-TR" dirty="0"/>
          </a:p>
        </p:txBody>
      </p:sp>
      <p:sp>
        <p:nvSpPr>
          <p:cNvPr id="4" name="Slide Number Placeholder 3"/>
          <p:cNvSpPr>
            <a:spLocks noGrp="1"/>
          </p:cNvSpPr>
          <p:nvPr>
            <p:ph type="sldNum" sz="quarter" idx="5"/>
          </p:nvPr>
        </p:nvSpPr>
        <p:spPr/>
        <p:txBody>
          <a:bodyPr/>
          <a:lstStyle/>
          <a:p>
            <a:fld id="{A3F167F0-0840-1348-BFE4-C6298BBC0698}" type="slidenum">
              <a:rPr lang="en-US" smtClean="0"/>
              <a:t>13</a:t>
            </a:fld>
            <a:endParaRPr lang="en-US" dirty="0"/>
          </a:p>
        </p:txBody>
      </p:sp>
    </p:spTree>
    <p:extLst>
      <p:ext uri="{BB962C8B-B14F-4D97-AF65-F5344CB8AC3E}">
        <p14:creationId xmlns:p14="http://schemas.microsoft.com/office/powerpoint/2010/main" val="1118437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noProof="0" dirty="0"/>
          </a:p>
        </p:txBody>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p:cNvSpPr>
            <a:spLocks noGrp="1"/>
          </p:cNvSpPr>
          <p:nvPr userDrawn="1">
            <p:ph type="ctrTitle"/>
          </p:nvPr>
        </p:nvSpPr>
        <p:spPr>
          <a:xfrm>
            <a:off x="1154955" y="2099733"/>
            <a:ext cx="8825658" cy="2677648"/>
          </a:xfrm>
        </p:spPr>
        <p:txBody>
          <a:bodyPr anchor="b"/>
          <a:lstStyle>
            <a:lvl1pPr>
              <a:defRPr sz="5400"/>
            </a:lvl1pPr>
          </a:lstStyle>
          <a:p>
            <a:r>
              <a:rPr lang="en-US" noProof="0"/>
              <a:t>Click to edit Master title style</a:t>
            </a:r>
          </a:p>
        </p:txBody>
      </p:sp>
      <p:sp>
        <p:nvSpPr>
          <p:cNvPr id="3" name="Subtitle 2"/>
          <p:cNvSpPr>
            <a:spLocks noGrp="1"/>
          </p:cNvSpPr>
          <p:nvPr userDrawn="1">
            <p:ph type="subTitle" idx="1"/>
          </p:nvPr>
        </p:nvSpPr>
        <p:spPr>
          <a:xfrm>
            <a:off x="1154955" y="4777380"/>
            <a:ext cx="8825658" cy="861420"/>
          </a:xfrm>
        </p:spPr>
        <p:txBody>
          <a:bodyPr anchor="t"/>
          <a:lstStyle>
            <a:lvl1pPr marL="0" indent="0" algn="l">
              <a:buNone/>
              <a:defRPr cap="all">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p:cNvSpPr>
          <p:nvPr userDrawn="1">
            <p:ph type="dt" sz="half" idx="10"/>
          </p:nvPr>
        </p:nvSpPr>
        <p:spPr>
          <a:xfrm rot="5400000">
            <a:off x="10089390" y="1792223"/>
            <a:ext cx="990599" cy="304799"/>
          </a:xfrm>
        </p:spPr>
        <p:txBody>
          <a:bodyPr anchor="t"/>
          <a:lstStyle>
            <a:lvl1pPr algn="l">
              <a:defRPr b="0" i="0">
                <a:solidFill>
                  <a:schemeClr val="bg1"/>
                </a:solidFill>
              </a:defRPr>
            </a:lvl1pPr>
          </a:lstStyle>
          <a:p>
            <a:fld id="{75D0B1B9-C7DF-F64A-B488-12B3D5090923}" type="datetime1">
              <a:rPr lang="en-US" noProof="0" smtClean="0"/>
              <a:t>11/7/2021</a:t>
            </a:fld>
            <a:endParaRPr lang="en-US" noProof="0" dirty="0"/>
          </a:p>
        </p:txBody>
      </p:sp>
      <p:sp>
        <p:nvSpPr>
          <p:cNvPr id="5" name="Footer Placeholder 4"/>
          <p:cNvSpPr>
            <a:spLocks noGrp="1"/>
          </p:cNvSpPr>
          <p:nvPr userDrawn="1">
            <p:ph type="ftr" sz="quarter" idx="11"/>
          </p:nvPr>
        </p:nvSpPr>
        <p:spPr>
          <a:xfrm rot="5400000">
            <a:off x="8959592" y="3226820"/>
            <a:ext cx="3859795" cy="304801"/>
          </a:xfrm>
        </p:spPr>
        <p:txBody>
          <a:bodyPr/>
          <a:lstStyle>
            <a:lvl1pPr>
              <a:defRPr b="0" i="0">
                <a:solidFill>
                  <a:schemeClr val="bg1"/>
                </a:solidFill>
              </a:defRPr>
            </a:lvl1pPr>
          </a:lstStyle>
          <a:p>
            <a:endParaRPr lang="en-US" noProof="0" dirty="0"/>
          </a:p>
        </p:txBody>
      </p:sp>
      <p:sp>
        <p:nvSpPr>
          <p:cNvPr id="10" name="Rectangle 9"/>
          <p:cNvSpPr/>
          <p:nvPr userDrawn="1"/>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userDrawn="1">
            <p:ph type="sldNum" sz="quarter" idx="12"/>
          </p:nvPr>
        </p:nvSpPr>
        <p:spPr>
          <a:xfrm>
            <a:off x="10351008" y="292608"/>
            <a:ext cx="838199" cy="767687"/>
          </a:xfrm>
        </p:spPr>
        <p:txBody>
          <a:bodyPr/>
          <a:lstStyle>
            <a:lvl1pPr>
              <a:defRPr sz="2800" b="0" i="0">
                <a:latin typeface="+mj-lt"/>
              </a:defRPr>
            </a:lvl1p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3572730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2300" b="0"/>
            </a:lvl1pPr>
          </a:lstStyle>
          <a:p>
            <a:r>
              <a:rPr lang="en-US" noProof="0"/>
              <a:t>Click to edit Master title style</a:t>
            </a:r>
          </a:p>
        </p:txBody>
      </p:sp>
      <p:sp>
        <p:nvSpPr>
          <p:cNvPr id="22" name="Picture Placeholder 21">
            <a:extLst>
              <a:ext uri="{FF2B5EF4-FFF2-40B4-BE49-F238E27FC236}">
                <a16:creationId xmlns:a16="http://schemas.microsoft.com/office/drawing/2014/main" id="{215A5A73-8E13-4E38-8362-0A09BA944115}"/>
              </a:ext>
            </a:extLst>
          </p:cNvPr>
          <p:cNvSpPr>
            <a:spLocks noGrp="1"/>
          </p:cNvSpPr>
          <p:nvPr>
            <p:ph type="pic" idx="1"/>
          </p:nvPr>
        </p:nvSpPr>
        <p:spPr>
          <a:xfrm>
            <a:off x="6058861" y="478881"/>
            <a:ext cx="5582675" cy="5908526"/>
          </a:xfrm>
          <a:custGeom>
            <a:avLst/>
            <a:gdLst>
              <a:gd name="connsiteX0" fmla="*/ 10816 w 5582675"/>
              <a:gd name="connsiteY0" fmla="*/ 0 h 5908526"/>
              <a:gd name="connsiteX1" fmla="*/ 5582675 w 5582675"/>
              <a:gd name="connsiteY1" fmla="*/ 0 h 5908526"/>
              <a:gd name="connsiteX2" fmla="*/ 5582675 w 5582675"/>
              <a:gd name="connsiteY2" fmla="*/ 5908526 h 5908526"/>
              <a:gd name="connsiteX3" fmla="*/ 0 w 5582675"/>
              <a:gd name="connsiteY3" fmla="*/ 5908526 h 5908526"/>
              <a:gd name="connsiteX4" fmla="*/ 30693 w 5582675"/>
              <a:gd name="connsiteY4" fmla="*/ 5722836 h 5908526"/>
              <a:gd name="connsiteX5" fmla="*/ 223682 w 5582675"/>
              <a:gd name="connsiteY5" fmla="*/ 2921544 h 5908526"/>
              <a:gd name="connsiteX6" fmla="*/ 30693 w 5582675"/>
              <a:gd name="connsiteY6" fmla="*/ 120253 h 590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82675" h="5908526">
                <a:moveTo>
                  <a:pt x="10816" y="0"/>
                </a:moveTo>
                <a:lnTo>
                  <a:pt x="5582675" y="0"/>
                </a:lnTo>
                <a:lnTo>
                  <a:pt x="5582675" y="5908526"/>
                </a:lnTo>
                <a:lnTo>
                  <a:pt x="0" y="5908526"/>
                </a:lnTo>
                <a:lnTo>
                  <a:pt x="30693" y="5722836"/>
                </a:lnTo>
                <a:cubicBezTo>
                  <a:pt x="153771" y="4890115"/>
                  <a:pt x="223682" y="3935837"/>
                  <a:pt x="223682" y="2921544"/>
                </a:cubicBezTo>
                <a:cubicBezTo>
                  <a:pt x="223682" y="1907252"/>
                  <a:pt x="153771" y="952973"/>
                  <a:pt x="30693" y="120253"/>
                </a:cubicBezTo>
                <a:close/>
              </a:path>
            </a:pathLst>
          </a:custGeom>
          <a:effectLst/>
        </p:spPr>
        <p:txBody>
          <a:bodyPr wrap="square" anchor="ctr">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285750" indent="-285750">
              <a:buFont typeface="Arial" panose="020B0604020202020204" pitchFamily="34" charset="0"/>
              <a:buChar char="•"/>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Edit Master text styles</a:t>
            </a:r>
          </a:p>
        </p:txBody>
      </p:sp>
      <p:sp>
        <p:nvSpPr>
          <p:cNvPr id="5" name="Date Placeholder 4"/>
          <p:cNvSpPr>
            <a:spLocks noGrp="1"/>
          </p:cNvSpPr>
          <p:nvPr>
            <p:ph type="dt" sz="half" idx="10"/>
          </p:nvPr>
        </p:nvSpPr>
        <p:spPr/>
        <p:txBody>
          <a:bodyPr/>
          <a:lstStyle/>
          <a:p>
            <a:fld id="{163A5200-74F0-9445-8847-A53AA9C11C7B}" type="datetime1">
              <a:rPr lang="en-US" noProof="0" smtClean="0"/>
              <a:t>11/7/2021</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4183431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Content Placeholder 10">
            <a:extLst>
              <a:ext uri="{FF2B5EF4-FFF2-40B4-BE49-F238E27FC236}">
                <a16:creationId xmlns:a16="http://schemas.microsoft.com/office/drawing/2014/main" id="{B50BDD93-02DA-4B21-9556-FA8B9894F903}"/>
              </a:ext>
            </a:extLst>
          </p:cNvPr>
          <p:cNvSpPr>
            <a:spLocks noGrp="1"/>
          </p:cNvSpPr>
          <p:nvPr>
            <p:ph sz="quarter" idx="13"/>
          </p:nvPr>
        </p:nvSpPr>
        <p:spPr>
          <a:xfrm>
            <a:off x="6058861" y="478880"/>
            <a:ext cx="5582675" cy="5900239"/>
          </a:xfrm>
          <a:custGeom>
            <a:avLst/>
            <a:gdLst>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0 w 5582675"/>
              <a:gd name="connsiteY4" fmla="*/ 0 h 5900239"/>
              <a:gd name="connsiteX0" fmla="*/ 3501 w 5586176"/>
              <a:gd name="connsiteY0" fmla="*/ 0 h 5900239"/>
              <a:gd name="connsiteX1" fmla="*/ 5586176 w 5586176"/>
              <a:gd name="connsiteY1" fmla="*/ 0 h 5900239"/>
              <a:gd name="connsiteX2" fmla="*/ 5586176 w 5586176"/>
              <a:gd name="connsiteY2" fmla="*/ 5900239 h 5900239"/>
              <a:gd name="connsiteX3" fmla="*/ 3501 w 5586176"/>
              <a:gd name="connsiteY3" fmla="*/ 5900239 h 5900239"/>
              <a:gd name="connsiteX4" fmla="*/ 0 w 5586176"/>
              <a:gd name="connsiteY4" fmla="*/ 3615600 h 5900239"/>
              <a:gd name="connsiteX5" fmla="*/ 3501 w 5586176"/>
              <a:gd name="connsiteY5"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0 w 5582675"/>
              <a:gd name="connsiteY5"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117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117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625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625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625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47299 w 5582675"/>
              <a:gd name="connsiteY5" fmla="*/ 24756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11739 w 5582675"/>
              <a:gd name="connsiteY4" fmla="*/ 5647600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52379 w 5582675"/>
              <a:gd name="connsiteY4" fmla="*/ 5647600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82675" h="5900239">
                <a:moveTo>
                  <a:pt x="0" y="0"/>
                </a:moveTo>
                <a:lnTo>
                  <a:pt x="5582675" y="0"/>
                </a:lnTo>
                <a:lnTo>
                  <a:pt x="5582675" y="5900239"/>
                </a:lnTo>
                <a:lnTo>
                  <a:pt x="0" y="5900239"/>
                </a:lnTo>
                <a:cubicBezTo>
                  <a:pt x="14285" y="5817931"/>
                  <a:pt x="34284" y="5741338"/>
                  <a:pt x="42854" y="5653315"/>
                </a:cubicBezTo>
                <a:cubicBezTo>
                  <a:pt x="145724" y="4908883"/>
                  <a:pt x="181919" y="4332092"/>
                  <a:pt x="220019" y="3442880"/>
                </a:cubicBezTo>
                <a:cubicBezTo>
                  <a:pt x="221712" y="2333747"/>
                  <a:pt x="182766" y="1285573"/>
                  <a:pt x="47299" y="247560"/>
                </a:cubicBezTo>
                <a:lnTo>
                  <a:pt x="0" y="0"/>
                </a:lnTo>
                <a:close/>
              </a:path>
            </a:pathLst>
          </a:custGeo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p:cNvSpPr>
            <a:spLocks noGrp="1"/>
          </p:cNvSpPr>
          <p:nvPr>
            <p:ph type="title"/>
          </p:nvPr>
        </p:nvSpPr>
        <p:spPr>
          <a:xfrm>
            <a:off x="1153907" y="1693332"/>
            <a:ext cx="3860260" cy="1735668"/>
          </a:xfrm>
        </p:spPr>
        <p:txBody>
          <a:bodyPr anchor="b">
            <a:normAutofit/>
          </a:bodyPr>
          <a:lstStyle>
            <a:lvl1pPr algn="l">
              <a:defRPr sz="2300" b="0"/>
            </a:lvl1pPr>
          </a:lstStyle>
          <a:p>
            <a:r>
              <a:rPr lang="en-US" noProof="0"/>
              <a:t>Click to edit Master title style</a:t>
            </a:r>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285750" indent="-285750">
              <a:buFont typeface="Arial" panose="020B0604020202020204" pitchFamily="34" charset="0"/>
              <a:buChar char="•"/>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Edit Master text styles</a:t>
            </a:r>
          </a:p>
        </p:txBody>
      </p:sp>
      <p:sp>
        <p:nvSpPr>
          <p:cNvPr id="5" name="Date Placeholder 4"/>
          <p:cNvSpPr>
            <a:spLocks noGrp="1"/>
          </p:cNvSpPr>
          <p:nvPr>
            <p:ph type="dt" sz="half" idx="10"/>
          </p:nvPr>
        </p:nvSpPr>
        <p:spPr/>
        <p:txBody>
          <a:bodyPr/>
          <a:lstStyle/>
          <a:p>
            <a:fld id="{163A5200-74F0-9445-8847-A53AA9C11C7B}" type="datetime1">
              <a:rPr lang="en-US" noProof="0" smtClean="0"/>
              <a:t>11/7/2021</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33977307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21B17C1C-DA5E-F743-826B-CB70C940D4E6}" type="datetime1">
              <a:rPr lang="en-US" noProof="0" smtClean="0"/>
              <a:t>11/7/2021</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477171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noProof="0"/>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E6F10E4C-E478-1D40-94DF-17D7429B053A}" type="datetime1">
              <a:rPr lang="en-US" noProof="0" smtClean="0"/>
              <a:t>11/7/2021</a:t>
            </a:fld>
            <a:endParaRPr lang="en-US" noProof="0" dirty="0"/>
          </a:p>
        </p:txBody>
      </p:sp>
      <p:sp>
        <p:nvSpPr>
          <p:cNvPr id="8" name="Footer Placeholder 7"/>
          <p:cNvSpPr>
            <a:spLocks noGrp="1"/>
          </p:cNvSpPr>
          <p:nvPr>
            <p:ph type="ftr" sz="quarter" idx="11"/>
          </p:nvPr>
        </p:nvSpPr>
        <p:spPr/>
        <p:txBody>
          <a:bodyPr/>
          <a:lstStyle/>
          <a:p>
            <a:endParaRPr lang="en-US" noProof="0" dirty="0"/>
          </a:p>
        </p:txBody>
      </p:sp>
      <p:sp>
        <p:nvSpPr>
          <p:cNvPr id="9" name="Slide Number Placeholder 8"/>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959933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AC1A9061-1D22-724D-9508-7BAEAF287353}" type="datetime1">
              <a:rPr lang="en-US" noProof="0" smtClean="0"/>
              <a:t>11/7/2021</a:t>
            </a:fld>
            <a:endParaRPr lang="en-US" noProof="0" dirty="0"/>
          </a:p>
        </p:txBody>
      </p:sp>
      <p:sp>
        <p:nvSpPr>
          <p:cNvPr id="4" name="Footer Placeholder 3"/>
          <p:cNvSpPr>
            <a:spLocks noGrp="1"/>
          </p:cNvSpPr>
          <p:nvPr>
            <p:ph type="ftr" sz="quarter" idx="11"/>
          </p:nvPr>
        </p:nvSpPr>
        <p:spPr/>
        <p:txBody>
          <a:bodyPr/>
          <a:lstStyle/>
          <a:p>
            <a:endParaRPr lang="en-US" noProof="0" dirty="0"/>
          </a:p>
        </p:txBody>
      </p:sp>
      <p:sp>
        <p:nvSpPr>
          <p:cNvPr id="5" name="Slide Number Placeholder 4"/>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8264808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AC1A9061-1D22-724D-9508-7BAEAF287353}" type="datetime1">
              <a:rPr lang="en-US" noProof="0" smtClean="0"/>
              <a:t>11/7/2021</a:t>
            </a:fld>
            <a:endParaRPr lang="en-US" noProof="0" dirty="0"/>
          </a:p>
        </p:txBody>
      </p:sp>
      <p:sp>
        <p:nvSpPr>
          <p:cNvPr id="4" name="Footer Placeholder 3"/>
          <p:cNvSpPr>
            <a:spLocks noGrp="1"/>
          </p:cNvSpPr>
          <p:nvPr>
            <p:ph type="ftr" sz="quarter" idx="11"/>
          </p:nvPr>
        </p:nvSpPr>
        <p:spPr/>
        <p:txBody>
          <a:bodyPr/>
          <a:lstStyle/>
          <a:p>
            <a:endParaRPr lang="en-US" noProof="0" dirty="0"/>
          </a:p>
        </p:txBody>
      </p:sp>
      <p:sp>
        <p:nvSpPr>
          <p:cNvPr id="5" name="Slide Number Placeholder 4"/>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7" name="Text Placeholder 6">
            <a:extLst>
              <a:ext uri="{FF2B5EF4-FFF2-40B4-BE49-F238E27FC236}">
                <a16:creationId xmlns:a16="http://schemas.microsoft.com/office/drawing/2014/main" id="{575C1B7F-CD73-441E-89FC-46AA9E8B519B}"/>
              </a:ext>
            </a:extLst>
          </p:cNvPr>
          <p:cNvSpPr>
            <a:spLocks noGrp="1"/>
          </p:cNvSpPr>
          <p:nvPr>
            <p:ph type="body" sz="quarter" idx="13"/>
          </p:nvPr>
        </p:nvSpPr>
        <p:spPr>
          <a:xfrm>
            <a:off x="1764150" y="2406650"/>
            <a:ext cx="8663700" cy="3477682"/>
          </a:xfrm>
        </p:spPr>
        <p:txBody>
          <a:bodyPr anchor="ctr">
            <a:normAutofit/>
          </a:bodyPr>
          <a:lstStyle>
            <a:lvl1pPr marL="0" indent="0" algn="ctr">
              <a:buNone/>
              <a:defRPr sz="6000"/>
            </a:lvl1pPr>
            <a:lvl2pPr marL="457200" indent="0">
              <a:buNone/>
              <a:defRPr/>
            </a:lvl2pPr>
          </a:lstStyle>
          <a:p>
            <a:pPr lvl="0"/>
            <a:r>
              <a:rPr lang="en-US" noProof="0"/>
              <a:t>Edit Master text styles</a:t>
            </a:r>
          </a:p>
        </p:txBody>
      </p:sp>
    </p:spTree>
    <p:extLst>
      <p:ext uri="{BB962C8B-B14F-4D97-AF65-F5344CB8AC3E}">
        <p14:creationId xmlns:p14="http://schemas.microsoft.com/office/powerpoint/2010/main" val="37529742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205E0F-8980-D24A-B2F9-0C7A13C6A6DE}" type="datetime1">
              <a:rPr lang="en-US" noProof="0" smtClean="0"/>
              <a:t>11/7/2021</a:t>
            </a:fld>
            <a:endParaRPr lang="en-US" noProof="0" dirty="0"/>
          </a:p>
        </p:txBody>
      </p:sp>
      <p:sp>
        <p:nvSpPr>
          <p:cNvPr id="3" name="Footer Placeholder 2"/>
          <p:cNvSpPr>
            <a:spLocks noGrp="1"/>
          </p:cNvSpPr>
          <p:nvPr>
            <p:ph type="ftr" sz="quarter" idx="11"/>
          </p:nvPr>
        </p:nvSpPr>
        <p:spPr/>
        <p:txBody>
          <a:bodyPr/>
          <a:lstStyle/>
          <a:p>
            <a:endParaRPr lang="en-US" noProof="0"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1719229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idx="1"/>
          </p:nvPr>
        </p:nvSpPr>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06D41EE2-1449-2741-9D08-61623EFC2A0E}" type="datetime1">
              <a:rPr lang="en-US" noProof="0" smtClean="0"/>
              <a:t>11/7/2021</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373622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noProof="0"/>
              <a:t>Click to edit Master title style</a:t>
            </a:r>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Edit Master text styles</a:t>
            </a:r>
          </a:p>
        </p:txBody>
      </p:sp>
      <p:sp>
        <p:nvSpPr>
          <p:cNvPr id="4" name="Date Placeholder 3"/>
          <p:cNvSpPr>
            <a:spLocks noGrp="1"/>
          </p:cNvSpPr>
          <p:nvPr>
            <p:ph type="dt" sz="half" idx="10"/>
          </p:nvPr>
        </p:nvSpPr>
        <p:spPr/>
        <p:txBody>
          <a:bodyPr/>
          <a:lstStyle/>
          <a:p>
            <a:fld id="{9DAF7560-49B8-714F-A7F1-D946D3E64C23}" type="datetime1">
              <a:rPr lang="en-US" noProof="0" smtClean="0"/>
              <a:t>11/7/2021</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308194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Only - left">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7DD9237C-03C9-D843-906B-96D98C6B2D61}" type="datetime1">
              <a:rPr lang="en-US" noProof="0" smtClean="0"/>
              <a:t>11/7/2021</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579578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Bullets as Icons 5X Vertical">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5B480622-FB8F-493B-9965-971B07D752E2}"/>
              </a:ext>
            </a:extLst>
          </p:cNvPr>
          <p:cNvSpPr>
            <a:spLocks noGrp="1"/>
          </p:cNvSpPr>
          <p:nvPr>
            <p:ph type="body" sz="quarter" idx="13" hasCustomPrompt="1"/>
          </p:nvPr>
        </p:nvSpPr>
        <p:spPr>
          <a:xfrm>
            <a:off x="6792913" y="1748812"/>
            <a:ext cx="3852000" cy="720000"/>
          </a:xfrm>
          <a:prstGeom prst="roundRect">
            <a:avLst/>
          </a:prstGeom>
          <a:solidFill>
            <a:schemeClr val="bg1">
              <a:lumMod val="95000"/>
            </a:schemeClr>
          </a:solidFill>
          <a:ln w="31750">
            <a:solidFill>
              <a:schemeClr val="accent1"/>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6" name="Text Placeholder 9">
            <a:extLst>
              <a:ext uri="{FF2B5EF4-FFF2-40B4-BE49-F238E27FC236}">
                <a16:creationId xmlns:a16="http://schemas.microsoft.com/office/drawing/2014/main" id="{2C5BC223-8B87-4685-A901-71B07847E41C}"/>
              </a:ext>
            </a:extLst>
          </p:cNvPr>
          <p:cNvSpPr>
            <a:spLocks noGrp="1"/>
          </p:cNvSpPr>
          <p:nvPr>
            <p:ph type="body" sz="quarter" idx="14" hasCustomPrompt="1"/>
          </p:nvPr>
        </p:nvSpPr>
        <p:spPr>
          <a:xfrm>
            <a:off x="6792913" y="2561156"/>
            <a:ext cx="3852000" cy="720000"/>
          </a:xfrm>
          <a:prstGeom prst="roundRect">
            <a:avLst/>
          </a:prstGeom>
          <a:solidFill>
            <a:schemeClr val="bg1">
              <a:lumMod val="95000"/>
            </a:schemeClr>
          </a:solidFill>
          <a:ln w="31750">
            <a:solidFill>
              <a:schemeClr val="accent2"/>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7" name="Text Placeholder 9">
            <a:extLst>
              <a:ext uri="{FF2B5EF4-FFF2-40B4-BE49-F238E27FC236}">
                <a16:creationId xmlns:a16="http://schemas.microsoft.com/office/drawing/2014/main" id="{1AE3DDF2-FC22-4381-9763-408FEF9648BD}"/>
              </a:ext>
            </a:extLst>
          </p:cNvPr>
          <p:cNvSpPr>
            <a:spLocks noGrp="1"/>
          </p:cNvSpPr>
          <p:nvPr>
            <p:ph type="body" sz="quarter" idx="15" hasCustomPrompt="1"/>
          </p:nvPr>
        </p:nvSpPr>
        <p:spPr>
          <a:xfrm>
            <a:off x="6792913" y="3373501"/>
            <a:ext cx="3852000" cy="720000"/>
          </a:xfrm>
          <a:prstGeom prst="roundRect">
            <a:avLst/>
          </a:prstGeom>
          <a:solidFill>
            <a:schemeClr val="bg1">
              <a:lumMod val="95000"/>
            </a:schemeClr>
          </a:solidFill>
          <a:ln w="31750">
            <a:solidFill>
              <a:schemeClr val="accent3"/>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8" name="Text Placeholder 9">
            <a:extLst>
              <a:ext uri="{FF2B5EF4-FFF2-40B4-BE49-F238E27FC236}">
                <a16:creationId xmlns:a16="http://schemas.microsoft.com/office/drawing/2014/main" id="{6170A2BF-28BF-4B27-B92D-B1423601B767}"/>
              </a:ext>
            </a:extLst>
          </p:cNvPr>
          <p:cNvSpPr>
            <a:spLocks noGrp="1"/>
          </p:cNvSpPr>
          <p:nvPr>
            <p:ph type="body" sz="quarter" idx="16" hasCustomPrompt="1"/>
          </p:nvPr>
        </p:nvSpPr>
        <p:spPr>
          <a:xfrm>
            <a:off x="6792913" y="4185846"/>
            <a:ext cx="3852000" cy="720000"/>
          </a:xfrm>
          <a:prstGeom prst="roundRect">
            <a:avLst/>
          </a:prstGeom>
          <a:solidFill>
            <a:schemeClr val="bg1">
              <a:lumMod val="95000"/>
            </a:schemeClr>
          </a:solidFill>
          <a:ln w="31750">
            <a:solidFill>
              <a:schemeClr val="accent4"/>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9" name="Text Placeholder 9">
            <a:extLst>
              <a:ext uri="{FF2B5EF4-FFF2-40B4-BE49-F238E27FC236}">
                <a16:creationId xmlns:a16="http://schemas.microsoft.com/office/drawing/2014/main" id="{2DB1D08C-9D26-4EC5-B935-D6A265A2A672}"/>
              </a:ext>
            </a:extLst>
          </p:cNvPr>
          <p:cNvSpPr>
            <a:spLocks noGrp="1"/>
          </p:cNvSpPr>
          <p:nvPr>
            <p:ph type="body" sz="quarter" idx="17" hasCustomPrompt="1"/>
          </p:nvPr>
        </p:nvSpPr>
        <p:spPr>
          <a:xfrm>
            <a:off x="6792913" y="4998190"/>
            <a:ext cx="3852000" cy="720000"/>
          </a:xfrm>
          <a:prstGeom prst="roundRect">
            <a:avLst/>
          </a:prstGeom>
          <a:solidFill>
            <a:schemeClr val="bg1">
              <a:lumMod val="95000"/>
            </a:schemeClr>
          </a:solidFill>
          <a:ln w="31750">
            <a:solidFill>
              <a:schemeClr val="accent6"/>
            </a:solidFill>
          </a:ln>
        </p:spPr>
        <p:txBody>
          <a:bodyPr anchor="ctr">
            <a:normAutofit/>
          </a:bodyPr>
          <a:lstStyle>
            <a:lvl1pPr marL="0" indent="0">
              <a:buNone/>
              <a:defRPr sz="2100">
                <a:solidFill>
                  <a:schemeClr val="tx1"/>
                </a:solidFill>
              </a:defRPr>
            </a:lvl1pPr>
          </a:lstStyle>
          <a:p>
            <a:pPr lvl="0"/>
            <a:r>
              <a:rPr lang="en-US" noProof="0"/>
              <a:t>Text Item</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397BD2BD-1F35-9841-A6BF-76BE540EE01F}" type="datetime1">
              <a:rPr lang="en-US" noProof="0" smtClean="0"/>
              <a:t>11/7/2021</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Picture Placeholder 13">
            <a:extLst>
              <a:ext uri="{FF2B5EF4-FFF2-40B4-BE49-F238E27FC236}">
                <a16:creationId xmlns:a16="http://schemas.microsoft.com/office/drawing/2014/main" id="{9DDAF6ED-5E16-4D29-98B7-FB80DB3AAFEC}"/>
              </a:ext>
            </a:extLst>
          </p:cNvPr>
          <p:cNvSpPr>
            <a:spLocks noGrp="1"/>
          </p:cNvSpPr>
          <p:nvPr>
            <p:ph type="pic" sz="quarter" idx="18" hasCustomPrompt="1"/>
          </p:nvPr>
        </p:nvSpPr>
        <p:spPr>
          <a:xfrm>
            <a:off x="5870575" y="1840504"/>
            <a:ext cx="536616" cy="536616"/>
          </a:xfrm>
        </p:spPr>
        <p:txBody>
          <a:bodyPr lIns="0" tIns="0" rIns="0" bIns="0" anchor="ctr">
            <a:normAutofit/>
          </a:bodyPr>
          <a:lstStyle>
            <a:lvl1pPr marL="0" indent="0" algn="ctr">
              <a:buNone/>
              <a:defRPr sz="1100" i="1"/>
            </a:lvl1pPr>
          </a:lstStyle>
          <a:p>
            <a:r>
              <a:rPr lang="en-US" noProof="0" dirty="0"/>
              <a:t>Icon</a:t>
            </a:r>
          </a:p>
        </p:txBody>
      </p:sp>
      <p:sp>
        <p:nvSpPr>
          <p:cNvPr id="21" name="Picture Placeholder 13">
            <a:extLst>
              <a:ext uri="{FF2B5EF4-FFF2-40B4-BE49-F238E27FC236}">
                <a16:creationId xmlns:a16="http://schemas.microsoft.com/office/drawing/2014/main" id="{8C305CB7-F303-430E-951A-7FC6F97062AA}"/>
              </a:ext>
            </a:extLst>
          </p:cNvPr>
          <p:cNvSpPr>
            <a:spLocks noGrp="1"/>
          </p:cNvSpPr>
          <p:nvPr>
            <p:ph type="pic" sz="quarter" idx="19" hasCustomPrompt="1"/>
          </p:nvPr>
        </p:nvSpPr>
        <p:spPr>
          <a:xfrm>
            <a:off x="5870575" y="2652849"/>
            <a:ext cx="536616" cy="536616"/>
          </a:xfrm>
        </p:spPr>
        <p:txBody>
          <a:bodyPr lIns="0" tIns="0" rIns="0" bIns="0" anchor="ctr">
            <a:normAutofit/>
          </a:bodyPr>
          <a:lstStyle>
            <a:lvl1pPr marL="0" indent="0" algn="ctr">
              <a:buNone/>
              <a:defRPr sz="1100" i="1"/>
            </a:lvl1pPr>
          </a:lstStyle>
          <a:p>
            <a:r>
              <a:rPr lang="en-US" noProof="0" dirty="0"/>
              <a:t>Icon</a:t>
            </a:r>
          </a:p>
        </p:txBody>
      </p:sp>
      <p:sp>
        <p:nvSpPr>
          <p:cNvPr id="22" name="Picture Placeholder 13">
            <a:extLst>
              <a:ext uri="{FF2B5EF4-FFF2-40B4-BE49-F238E27FC236}">
                <a16:creationId xmlns:a16="http://schemas.microsoft.com/office/drawing/2014/main" id="{84D427E5-ED69-4A46-A9B7-F4DC4466F320}"/>
              </a:ext>
            </a:extLst>
          </p:cNvPr>
          <p:cNvSpPr>
            <a:spLocks noGrp="1"/>
          </p:cNvSpPr>
          <p:nvPr>
            <p:ph type="pic" sz="quarter" idx="20" hasCustomPrompt="1"/>
          </p:nvPr>
        </p:nvSpPr>
        <p:spPr>
          <a:xfrm>
            <a:off x="5870575" y="3465194"/>
            <a:ext cx="536616" cy="536616"/>
          </a:xfrm>
        </p:spPr>
        <p:txBody>
          <a:bodyPr lIns="0" tIns="0" rIns="0" bIns="0" anchor="ctr">
            <a:normAutofit/>
          </a:bodyPr>
          <a:lstStyle>
            <a:lvl1pPr marL="0" indent="0" algn="ctr">
              <a:buNone/>
              <a:defRPr sz="1100" i="1"/>
            </a:lvl1pPr>
          </a:lstStyle>
          <a:p>
            <a:r>
              <a:rPr lang="en-US" noProof="0" dirty="0"/>
              <a:t>Icon</a:t>
            </a:r>
          </a:p>
        </p:txBody>
      </p:sp>
      <p:sp>
        <p:nvSpPr>
          <p:cNvPr id="24" name="Picture Placeholder 13">
            <a:extLst>
              <a:ext uri="{FF2B5EF4-FFF2-40B4-BE49-F238E27FC236}">
                <a16:creationId xmlns:a16="http://schemas.microsoft.com/office/drawing/2014/main" id="{3DDA902F-61D6-4F1C-86C6-D1F5584AE8B3}"/>
              </a:ext>
            </a:extLst>
          </p:cNvPr>
          <p:cNvSpPr>
            <a:spLocks noGrp="1"/>
          </p:cNvSpPr>
          <p:nvPr>
            <p:ph type="pic" sz="quarter" idx="21" hasCustomPrompt="1"/>
          </p:nvPr>
        </p:nvSpPr>
        <p:spPr>
          <a:xfrm>
            <a:off x="5870575" y="4277539"/>
            <a:ext cx="536616" cy="536616"/>
          </a:xfrm>
        </p:spPr>
        <p:txBody>
          <a:bodyPr lIns="0" tIns="0" rIns="0" bIns="0" anchor="ctr">
            <a:normAutofit/>
          </a:bodyPr>
          <a:lstStyle>
            <a:lvl1pPr marL="0" indent="0" algn="ctr">
              <a:buNone/>
              <a:defRPr sz="1100" i="1"/>
            </a:lvl1pPr>
          </a:lstStyle>
          <a:p>
            <a:r>
              <a:rPr lang="en-US" noProof="0" dirty="0"/>
              <a:t>Icon</a:t>
            </a:r>
          </a:p>
        </p:txBody>
      </p:sp>
      <p:sp>
        <p:nvSpPr>
          <p:cNvPr id="26" name="Picture Placeholder 13">
            <a:extLst>
              <a:ext uri="{FF2B5EF4-FFF2-40B4-BE49-F238E27FC236}">
                <a16:creationId xmlns:a16="http://schemas.microsoft.com/office/drawing/2014/main" id="{D8B6871A-9C69-4437-A5AD-A0400BAF2C6D}"/>
              </a:ext>
            </a:extLst>
          </p:cNvPr>
          <p:cNvSpPr>
            <a:spLocks noGrp="1"/>
          </p:cNvSpPr>
          <p:nvPr>
            <p:ph type="pic" sz="quarter" idx="23" hasCustomPrompt="1"/>
          </p:nvPr>
        </p:nvSpPr>
        <p:spPr>
          <a:xfrm>
            <a:off x="5870575" y="5089882"/>
            <a:ext cx="536616" cy="536616"/>
          </a:xfrm>
        </p:spPr>
        <p:txBody>
          <a:bodyPr lIns="0" tIns="0" rIns="0" bIns="0" anchor="ctr">
            <a:normAutofit/>
          </a:bodyPr>
          <a:lstStyle>
            <a:lvl1pPr marL="0" indent="0" algn="ctr">
              <a:buNone/>
              <a:defRPr sz="1100" i="1"/>
            </a:lvl1pPr>
          </a:lstStyle>
          <a:p>
            <a:r>
              <a:rPr lang="en-US" noProof="0" dirty="0"/>
              <a:t>Icon</a:t>
            </a:r>
          </a:p>
        </p:txBody>
      </p:sp>
    </p:spTree>
    <p:extLst>
      <p:ext uri="{BB962C8B-B14F-4D97-AF65-F5344CB8AC3E}">
        <p14:creationId xmlns:p14="http://schemas.microsoft.com/office/powerpoint/2010/main" val="3296259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 Icon Bullets Vertical Light">
    <p:spTree>
      <p:nvGrpSpPr>
        <p:cNvPr id="1" name=""/>
        <p:cNvGrpSpPr/>
        <p:nvPr/>
      </p:nvGrpSpPr>
      <p:grpSpPr>
        <a:xfrm>
          <a:off x="0" y="0"/>
          <a:ext cx="0" cy="0"/>
          <a:chOff x="0" y="0"/>
          <a:chExt cx="0" cy="0"/>
        </a:xfrm>
      </p:grpSpPr>
      <p:sp>
        <p:nvSpPr>
          <p:cNvPr id="31" name="Oval 30">
            <a:extLst>
              <a:ext uri="{FF2B5EF4-FFF2-40B4-BE49-F238E27FC236}">
                <a16:creationId xmlns:a16="http://schemas.microsoft.com/office/drawing/2014/main" id="{B8ACAEC3-8D8C-3848-8630-7A0DFF3F6116}"/>
              </a:ext>
            </a:extLst>
          </p:cNvPr>
          <p:cNvSpPr>
            <a:spLocks noChangeAspect="1"/>
          </p:cNvSpPr>
          <p:nvPr userDrawn="1"/>
        </p:nvSpPr>
        <p:spPr>
          <a:xfrm>
            <a:off x="8699143" y="3702940"/>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Picture Placeholder 9">
            <a:extLst>
              <a:ext uri="{FF2B5EF4-FFF2-40B4-BE49-F238E27FC236}">
                <a16:creationId xmlns:a16="http://schemas.microsoft.com/office/drawing/2014/main" id="{CC12BEA0-F502-0646-A370-7ECF194608D0}"/>
              </a:ext>
            </a:extLst>
          </p:cNvPr>
          <p:cNvSpPr>
            <a:spLocks noGrp="1"/>
          </p:cNvSpPr>
          <p:nvPr>
            <p:ph type="pic" sz="quarter" idx="24" hasCustomPrompt="1"/>
          </p:nvPr>
        </p:nvSpPr>
        <p:spPr>
          <a:xfrm>
            <a:off x="8865103" y="3869836"/>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9" name="Oval 28">
            <a:extLst>
              <a:ext uri="{FF2B5EF4-FFF2-40B4-BE49-F238E27FC236}">
                <a16:creationId xmlns:a16="http://schemas.microsoft.com/office/drawing/2014/main" id="{D58C6160-632A-B540-A7E5-81F40CEC1FE7}"/>
              </a:ext>
            </a:extLst>
          </p:cNvPr>
          <p:cNvSpPr>
            <a:spLocks noChangeAspect="1"/>
          </p:cNvSpPr>
          <p:nvPr userDrawn="1"/>
        </p:nvSpPr>
        <p:spPr>
          <a:xfrm>
            <a:off x="6287247" y="370677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Picture Placeholder 9">
            <a:extLst>
              <a:ext uri="{FF2B5EF4-FFF2-40B4-BE49-F238E27FC236}">
                <a16:creationId xmlns:a16="http://schemas.microsoft.com/office/drawing/2014/main" id="{EB2FEBB6-C1E0-0D47-8CCC-05EE2F756590}"/>
              </a:ext>
            </a:extLst>
          </p:cNvPr>
          <p:cNvSpPr>
            <a:spLocks noGrp="1"/>
          </p:cNvSpPr>
          <p:nvPr>
            <p:ph type="pic" sz="quarter" idx="23" hasCustomPrompt="1"/>
          </p:nvPr>
        </p:nvSpPr>
        <p:spPr>
          <a:xfrm>
            <a:off x="6452271" y="387367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2" name="Oval 21">
            <a:extLst>
              <a:ext uri="{FF2B5EF4-FFF2-40B4-BE49-F238E27FC236}">
                <a16:creationId xmlns:a16="http://schemas.microsoft.com/office/drawing/2014/main" id="{7215E544-9553-AC42-B5C3-F7AE9AD6D815}"/>
              </a:ext>
            </a:extLst>
          </p:cNvPr>
          <p:cNvSpPr>
            <a:spLocks noChangeAspect="1"/>
          </p:cNvSpPr>
          <p:nvPr userDrawn="1"/>
        </p:nvSpPr>
        <p:spPr>
          <a:xfrm>
            <a:off x="8699143" y="79931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Oval 2">
            <a:extLst>
              <a:ext uri="{FF2B5EF4-FFF2-40B4-BE49-F238E27FC236}">
                <a16:creationId xmlns:a16="http://schemas.microsoft.com/office/drawing/2014/main" id="{F76E934A-C634-DF4D-992A-6E01917693AD}"/>
              </a:ext>
            </a:extLst>
          </p:cNvPr>
          <p:cNvSpPr>
            <a:spLocks noChangeAspect="1"/>
          </p:cNvSpPr>
          <p:nvPr userDrawn="1"/>
        </p:nvSpPr>
        <p:spPr>
          <a:xfrm>
            <a:off x="6289119" y="79931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6E94F40A-5592-5744-BFD7-61B04D70BFE7}" type="datetime1">
              <a:rPr lang="en-US" noProof="0" smtClean="0"/>
              <a:t>11/7/2021</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5756275" y="2351088"/>
            <a:ext cx="2325688" cy="774700"/>
          </a:xfrm>
        </p:spPr>
        <p:txBody>
          <a:bodyPr>
            <a:normAutofit/>
          </a:bodyPr>
          <a:lstStyle>
            <a:lvl1pPr marL="0" indent="0" algn="ctr">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8167235" y="2351088"/>
            <a:ext cx="2325688" cy="774700"/>
          </a:xfrm>
        </p:spPr>
        <p:txBody>
          <a:bodyPr>
            <a:normAutofit/>
          </a:bodyPr>
          <a:lstStyle>
            <a:lvl1pPr marL="0" indent="0" algn="ctr">
              <a:buNone/>
              <a:defRPr sz="1200"/>
            </a:lvl1pPr>
          </a:lstStyle>
          <a:p>
            <a:pPr lvl="0"/>
            <a:r>
              <a:rPr lang="en-US" noProof="0"/>
              <a:t>Edit bullet description</a:t>
            </a:r>
          </a:p>
        </p:txBody>
      </p:sp>
      <p:sp>
        <p:nvSpPr>
          <p:cNvPr id="26" name="Text Placeholder 13">
            <a:extLst>
              <a:ext uri="{FF2B5EF4-FFF2-40B4-BE49-F238E27FC236}">
                <a16:creationId xmlns:a16="http://schemas.microsoft.com/office/drawing/2014/main" id="{B493D355-B592-4395-8255-D1D4FB1CF1A6}"/>
              </a:ext>
            </a:extLst>
          </p:cNvPr>
          <p:cNvSpPr>
            <a:spLocks noGrp="1"/>
          </p:cNvSpPr>
          <p:nvPr>
            <p:ph type="body" sz="quarter" idx="18" hasCustomPrompt="1"/>
          </p:nvPr>
        </p:nvSpPr>
        <p:spPr>
          <a:xfrm>
            <a:off x="5756275" y="5258548"/>
            <a:ext cx="2325688" cy="774700"/>
          </a:xfrm>
        </p:spPr>
        <p:txBody>
          <a:bodyPr>
            <a:normAutofit/>
          </a:bodyPr>
          <a:lstStyle>
            <a:lvl1pPr marL="0" indent="0" algn="ctr">
              <a:buNone/>
              <a:defRPr sz="1200"/>
            </a:lvl1pPr>
          </a:lstStyle>
          <a:p>
            <a:pPr lvl="0"/>
            <a:r>
              <a:rPr lang="en-US" noProof="0"/>
              <a:t>Edit bullet description</a:t>
            </a:r>
          </a:p>
        </p:txBody>
      </p:sp>
      <p:sp>
        <p:nvSpPr>
          <p:cNvPr id="28" name="Text Placeholder 13">
            <a:extLst>
              <a:ext uri="{FF2B5EF4-FFF2-40B4-BE49-F238E27FC236}">
                <a16:creationId xmlns:a16="http://schemas.microsoft.com/office/drawing/2014/main" id="{D0A496BB-AA13-44AE-AFA6-30D4ED5099E9}"/>
              </a:ext>
            </a:extLst>
          </p:cNvPr>
          <p:cNvSpPr>
            <a:spLocks noGrp="1"/>
          </p:cNvSpPr>
          <p:nvPr>
            <p:ph type="body" sz="quarter" idx="20" hasCustomPrompt="1"/>
          </p:nvPr>
        </p:nvSpPr>
        <p:spPr>
          <a:xfrm>
            <a:off x="8167235" y="5258548"/>
            <a:ext cx="2325688" cy="774700"/>
          </a:xfrm>
        </p:spPr>
        <p:txBody>
          <a:bodyPr>
            <a:normAutofit/>
          </a:bodyPr>
          <a:lstStyle>
            <a:lvl1pPr marL="0" indent="0" algn="ctr">
              <a:buNone/>
              <a:defRPr sz="1200"/>
            </a:lvl1pPr>
          </a:lstStyle>
          <a:p>
            <a:pPr lvl="0"/>
            <a:r>
              <a:rPr lang="en-US" noProof="0"/>
              <a:t>Edit bullet description</a:t>
            </a:r>
          </a:p>
        </p:txBody>
      </p:sp>
      <p:sp>
        <p:nvSpPr>
          <p:cNvPr id="20" name="Picture Placeholder 9">
            <a:extLst>
              <a:ext uri="{FF2B5EF4-FFF2-40B4-BE49-F238E27FC236}">
                <a16:creationId xmlns:a16="http://schemas.microsoft.com/office/drawing/2014/main" id="{8E97E18E-0E31-B542-9578-D6E4DCD84680}"/>
              </a:ext>
            </a:extLst>
          </p:cNvPr>
          <p:cNvSpPr>
            <a:spLocks noGrp="1"/>
          </p:cNvSpPr>
          <p:nvPr>
            <p:ph type="pic" sz="quarter" idx="21" hasCustomPrompt="1"/>
          </p:nvPr>
        </p:nvSpPr>
        <p:spPr>
          <a:xfrm>
            <a:off x="6454143" y="96621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4" name="Picture Placeholder 9">
            <a:extLst>
              <a:ext uri="{FF2B5EF4-FFF2-40B4-BE49-F238E27FC236}">
                <a16:creationId xmlns:a16="http://schemas.microsoft.com/office/drawing/2014/main" id="{7602DDF7-46BD-6045-BDB0-45F47B0B6A9C}"/>
              </a:ext>
            </a:extLst>
          </p:cNvPr>
          <p:cNvSpPr>
            <a:spLocks noGrp="1"/>
          </p:cNvSpPr>
          <p:nvPr>
            <p:ph type="pic" sz="quarter" idx="22" hasCustomPrompt="1"/>
          </p:nvPr>
        </p:nvSpPr>
        <p:spPr>
          <a:xfrm>
            <a:off x="8865103" y="965277"/>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Tree>
    <p:extLst>
      <p:ext uri="{BB962C8B-B14F-4D97-AF65-F5344CB8AC3E}">
        <p14:creationId xmlns:p14="http://schemas.microsoft.com/office/powerpoint/2010/main" val="1820464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4 Icon Bullets Vertical">
    <p:spTree>
      <p:nvGrpSpPr>
        <p:cNvPr id="1" name=""/>
        <p:cNvGrpSpPr/>
        <p:nvPr/>
      </p:nvGrpSpPr>
      <p:grpSpPr>
        <a:xfrm>
          <a:off x="0" y="0"/>
          <a:ext cx="0" cy="0"/>
          <a:chOff x="0" y="0"/>
          <a:chExt cx="0" cy="0"/>
        </a:xfrm>
      </p:grpSpPr>
      <p:sp>
        <p:nvSpPr>
          <p:cNvPr id="20" name="Oval 19">
            <a:extLst>
              <a:ext uri="{FF2B5EF4-FFF2-40B4-BE49-F238E27FC236}">
                <a16:creationId xmlns:a16="http://schemas.microsoft.com/office/drawing/2014/main" id="{86F73ED6-3B3B-5A45-912C-FCFD7D53593C}"/>
              </a:ext>
            </a:extLst>
          </p:cNvPr>
          <p:cNvSpPr>
            <a:spLocks noChangeAspect="1"/>
          </p:cNvSpPr>
          <p:nvPr userDrawn="1"/>
        </p:nvSpPr>
        <p:spPr>
          <a:xfrm>
            <a:off x="8699143" y="3702940"/>
            <a:ext cx="1261872" cy="126187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9">
            <a:extLst>
              <a:ext uri="{FF2B5EF4-FFF2-40B4-BE49-F238E27FC236}">
                <a16:creationId xmlns:a16="http://schemas.microsoft.com/office/drawing/2014/main" id="{B5971407-B12A-EE45-895D-769807DFC767}"/>
              </a:ext>
            </a:extLst>
          </p:cNvPr>
          <p:cNvSpPr>
            <a:spLocks noGrp="1"/>
          </p:cNvSpPr>
          <p:nvPr>
            <p:ph type="pic" sz="quarter" idx="24" hasCustomPrompt="1"/>
          </p:nvPr>
        </p:nvSpPr>
        <p:spPr>
          <a:xfrm>
            <a:off x="8865103" y="3869836"/>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2" name="Oval 21">
            <a:extLst>
              <a:ext uri="{FF2B5EF4-FFF2-40B4-BE49-F238E27FC236}">
                <a16:creationId xmlns:a16="http://schemas.microsoft.com/office/drawing/2014/main" id="{36215321-76D7-AD41-B779-DE347C617DB3}"/>
              </a:ext>
            </a:extLst>
          </p:cNvPr>
          <p:cNvSpPr>
            <a:spLocks noChangeAspect="1"/>
          </p:cNvSpPr>
          <p:nvPr userDrawn="1"/>
        </p:nvSpPr>
        <p:spPr>
          <a:xfrm>
            <a:off x="6288183" y="3706777"/>
            <a:ext cx="1261872" cy="12618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9">
            <a:extLst>
              <a:ext uri="{FF2B5EF4-FFF2-40B4-BE49-F238E27FC236}">
                <a16:creationId xmlns:a16="http://schemas.microsoft.com/office/drawing/2014/main" id="{E61684B2-1403-BD44-80B1-6A5C0D0A3C67}"/>
              </a:ext>
            </a:extLst>
          </p:cNvPr>
          <p:cNvSpPr>
            <a:spLocks noGrp="1"/>
          </p:cNvSpPr>
          <p:nvPr>
            <p:ph type="pic" sz="quarter" idx="23" hasCustomPrompt="1"/>
          </p:nvPr>
        </p:nvSpPr>
        <p:spPr>
          <a:xfrm>
            <a:off x="6454143" y="387367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9" name="Oval 28">
            <a:extLst>
              <a:ext uri="{FF2B5EF4-FFF2-40B4-BE49-F238E27FC236}">
                <a16:creationId xmlns:a16="http://schemas.microsoft.com/office/drawing/2014/main" id="{3B87B079-A5F0-D34B-90BD-17403B51EF47}"/>
              </a:ext>
            </a:extLst>
          </p:cNvPr>
          <p:cNvSpPr>
            <a:spLocks noChangeAspect="1"/>
          </p:cNvSpPr>
          <p:nvPr userDrawn="1"/>
        </p:nvSpPr>
        <p:spPr>
          <a:xfrm>
            <a:off x="8699143" y="799317"/>
            <a:ext cx="1261872" cy="12618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Oval 29">
            <a:extLst>
              <a:ext uri="{FF2B5EF4-FFF2-40B4-BE49-F238E27FC236}">
                <a16:creationId xmlns:a16="http://schemas.microsoft.com/office/drawing/2014/main" id="{67169BE7-153A-034D-B3C8-A226C22DE09C}"/>
              </a:ext>
            </a:extLst>
          </p:cNvPr>
          <p:cNvSpPr>
            <a:spLocks noChangeAspect="1"/>
          </p:cNvSpPr>
          <p:nvPr userDrawn="1"/>
        </p:nvSpPr>
        <p:spPr>
          <a:xfrm>
            <a:off x="6288183" y="799317"/>
            <a:ext cx="1261872" cy="12618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Picture Placeholder 9">
            <a:extLst>
              <a:ext uri="{FF2B5EF4-FFF2-40B4-BE49-F238E27FC236}">
                <a16:creationId xmlns:a16="http://schemas.microsoft.com/office/drawing/2014/main" id="{604C6493-8619-1749-A32C-8C1C4E875339}"/>
              </a:ext>
            </a:extLst>
          </p:cNvPr>
          <p:cNvSpPr>
            <a:spLocks noGrp="1"/>
          </p:cNvSpPr>
          <p:nvPr>
            <p:ph type="pic" sz="quarter" idx="21" hasCustomPrompt="1"/>
          </p:nvPr>
        </p:nvSpPr>
        <p:spPr>
          <a:xfrm>
            <a:off x="6454143" y="96621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32" name="Picture Placeholder 9">
            <a:extLst>
              <a:ext uri="{FF2B5EF4-FFF2-40B4-BE49-F238E27FC236}">
                <a16:creationId xmlns:a16="http://schemas.microsoft.com/office/drawing/2014/main" id="{EE25A905-577F-154D-BA89-4F485EEBC4BD}"/>
              </a:ext>
            </a:extLst>
          </p:cNvPr>
          <p:cNvSpPr>
            <a:spLocks noGrp="1"/>
          </p:cNvSpPr>
          <p:nvPr>
            <p:ph type="pic" sz="quarter" idx="22" hasCustomPrompt="1"/>
          </p:nvPr>
        </p:nvSpPr>
        <p:spPr>
          <a:xfrm>
            <a:off x="8865103" y="965277"/>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A177F711-7020-994E-A797-D04033A0CF12}" type="datetime1">
              <a:rPr lang="en-US" noProof="0" smtClean="0"/>
              <a:t>11/7/2021</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5756275" y="2351088"/>
            <a:ext cx="2325688" cy="774700"/>
          </a:xfrm>
        </p:spPr>
        <p:txBody>
          <a:bodyPr>
            <a:normAutofit/>
          </a:bodyPr>
          <a:lstStyle>
            <a:lvl1pPr marL="0" indent="0" algn="ctr">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8167235" y="2351088"/>
            <a:ext cx="2325688" cy="774700"/>
          </a:xfrm>
        </p:spPr>
        <p:txBody>
          <a:bodyPr>
            <a:normAutofit/>
          </a:bodyPr>
          <a:lstStyle>
            <a:lvl1pPr marL="0" indent="0" algn="ctr">
              <a:buNone/>
              <a:defRPr sz="1200"/>
            </a:lvl1pPr>
          </a:lstStyle>
          <a:p>
            <a:pPr lvl="0"/>
            <a:r>
              <a:rPr lang="en-US" noProof="0"/>
              <a:t>Edit bullet description</a:t>
            </a:r>
          </a:p>
        </p:txBody>
      </p:sp>
      <p:sp>
        <p:nvSpPr>
          <p:cNvPr id="26" name="Text Placeholder 13">
            <a:extLst>
              <a:ext uri="{FF2B5EF4-FFF2-40B4-BE49-F238E27FC236}">
                <a16:creationId xmlns:a16="http://schemas.microsoft.com/office/drawing/2014/main" id="{B493D355-B592-4395-8255-D1D4FB1CF1A6}"/>
              </a:ext>
            </a:extLst>
          </p:cNvPr>
          <p:cNvSpPr>
            <a:spLocks noGrp="1"/>
          </p:cNvSpPr>
          <p:nvPr>
            <p:ph type="body" sz="quarter" idx="18" hasCustomPrompt="1"/>
          </p:nvPr>
        </p:nvSpPr>
        <p:spPr>
          <a:xfrm>
            <a:off x="5756275" y="5258548"/>
            <a:ext cx="2325688" cy="774700"/>
          </a:xfrm>
        </p:spPr>
        <p:txBody>
          <a:bodyPr>
            <a:normAutofit/>
          </a:bodyPr>
          <a:lstStyle>
            <a:lvl1pPr marL="0" indent="0" algn="ctr">
              <a:buNone/>
              <a:defRPr sz="1200"/>
            </a:lvl1pPr>
          </a:lstStyle>
          <a:p>
            <a:pPr lvl="0"/>
            <a:r>
              <a:rPr lang="en-US" noProof="0"/>
              <a:t>Edit bullet description</a:t>
            </a:r>
          </a:p>
        </p:txBody>
      </p:sp>
      <p:sp>
        <p:nvSpPr>
          <p:cNvPr id="28" name="Text Placeholder 13">
            <a:extLst>
              <a:ext uri="{FF2B5EF4-FFF2-40B4-BE49-F238E27FC236}">
                <a16:creationId xmlns:a16="http://schemas.microsoft.com/office/drawing/2014/main" id="{D0A496BB-AA13-44AE-AFA6-30D4ED5099E9}"/>
              </a:ext>
            </a:extLst>
          </p:cNvPr>
          <p:cNvSpPr>
            <a:spLocks noGrp="1"/>
          </p:cNvSpPr>
          <p:nvPr>
            <p:ph type="body" sz="quarter" idx="20" hasCustomPrompt="1"/>
          </p:nvPr>
        </p:nvSpPr>
        <p:spPr>
          <a:xfrm>
            <a:off x="8167235" y="5258548"/>
            <a:ext cx="2325688" cy="774700"/>
          </a:xfrm>
        </p:spPr>
        <p:txBody>
          <a:bodyPr>
            <a:normAutofit/>
          </a:bodyPr>
          <a:lstStyle>
            <a:lvl1pPr marL="0" indent="0" algn="ctr">
              <a:buNone/>
              <a:defRPr sz="1200"/>
            </a:lvl1pPr>
          </a:lstStyle>
          <a:p>
            <a:pPr lvl="0"/>
            <a:r>
              <a:rPr lang="en-US" noProof="0"/>
              <a:t>Edit bullet description</a:t>
            </a:r>
          </a:p>
        </p:txBody>
      </p:sp>
    </p:spTree>
    <p:extLst>
      <p:ext uri="{BB962C8B-B14F-4D97-AF65-F5344CB8AC3E}">
        <p14:creationId xmlns:p14="http://schemas.microsoft.com/office/powerpoint/2010/main" val="3254131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 Icon Bullets Vertical">
    <p:spTree>
      <p:nvGrpSpPr>
        <p:cNvPr id="1" name=""/>
        <p:cNvGrpSpPr/>
        <p:nvPr/>
      </p:nvGrpSpPr>
      <p:grpSpPr>
        <a:xfrm>
          <a:off x="0" y="0"/>
          <a:ext cx="0" cy="0"/>
          <a:chOff x="0" y="0"/>
          <a:chExt cx="0" cy="0"/>
        </a:xfrm>
      </p:grpSpPr>
      <p:sp>
        <p:nvSpPr>
          <p:cNvPr id="29" name="Oval 28">
            <a:extLst>
              <a:ext uri="{FF2B5EF4-FFF2-40B4-BE49-F238E27FC236}">
                <a16:creationId xmlns:a16="http://schemas.microsoft.com/office/drawing/2014/main" id="{3B87B079-A5F0-D34B-90BD-17403B51EF47}"/>
              </a:ext>
            </a:extLst>
          </p:cNvPr>
          <p:cNvSpPr>
            <a:spLocks noChangeAspect="1"/>
          </p:cNvSpPr>
          <p:nvPr userDrawn="1"/>
        </p:nvSpPr>
        <p:spPr>
          <a:xfrm>
            <a:off x="8699143" y="2234226"/>
            <a:ext cx="1261872" cy="12618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Oval 29">
            <a:extLst>
              <a:ext uri="{FF2B5EF4-FFF2-40B4-BE49-F238E27FC236}">
                <a16:creationId xmlns:a16="http://schemas.microsoft.com/office/drawing/2014/main" id="{67169BE7-153A-034D-B3C8-A226C22DE09C}"/>
              </a:ext>
            </a:extLst>
          </p:cNvPr>
          <p:cNvSpPr>
            <a:spLocks noChangeAspect="1"/>
          </p:cNvSpPr>
          <p:nvPr userDrawn="1"/>
        </p:nvSpPr>
        <p:spPr>
          <a:xfrm>
            <a:off x="6288183" y="2234226"/>
            <a:ext cx="1261872" cy="12618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Picture Placeholder 9">
            <a:extLst>
              <a:ext uri="{FF2B5EF4-FFF2-40B4-BE49-F238E27FC236}">
                <a16:creationId xmlns:a16="http://schemas.microsoft.com/office/drawing/2014/main" id="{604C6493-8619-1749-A32C-8C1C4E875339}"/>
              </a:ext>
            </a:extLst>
          </p:cNvPr>
          <p:cNvSpPr>
            <a:spLocks noGrp="1"/>
          </p:cNvSpPr>
          <p:nvPr>
            <p:ph type="pic" sz="quarter" idx="21" hasCustomPrompt="1"/>
          </p:nvPr>
        </p:nvSpPr>
        <p:spPr>
          <a:xfrm>
            <a:off x="6454143" y="2401122"/>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32" name="Picture Placeholder 9">
            <a:extLst>
              <a:ext uri="{FF2B5EF4-FFF2-40B4-BE49-F238E27FC236}">
                <a16:creationId xmlns:a16="http://schemas.microsoft.com/office/drawing/2014/main" id="{EE25A905-577F-154D-BA89-4F485EEBC4BD}"/>
              </a:ext>
            </a:extLst>
          </p:cNvPr>
          <p:cNvSpPr>
            <a:spLocks noGrp="1"/>
          </p:cNvSpPr>
          <p:nvPr>
            <p:ph type="pic" sz="quarter" idx="22" hasCustomPrompt="1"/>
          </p:nvPr>
        </p:nvSpPr>
        <p:spPr>
          <a:xfrm>
            <a:off x="8865103" y="2400186"/>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A177F711-7020-994E-A797-D04033A0CF12}" type="datetime1">
              <a:rPr lang="en-US" noProof="0" smtClean="0"/>
              <a:t>11/7/2021</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5756275" y="3785996"/>
            <a:ext cx="2325688" cy="1503455"/>
          </a:xfrm>
        </p:spPr>
        <p:txBody>
          <a:bodyPr>
            <a:noAutofit/>
          </a:bodyPr>
          <a:lstStyle>
            <a:lvl1pPr marL="0" indent="0" algn="ctr">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8167235" y="3785996"/>
            <a:ext cx="2325688" cy="1503455"/>
          </a:xfrm>
        </p:spPr>
        <p:txBody>
          <a:bodyPr>
            <a:noAutofit/>
          </a:bodyPr>
          <a:lstStyle>
            <a:lvl1pPr marL="0" indent="0" algn="ctr">
              <a:buNone/>
              <a:defRPr sz="1200"/>
            </a:lvl1pPr>
          </a:lstStyle>
          <a:p>
            <a:pPr lvl="0"/>
            <a:r>
              <a:rPr lang="en-US" noProof="0"/>
              <a:t>Edit bullet description</a:t>
            </a:r>
          </a:p>
        </p:txBody>
      </p:sp>
    </p:spTree>
    <p:extLst>
      <p:ext uri="{BB962C8B-B14F-4D97-AF65-F5344CB8AC3E}">
        <p14:creationId xmlns:p14="http://schemas.microsoft.com/office/powerpoint/2010/main" val="2465061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4 Icon Bullets Horizontal">
    <p:spTree>
      <p:nvGrpSpPr>
        <p:cNvPr id="1" name=""/>
        <p:cNvGrpSpPr/>
        <p:nvPr/>
      </p:nvGrpSpPr>
      <p:grpSpPr>
        <a:xfrm>
          <a:off x="0" y="0"/>
          <a:ext cx="0" cy="0"/>
          <a:chOff x="0" y="0"/>
          <a:chExt cx="0" cy="0"/>
        </a:xfrm>
      </p:grpSpPr>
      <p:sp>
        <p:nvSpPr>
          <p:cNvPr id="32" name="Oval 31">
            <a:extLst>
              <a:ext uri="{FF2B5EF4-FFF2-40B4-BE49-F238E27FC236}">
                <a16:creationId xmlns:a16="http://schemas.microsoft.com/office/drawing/2014/main" id="{F625DE42-6A2A-D745-B1F8-2AF2793533BE}"/>
              </a:ext>
            </a:extLst>
          </p:cNvPr>
          <p:cNvSpPr>
            <a:spLocks noChangeAspect="1"/>
          </p:cNvSpPr>
          <p:nvPr userDrawn="1"/>
        </p:nvSpPr>
        <p:spPr>
          <a:xfrm>
            <a:off x="8404601" y="3981394"/>
            <a:ext cx="1042415" cy="104241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9">
            <a:extLst>
              <a:ext uri="{FF2B5EF4-FFF2-40B4-BE49-F238E27FC236}">
                <a16:creationId xmlns:a16="http://schemas.microsoft.com/office/drawing/2014/main" id="{A87D37E3-62A9-1F44-8520-EBED16BF1C0F}"/>
              </a:ext>
            </a:extLst>
          </p:cNvPr>
          <p:cNvSpPr>
            <a:spLocks noGrp="1"/>
          </p:cNvSpPr>
          <p:nvPr>
            <p:ph type="pic" sz="quarter" idx="24" hasCustomPrompt="1"/>
          </p:nvPr>
        </p:nvSpPr>
        <p:spPr>
          <a:xfrm>
            <a:off x="8535100" y="4123125"/>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9" name="Oval 28">
            <a:extLst>
              <a:ext uri="{FF2B5EF4-FFF2-40B4-BE49-F238E27FC236}">
                <a16:creationId xmlns:a16="http://schemas.microsoft.com/office/drawing/2014/main" id="{75F8797D-AFBD-534A-AC82-DE2B7BAECE83}"/>
              </a:ext>
            </a:extLst>
          </p:cNvPr>
          <p:cNvSpPr>
            <a:spLocks noChangeAspect="1"/>
          </p:cNvSpPr>
          <p:nvPr userDrawn="1"/>
        </p:nvSpPr>
        <p:spPr>
          <a:xfrm>
            <a:off x="8404601" y="1932281"/>
            <a:ext cx="1042415" cy="104241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Picture Placeholder 9">
            <a:extLst>
              <a:ext uri="{FF2B5EF4-FFF2-40B4-BE49-F238E27FC236}">
                <a16:creationId xmlns:a16="http://schemas.microsoft.com/office/drawing/2014/main" id="{EFE809D2-16A3-B143-BC10-FEC397E62C62}"/>
              </a:ext>
            </a:extLst>
          </p:cNvPr>
          <p:cNvSpPr>
            <a:spLocks noGrp="1"/>
          </p:cNvSpPr>
          <p:nvPr>
            <p:ph type="pic" sz="quarter" idx="23" hasCustomPrompt="1"/>
          </p:nvPr>
        </p:nvSpPr>
        <p:spPr>
          <a:xfrm>
            <a:off x="8535100" y="2074012"/>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8C369370-372E-0846-B090-5E6EF97A3B62}" type="datetime1">
              <a:rPr lang="en-US" noProof="0" smtClean="0"/>
              <a:t>11/7/2021</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6189670" y="1840992"/>
            <a:ext cx="2095046" cy="1225056"/>
          </a:xfrm>
        </p:spPr>
        <p:txBody>
          <a:bodyPr anchor="ctr">
            <a:noAutofit/>
          </a:bodyPr>
          <a:lstStyle>
            <a:lvl1pPr marL="0" indent="0" algn="l">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9519533" y="1840992"/>
            <a:ext cx="2095046" cy="1225056"/>
          </a:xfrm>
        </p:spPr>
        <p:txBody>
          <a:bodyPr anchor="ctr">
            <a:noAutofit/>
          </a:bodyPr>
          <a:lstStyle>
            <a:lvl1pPr marL="0" indent="0" algn="l">
              <a:buNone/>
              <a:defRPr sz="1200"/>
            </a:lvl1pPr>
          </a:lstStyle>
          <a:p>
            <a:pPr lvl="0"/>
            <a:r>
              <a:rPr lang="en-US" noProof="0"/>
              <a:t>Edit bullet description</a:t>
            </a:r>
          </a:p>
        </p:txBody>
      </p:sp>
      <p:sp>
        <p:nvSpPr>
          <p:cNvPr id="26" name="Text Placeholder 13">
            <a:extLst>
              <a:ext uri="{FF2B5EF4-FFF2-40B4-BE49-F238E27FC236}">
                <a16:creationId xmlns:a16="http://schemas.microsoft.com/office/drawing/2014/main" id="{B493D355-B592-4395-8255-D1D4FB1CF1A6}"/>
              </a:ext>
            </a:extLst>
          </p:cNvPr>
          <p:cNvSpPr>
            <a:spLocks noGrp="1"/>
          </p:cNvSpPr>
          <p:nvPr>
            <p:ph type="body" sz="quarter" idx="18" hasCustomPrompt="1"/>
          </p:nvPr>
        </p:nvSpPr>
        <p:spPr>
          <a:xfrm>
            <a:off x="6189670" y="3891529"/>
            <a:ext cx="2095046" cy="1222144"/>
          </a:xfrm>
        </p:spPr>
        <p:txBody>
          <a:bodyPr anchor="ctr">
            <a:noAutofit/>
          </a:bodyPr>
          <a:lstStyle>
            <a:lvl1pPr marL="0" indent="0" algn="l">
              <a:buNone/>
              <a:defRPr sz="1200"/>
            </a:lvl1pPr>
          </a:lstStyle>
          <a:p>
            <a:pPr lvl="0"/>
            <a:r>
              <a:rPr lang="en-US" noProof="0"/>
              <a:t>Edit bullet description</a:t>
            </a:r>
          </a:p>
        </p:txBody>
      </p:sp>
      <p:sp>
        <p:nvSpPr>
          <p:cNvPr id="28" name="Text Placeholder 13">
            <a:extLst>
              <a:ext uri="{FF2B5EF4-FFF2-40B4-BE49-F238E27FC236}">
                <a16:creationId xmlns:a16="http://schemas.microsoft.com/office/drawing/2014/main" id="{D0A496BB-AA13-44AE-AFA6-30D4ED5099E9}"/>
              </a:ext>
            </a:extLst>
          </p:cNvPr>
          <p:cNvSpPr>
            <a:spLocks noGrp="1"/>
          </p:cNvSpPr>
          <p:nvPr>
            <p:ph type="body" sz="quarter" idx="20" hasCustomPrompt="1"/>
          </p:nvPr>
        </p:nvSpPr>
        <p:spPr>
          <a:xfrm>
            <a:off x="9519533" y="3891529"/>
            <a:ext cx="2095046" cy="1222144"/>
          </a:xfrm>
        </p:spPr>
        <p:txBody>
          <a:bodyPr anchor="ctr">
            <a:noAutofit/>
          </a:bodyPr>
          <a:lstStyle>
            <a:lvl1pPr marL="0" indent="0" algn="l">
              <a:buNone/>
              <a:defRPr sz="1200"/>
            </a:lvl1pPr>
          </a:lstStyle>
          <a:p>
            <a:pPr lvl="0"/>
            <a:r>
              <a:rPr lang="en-US" noProof="0"/>
              <a:t>Edit bullet description</a:t>
            </a:r>
          </a:p>
        </p:txBody>
      </p:sp>
      <p:sp>
        <p:nvSpPr>
          <p:cNvPr id="20" name="Oval 19">
            <a:extLst>
              <a:ext uri="{FF2B5EF4-FFF2-40B4-BE49-F238E27FC236}">
                <a16:creationId xmlns:a16="http://schemas.microsoft.com/office/drawing/2014/main" id="{73963115-25B3-494B-9A13-AC92EFE94C09}"/>
              </a:ext>
            </a:extLst>
          </p:cNvPr>
          <p:cNvSpPr>
            <a:spLocks noChangeAspect="1"/>
          </p:cNvSpPr>
          <p:nvPr userDrawn="1"/>
        </p:nvSpPr>
        <p:spPr>
          <a:xfrm>
            <a:off x="5070995" y="1932281"/>
            <a:ext cx="1042415" cy="104241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9">
            <a:extLst>
              <a:ext uri="{FF2B5EF4-FFF2-40B4-BE49-F238E27FC236}">
                <a16:creationId xmlns:a16="http://schemas.microsoft.com/office/drawing/2014/main" id="{3C759269-D6E6-2B41-8BEE-8B5AFB809B6A}"/>
              </a:ext>
            </a:extLst>
          </p:cNvPr>
          <p:cNvSpPr>
            <a:spLocks noGrp="1"/>
          </p:cNvSpPr>
          <p:nvPr>
            <p:ph type="pic" sz="quarter" idx="21" hasCustomPrompt="1"/>
          </p:nvPr>
        </p:nvSpPr>
        <p:spPr>
          <a:xfrm>
            <a:off x="5201494" y="2074012"/>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2" name="Oval 21">
            <a:extLst>
              <a:ext uri="{FF2B5EF4-FFF2-40B4-BE49-F238E27FC236}">
                <a16:creationId xmlns:a16="http://schemas.microsoft.com/office/drawing/2014/main" id="{43E569D5-DC38-7C46-95CD-ACFBFBF591A2}"/>
              </a:ext>
            </a:extLst>
          </p:cNvPr>
          <p:cNvSpPr>
            <a:spLocks noChangeAspect="1"/>
          </p:cNvSpPr>
          <p:nvPr userDrawn="1"/>
        </p:nvSpPr>
        <p:spPr>
          <a:xfrm>
            <a:off x="5070995" y="3981394"/>
            <a:ext cx="1042415" cy="104241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9">
            <a:extLst>
              <a:ext uri="{FF2B5EF4-FFF2-40B4-BE49-F238E27FC236}">
                <a16:creationId xmlns:a16="http://schemas.microsoft.com/office/drawing/2014/main" id="{E8396DFD-D667-2648-9BE4-6237690F7999}"/>
              </a:ext>
            </a:extLst>
          </p:cNvPr>
          <p:cNvSpPr>
            <a:spLocks noGrp="1"/>
          </p:cNvSpPr>
          <p:nvPr>
            <p:ph type="pic" sz="quarter" idx="22" hasCustomPrompt="1"/>
          </p:nvPr>
        </p:nvSpPr>
        <p:spPr>
          <a:xfrm>
            <a:off x="5201494" y="4123125"/>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Tree>
    <p:extLst>
      <p:ext uri="{BB962C8B-B14F-4D97-AF65-F5344CB8AC3E}">
        <p14:creationId xmlns:p14="http://schemas.microsoft.com/office/powerpoint/2010/main" val="2929901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8">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noProof="0"/>
              <a:t>Click to edit Master title style</a:t>
            </a:r>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tx1">
                    <a:lumMod val="75000"/>
                    <a:lumOff val="25000"/>
                  </a:schemeClr>
                </a:solidFill>
              </a:defRPr>
            </a:lvl1pPr>
          </a:lstStyle>
          <a:p>
            <a:fld id="{36ACA6CA-E140-824D-8E8B-5CC5036BDBAE}" type="datetime1">
              <a:rPr lang="en-US" noProof="0" smtClean="0"/>
              <a:pPr/>
              <a:t>11/7/2021</a:t>
            </a:fld>
            <a:endParaRPr lang="en-US" noProof="0"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tx1">
                    <a:lumMod val="75000"/>
                    <a:lumOff val="25000"/>
                  </a:schemeClr>
                </a:solidFill>
                <a:latin typeface="+mn-lt"/>
              </a:defRPr>
            </a:lvl1pPr>
          </a:lstStyle>
          <a:p>
            <a:endParaRPr lang="en-US" noProof="0"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063915332"/>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59" r:id="rId4"/>
    <p:sldLayoutId id="2147483860" r:id="rId5"/>
    <p:sldLayoutId id="2147483861" r:id="rId6"/>
    <p:sldLayoutId id="2147483862" r:id="rId7"/>
    <p:sldLayoutId id="2147483864" r:id="rId8"/>
    <p:sldLayoutId id="2147483863" r:id="rId9"/>
    <p:sldLayoutId id="2147483858" r:id="rId10"/>
    <p:sldLayoutId id="2147483865" r:id="rId11"/>
    <p:sldLayoutId id="2147483844" r:id="rId12"/>
    <p:sldLayoutId id="2147483845" r:id="rId13"/>
    <p:sldLayoutId id="2147483846" r:id="rId14"/>
    <p:sldLayoutId id="2147483866" r:id="rId15"/>
    <p:sldLayoutId id="2147483847" r:id="rId16"/>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5.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9B41E-FC51-4047-9C2D-7FA6782DAFEB}"/>
              </a:ext>
            </a:extLst>
          </p:cNvPr>
          <p:cNvSpPr>
            <a:spLocks noGrp="1"/>
          </p:cNvSpPr>
          <p:nvPr>
            <p:ph type="ctrTitle"/>
          </p:nvPr>
        </p:nvSpPr>
        <p:spPr/>
        <p:txBody>
          <a:bodyPr/>
          <a:lstStyle/>
          <a:p>
            <a:r>
              <a:rPr lang="tr-TR" dirty="0">
                <a:solidFill>
                  <a:schemeClr val="bg1"/>
                </a:solidFill>
              </a:rPr>
              <a:t>Yazılım Testi ve Otomasyonu</a:t>
            </a:r>
            <a:endParaRPr lang="en-US" dirty="0">
              <a:solidFill>
                <a:schemeClr val="bg1"/>
              </a:solidFill>
            </a:endParaRPr>
          </a:p>
        </p:txBody>
      </p:sp>
      <p:sp>
        <p:nvSpPr>
          <p:cNvPr id="3" name="Subtitle 2">
            <a:extLst>
              <a:ext uri="{FF2B5EF4-FFF2-40B4-BE49-F238E27FC236}">
                <a16:creationId xmlns:a16="http://schemas.microsoft.com/office/drawing/2014/main" id="{252E989F-747B-4007-9C7A-A35E8B662A7B}"/>
              </a:ext>
            </a:extLst>
          </p:cNvPr>
          <p:cNvSpPr>
            <a:spLocks noGrp="1"/>
          </p:cNvSpPr>
          <p:nvPr>
            <p:ph type="subTitle" idx="1"/>
          </p:nvPr>
        </p:nvSpPr>
        <p:spPr/>
        <p:txBody>
          <a:bodyPr/>
          <a:lstStyle/>
          <a:p>
            <a:r>
              <a:rPr lang="tr-TR" dirty="0">
                <a:solidFill>
                  <a:schemeClr val="bg1"/>
                </a:solidFill>
              </a:rPr>
              <a:t>Handan yarıcı</a:t>
            </a:r>
            <a:endParaRPr lang="en-US" dirty="0">
              <a:solidFill>
                <a:schemeClr val="bg1"/>
              </a:solidFill>
            </a:endParaRPr>
          </a:p>
        </p:txBody>
      </p:sp>
      <p:sp>
        <p:nvSpPr>
          <p:cNvPr id="4" name="Slide Number Placeholder 2">
            <a:extLst>
              <a:ext uri="{FF2B5EF4-FFF2-40B4-BE49-F238E27FC236}">
                <a16:creationId xmlns:a16="http://schemas.microsoft.com/office/drawing/2014/main" id="{0E198AB5-8BDA-AB41-9AEF-8516B23BB694}"/>
              </a:ext>
            </a:extLst>
          </p:cNvPr>
          <p:cNvSpPr>
            <a:spLocks noGrp="1"/>
          </p:cNvSpPr>
          <p:nvPr>
            <p:ph type="sldNum" sz="quarter" idx="12"/>
          </p:nvPr>
        </p:nvSpPr>
        <p:spPr>
          <a:xfrm>
            <a:off x="10352540" y="295729"/>
            <a:ext cx="838199" cy="767687"/>
          </a:xfrm>
        </p:spPr>
        <p:txBody>
          <a:bodyPr/>
          <a:lstStyle/>
          <a:p>
            <a:fld id="{9FF96B15-8338-45D5-A943-561235072D66}" type="slidenum">
              <a:rPr lang="en-US" smtClean="0"/>
              <a:t>1</a:t>
            </a:fld>
            <a:endParaRPr lang="en-US" dirty="0"/>
          </a:p>
        </p:txBody>
      </p:sp>
      <p:sp>
        <p:nvSpPr>
          <p:cNvPr id="6" name="Metin kutusu 4">
            <a:extLst>
              <a:ext uri="{FF2B5EF4-FFF2-40B4-BE49-F238E27FC236}">
                <a16:creationId xmlns:a16="http://schemas.microsoft.com/office/drawing/2014/main" id="{7D18442F-03DB-48A8-A1D6-4BD419280380}"/>
              </a:ext>
            </a:extLst>
          </p:cNvPr>
          <p:cNvSpPr txBox="1"/>
          <p:nvPr/>
        </p:nvSpPr>
        <p:spPr>
          <a:xfrm>
            <a:off x="8312473" y="4923354"/>
            <a:ext cx="3389670" cy="338554"/>
          </a:xfrm>
          <a:prstGeom prst="rect">
            <a:avLst/>
          </a:prstGeom>
          <a:noFill/>
        </p:spPr>
        <p:txBody>
          <a:bodyPr wrap="square" rtlCol="0">
            <a:spAutoFit/>
          </a:bodyPr>
          <a:lstStyle/>
          <a:p>
            <a:r>
              <a:rPr lang="tr-TR" sz="1600" b="1" dirty="0"/>
              <a:t>handanyarici@gmail.com</a:t>
            </a:r>
          </a:p>
        </p:txBody>
      </p:sp>
      <p:pic>
        <p:nvPicPr>
          <p:cNvPr id="7" name="Picture 8" descr="Görsel sonucu">
            <a:extLst>
              <a:ext uri="{FF2B5EF4-FFF2-40B4-BE49-F238E27FC236}">
                <a16:creationId xmlns:a16="http://schemas.microsoft.com/office/drawing/2014/main" id="{97302985-C5D0-448B-ABE6-5F95F776A39E}"/>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flipH="1">
            <a:off x="8044542" y="5011634"/>
            <a:ext cx="218911" cy="16199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lgili resim">
            <a:extLst>
              <a:ext uri="{FF2B5EF4-FFF2-40B4-BE49-F238E27FC236}">
                <a16:creationId xmlns:a16="http://schemas.microsoft.com/office/drawing/2014/main" id="{A6DD29CC-332F-4E5D-B201-18EFCAB6B83D}"/>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8027084" y="5302900"/>
            <a:ext cx="253825" cy="329007"/>
          </a:xfrm>
          <a:prstGeom prst="rect">
            <a:avLst/>
          </a:prstGeom>
          <a:noFill/>
          <a:extLst>
            <a:ext uri="{909E8E84-426E-40DD-AFC4-6F175D3DCCD1}">
              <a14:hiddenFill xmlns:a14="http://schemas.microsoft.com/office/drawing/2010/main">
                <a:solidFill>
                  <a:srgbClr val="FFFFFF"/>
                </a:solidFill>
              </a14:hiddenFill>
            </a:ext>
          </a:extLst>
        </p:spPr>
      </p:pic>
      <p:sp>
        <p:nvSpPr>
          <p:cNvPr id="9" name="Metin kutusu 3">
            <a:extLst>
              <a:ext uri="{FF2B5EF4-FFF2-40B4-BE49-F238E27FC236}">
                <a16:creationId xmlns:a16="http://schemas.microsoft.com/office/drawing/2014/main" id="{DAC5B2A2-6239-470C-B0AE-28F7E44D0BE7}"/>
              </a:ext>
            </a:extLst>
          </p:cNvPr>
          <p:cNvSpPr txBox="1"/>
          <p:nvPr/>
        </p:nvSpPr>
        <p:spPr>
          <a:xfrm>
            <a:off x="8312473" y="5320434"/>
            <a:ext cx="3235717" cy="338554"/>
          </a:xfrm>
          <a:prstGeom prst="rect">
            <a:avLst/>
          </a:prstGeom>
          <a:noFill/>
        </p:spPr>
        <p:txBody>
          <a:bodyPr wrap="square" rtlCol="0">
            <a:spAutoFit/>
          </a:bodyPr>
          <a:lstStyle/>
          <a:p>
            <a:r>
              <a:rPr lang="tr-TR" sz="1600" b="1" dirty="0"/>
              <a:t>linkedin.com/in/handanyarici</a:t>
            </a:r>
          </a:p>
        </p:txBody>
      </p:sp>
      <p:pic>
        <p:nvPicPr>
          <p:cNvPr id="10" name="Picture 4" descr="github ile ilgili görsel sonucu">
            <a:extLst>
              <a:ext uri="{FF2B5EF4-FFF2-40B4-BE49-F238E27FC236}">
                <a16:creationId xmlns:a16="http://schemas.microsoft.com/office/drawing/2014/main" id="{668E71A2-CD73-46F4-A6F2-AD420734634D}"/>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7645734" y="5618921"/>
            <a:ext cx="1016526" cy="508264"/>
          </a:xfrm>
          <a:prstGeom prst="rect">
            <a:avLst/>
          </a:prstGeom>
          <a:noFill/>
          <a:extLst>
            <a:ext uri="{909E8E84-426E-40DD-AFC4-6F175D3DCCD1}">
              <a14:hiddenFill xmlns:a14="http://schemas.microsoft.com/office/drawing/2010/main">
                <a:solidFill>
                  <a:srgbClr val="FFFFFF"/>
                </a:solidFill>
              </a14:hiddenFill>
            </a:ext>
          </a:extLst>
        </p:spPr>
      </p:pic>
      <p:sp>
        <p:nvSpPr>
          <p:cNvPr id="11" name="Metin kutusu 4">
            <a:extLst>
              <a:ext uri="{FF2B5EF4-FFF2-40B4-BE49-F238E27FC236}">
                <a16:creationId xmlns:a16="http://schemas.microsoft.com/office/drawing/2014/main" id="{A5DF2B4E-4BC0-4948-9966-232899755A30}"/>
              </a:ext>
            </a:extLst>
          </p:cNvPr>
          <p:cNvSpPr txBox="1"/>
          <p:nvPr/>
        </p:nvSpPr>
        <p:spPr>
          <a:xfrm>
            <a:off x="8282690" y="5726010"/>
            <a:ext cx="3182478" cy="338554"/>
          </a:xfrm>
          <a:prstGeom prst="rect">
            <a:avLst/>
          </a:prstGeom>
          <a:noFill/>
        </p:spPr>
        <p:txBody>
          <a:bodyPr wrap="square" rtlCol="0">
            <a:spAutoFit/>
          </a:bodyPr>
          <a:lstStyle/>
          <a:p>
            <a:r>
              <a:rPr lang="tr-TR" sz="1600" b="1" dirty="0"/>
              <a:t>github.com/handanyarici</a:t>
            </a:r>
          </a:p>
        </p:txBody>
      </p:sp>
    </p:spTree>
    <p:extLst>
      <p:ext uri="{BB962C8B-B14F-4D97-AF65-F5344CB8AC3E}">
        <p14:creationId xmlns:p14="http://schemas.microsoft.com/office/powerpoint/2010/main" val="306700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85181-9AEC-4194-8417-7534507EFB1A}"/>
              </a:ext>
            </a:extLst>
          </p:cNvPr>
          <p:cNvSpPr>
            <a:spLocks noGrp="1"/>
          </p:cNvSpPr>
          <p:nvPr>
            <p:ph type="title"/>
          </p:nvPr>
        </p:nvSpPr>
        <p:spPr/>
        <p:txBody>
          <a:bodyPr/>
          <a:lstStyle/>
          <a:p>
            <a:r>
              <a:rPr lang="tr-TR" dirty="0" err="1"/>
              <a:t>Devops</a:t>
            </a:r>
            <a:r>
              <a:rPr lang="tr-TR" dirty="0"/>
              <a:t> nedir?</a:t>
            </a:r>
          </a:p>
        </p:txBody>
      </p:sp>
      <p:sp>
        <p:nvSpPr>
          <p:cNvPr id="3" name="Slide Number Placeholder 2">
            <a:extLst>
              <a:ext uri="{FF2B5EF4-FFF2-40B4-BE49-F238E27FC236}">
                <a16:creationId xmlns:a16="http://schemas.microsoft.com/office/drawing/2014/main" id="{BC4A0843-BE62-4EBF-B8F2-6854DEC8B371}"/>
              </a:ext>
            </a:extLst>
          </p:cNvPr>
          <p:cNvSpPr>
            <a:spLocks noGrp="1"/>
          </p:cNvSpPr>
          <p:nvPr>
            <p:ph type="sldNum" sz="quarter" idx="12"/>
          </p:nvPr>
        </p:nvSpPr>
        <p:spPr/>
        <p:txBody>
          <a:bodyPr/>
          <a:lstStyle/>
          <a:p>
            <a:fld id="{9FF96B15-8338-45D5-A943-561235072D66}" type="slidenum">
              <a:rPr lang="en-US" noProof="0" smtClean="0"/>
              <a:t>10</a:t>
            </a:fld>
            <a:endParaRPr lang="en-US" noProof="0" dirty="0"/>
          </a:p>
        </p:txBody>
      </p:sp>
      <p:pic>
        <p:nvPicPr>
          <p:cNvPr id="5" name="Picture 4">
            <a:extLst>
              <a:ext uri="{FF2B5EF4-FFF2-40B4-BE49-F238E27FC236}">
                <a16:creationId xmlns:a16="http://schemas.microsoft.com/office/drawing/2014/main" id="{46F67429-B966-47AA-A7B7-7BECF674A892}"/>
              </a:ext>
            </a:extLst>
          </p:cNvPr>
          <p:cNvPicPr>
            <a:picLocks noChangeAspect="1"/>
          </p:cNvPicPr>
          <p:nvPr/>
        </p:nvPicPr>
        <p:blipFill>
          <a:blip r:embed="rId3"/>
          <a:stretch>
            <a:fillRect/>
          </a:stretch>
        </p:blipFill>
        <p:spPr>
          <a:xfrm>
            <a:off x="166540" y="3959160"/>
            <a:ext cx="5530392" cy="2844407"/>
          </a:xfrm>
          <a:prstGeom prst="rect">
            <a:avLst/>
          </a:prstGeom>
        </p:spPr>
      </p:pic>
      <p:sp>
        <p:nvSpPr>
          <p:cNvPr id="6" name="Rectangle 5">
            <a:extLst>
              <a:ext uri="{FF2B5EF4-FFF2-40B4-BE49-F238E27FC236}">
                <a16:creationId xmlns:a16="http://schemas.microsoft.com/office/drawing/2014/main" id="{B6FAA61C-5030-441A-9659-3C0FF2BAA200}"/>
              </a:ext>
            </a:extLst>
          </p:cNvPr>
          <p:cNvSpPr/>
          <p:nvPr/>
        </p:nvSpPr>
        <p:spPr>
          <a:xfrm>
            <a:off x="166540" y="2134900"/>
            <a:ext cx="6096000" cy="1754326"/>
          </a:xfrm>
          <a:prstGeom prst="rect">
            <a:avLst/>
          </a:prstGeom>
        </p:spPr>
        <p:txBody>
          <a:bodyPr>
            <a:spAutoFit/>
          </a:bodyPr>
          <a:lstStyle/>
          <a:p>
            <a:r>
              <a:rPr lang="tr-TR" b="1" dirty="0">
                <a:solidFill>
                  <a:srgbClr val="292929"/>
                </a:solidFill>
                <a:latin typeface="charter"/>
              </a:rPr>
              <a:t>Dev takımı,</a:t>
            </a:r>
            <a:endParaRPr lang="tr-TR" dirty="0">
              <a:solidFill>
                <a:srgbClr val="292929"/>
              </a:solidFill>
              <a:latin typeface="charter"/>
            </a:endParaRPr>
          </a:p>
          <a:p>
            <a:pPr marL="285750" indent="-285750">
              <a:buFont typeface="Arial" panose="020B0604020202020204" pitchFamily="34" charset="0"/>
              <a:buChar char="•"/>
            </a:pPr>
            <a:r>
              <a:rPr lang="tr-TR" dirty="0">
                <a:solidFill>
                  <a:srgbClr val="292929"/>
                </a:solidFill>
                <a:latin typeface="charter"/>
              </a:rPr>
              <a:t>Oluşturulacak uygulamaya ait planları yapmak,</a:t>
            </a:r>
          </a:p>
          <a:p>
            <a:pPr marL="285750" indent="-285750">
              <a:buFont typeface="Arial" panose="020B0604020202020204" pitchFamily="34" charset="0"/>
              <a:buChar char="•"/>
            </a:pPr>
            <a:r>
              <a:rPr lang="tr-TR" dirty="0">
                <a:solidFill>
                  <a:srgbClr val="292929"/>
                </a:solidFill>
                <a:latin typeface="charter"/>
              </a:rPr>
              <a:t>Uygulamayı oluşturmak(Kodlamak)</a:t>
            </a:r>
          </a:p>
          <a:p>
            <a:pPr marL="285750" indent="-285750">
              <a:buFont typeface="Arial" panose="020B0604020202020204" pitchFamily="34" charset="0"/>
              <a:buChar char="•"/>
            </a:pPr>
            <a:r>
              <a:rPr lang="tr-TR" dirty="0">
                <a:solidFill>
                  <a:srgbClr val="292929"/>
                </a:solidFill>
                <a:latin typeface="charter"/>
              </a:rPr>
              <a:t>Uygulama </a:t>
            </a:r>
            <a:r>
              <a:rPr lang="tr-TR" dirty="0" err="1">
                <a:solidFill>
                  <a:srgbClr val="292929"/>
                </a:solidFill>
                <a:latin typeface="charter"/>
              </a:rPr>
              <a:t>release</a:t>
            </a:r>
            <a:r>
              <a:rPr lang="tr-TR" dirty="0">
                <a:solidFill>
                  <a:srgbClr val="292929"/>
                </a:solidFill>
                <a:latin typeface="charter"/>
              </a:rPr>
              <a:t> ve </a:t>
            </a:r>
            <a:r>
              <a:rPr lang="tr-TR" dirty="0" err="1">
                <a:solidFill>
                  <a:srgbClr val="292929"/>
                </a:solidFill>
                <a:latin typeface="charter"/>
              </a:rPr>
              <a:t>publish</a:t>
            </a:r>
            <a:r>
              <a:rPr lang="tr-TR" dirty="0">
                <a:solidFill>
                  <a:srgbClr val="292929"/>
                </a:solidFill>
                <a:latin typeface="charter"/>
              </a:rPr>
              <a:t> (</a:t>
            </a:r>
            <a:r>
              <a:rPr lang="tr-TR" dirty="0" err="1">
                <a:solidFill>
                  <a:srgbClr val="292929"/>
                </a:solidFill>
                <a:latin typeface="charter"/>
              </a:rPr>
              <a:t>versiyonlama</a:t>
            </a:r>
            <a:r>
              <a:rPr lang="tr-TR" dirty="0">
                <a:solidFill>
                  <a:srgbClr val="292929"/>
                </a:solidFill>
                <a:latin typeface="charter"/>
              </a:rPr>
              <a:t> ve yayınlama)</a:t>
            </a:r>
          </a:p>
          <a:p>
            <a:pPr marL="285750" indent="-285750">
              <a:buFont typeface="Arial" panose="020B0604020202020204" pitchFamily="34" charset="0"/>
              <a:buChar char="•"/>
            </a:pPr>
            <a:r>
              <a:rPr lang="tr-TR" dirty="0">
                <a:solidFill>
                  <a:srgbClr val="292929"/>
                </a:solidFill>
                <a:latin typeface="charter"/>
              </a:rPr>
              <a:t>Uygulama iyileştirme (Update)</a:t>
            </a:r>
          </a:p>
          <a:p>
            <a:pPr marL="285750" indent="-285750">
              <a:buFont typeface="Arial" panose="020B0604020202020204" pitchFamily="34" charset="0"/>
              <a:buChar char="•"/>
            </a:pPr>
            <a:r>
              <a:rPr lang="tr-TR" dirty="0">
                <a:solidFill>
                  <a:srgbClr val="292929"/>
                </a:solidFill>
                <a:latin typeface="charter"/>
              </a:rPr>
              <a:t>Uygulama Test süreçleri</a:t>
            </a:r>
            <a:endParaRPr lang="tr-TR" b="0" i="0" dirty="0">
              <a:solidFill>
                <a:srgbClr val="292929"/>
              </a:solidFill>
              <a:effectLst/>
              <a:latin typeface="charter"/>
            </a:endParaRPr>
          </a:p>
        </p:txBody>
      </p:sp>
      <p:sp>
        <p:nvSpPr>
          <p:cNvPr id="7" name="Rectangle 6">
            <a:extLst>
              <a:ext uri="{FF2B5EF4-FFF2-40B4-BE49-F238E27FC236}">
                <a16:creationId xmlns:a16="http://schemas.microsoft.com/office/drawing/2014/main" id="{B61CE967-0B96-4D2A-9DC7-34E33AAE5024}"/>
              </a:ext>
            </a:extLst>
          </p:cNvPr>
          <p:cNvSpPr/>
          <p:nvPr/>
        </p:nvSpPr>
        <p:spPr>
          <a:xfrm>
            <a:off x="6347382" y="2279252"/>
            <a:ext cx="5678078" cy="4524315"/>
          </a:xfrm>
          <a:prstGeom prst="rect">
            <a:avLst/>
          </a:prstGeom>
        </p:spPr>
        <p:txBody>
          <a:bodyPr wrap="square">
            <a:spAutoFit/>
          </a:bodyPr>
          <a:lstStyle/>
          <a:p>
            <a:r>
              <a:rPr lang="tr-TR" b="1" dirty="0" err="1">
                <a:solidFill>
                  <a:srgbClr val="292929"/>
                </a:solidFill>
                <a:latin typeface="charter"/>
              </a:rPr>
              <a:t>Ops</a:t>
            </a:r>
            <a:r>
              <a:rPr lang="tr-TR" b="1" dirty="0">
                <a:solidFill>
                  <a:srgbClr val="292929"/>
                </a:solidFill>
                <a:latin typeface="charter"/>
              </a:rPr>
              <a:t> takımı,</a:t>
            </a:r>
            <a:endParaRPr lang="tr-TR" dirty="0">
              <a:solidFill>
                <a:srgbClr val="292929"/>
              </a:solidFill>
              <a:latin typeface="charter"/>
            </a:endParaRPr>
          </a:p>
          <a:p>
            <a:pPr marL="285750" indent="-285750">
              <a:buFont typeface="Arial" panose="020B0604020202020204" pitchFamily="34" charset="0"/>
              <a:buChar char="•"/>
            </a:pPr>
            <a:r>
              <a:rPr lang="tr-TR" dirty="0">
                <a:solidFill>
                  <a:srgbClr val="292929"/>
                </a:solidFill>
                <a:latin typeface="charter"/>
              </a:rPr>
              <a:t>Oluşan uygulamaların barındırılacağı ve kullanılacağı ortamı tasarlamak,</a:t>
            </a:r>
          </a:p>
          <a:p>
            <a:pPr marL="285750" indent="-285750">
              <a:buFont typeface="Arial" panose="020B0604020202020204" pitchFamily="34" charset="0"/>
              <a:buChar char="•"/>
            </a:pPr>
            <a:endParaRPr lang="tr-TR" dirty="0">
              <a:solidFill>
                <a:srgbClr val="292929"/>
              </a:solidFill>
              <a:latin typeface="charter"/>
            </a:endParaRPr>
          </a:p>
          <a:p>
            <a:pPr marL="285750" indent="-285750">
              <a:buFont typeface="Arial" panose="020B0604020202020204" pitchFamily="34" charset="0"/>
              <a:buChar char="•"/>
            </a:pPr>
            <a:r>
              <a:rPr lang="tr-TR" dirty="0">
                <a:solidFill>
                  <a:srgbClr val="292929"/>
                </a:solidFill>
                <a:latin typeface="charter"/>
              </a:rPr>
              <a:t>Uygulamaların çalışması için gereken sistem bileşenleri ile iletişime geçebilmeleri için gerekli ağ ve güvenlik yapılandırmalarının yapılmasını sağlamak,</a:t>
            </a:r>
          </a:p>
          <a:p>
            <a:pPr marL="285750" indent="-285750">
              <a:buFont typeface="Arial" panose="020B0604020202020204" pitchFamily="34" charset="0"/>
              <a:buChar char="•"/>
            </a:pPr>
            <a:endParaRPr lang="tr-TR" dirty="0">
              <a:solidFill>
                <a:srgbClr val="292929"/>
              </a:solidFill>
              <a:latin typeface="charter"/>
            </a:endParaRPr>
          </a:p>
          <a:p>
            <a:pPr marL="285750" indent="-285750">
              <a:buFont typeface="Arial" panose="020B0604020202020204" pitchFamily="34" charset="0"/>
              <a:buChar char="•"/>
            </a:pPr>
            <a:r>
              <a:rPr lang="tr-TR" dirty="0">
                <a:solidFill>
                  <a:srgbClr val="292929"/>
                </a:solidFill>
                <a:latin typeface="charter"/>
              </a:rPr>
              <a:t>Uygulamanın kaynak kullanımını belirlemek,</a:t>
            </a:r>
          </a:p>
          <a:p>
            <a:pPr marL="285750" indent="-285750">
              <a:buFont typeface="Arial" panose="020B0604020202020204" pitchFamily="34" charset="0"/>
              <a:buChar char="•"/>
            </a:pPr>
            <a:endParaRPr lang="tr-TR" dirty="0">
              <a:solidFill>
                <a:srgbClr val="292929"/>
              </a:solidFill>
              <a:latin typeface="charter"/>
            </a:endParaRPr>
          </a:p>
          <a:p>
            <a:pPr marL="285750" indent="-285750">
              <a:buFont typeface="Arial" panose="020B0604020202020204" pitchFamily="34" charset="0"/>
              <a:buChar char="•"/>
            </a:pPr>
            <a:r>
              <a:rPr lang="tr-TR" dirty="0">
                <a:solidFill>
                  <a:srgbClr val="292929"/>
                </a:solidFill>
                <a:latin typeface="charter"/>
              </a:rPr>
              <a:t>Uygulamanın gerekli izleme (</a:t>
            </a:r>
            <a:r>
              <a:rPr lang="tr-TR" dirty="0" err="1">
                <a:solidFill>
                  <a:srgbClr val="292929"/>
                </a:solidFill>
                <a:latin typeface="charter"/>
              </a:rPr>
              <a:t>Monitoring</a:t>
            </a:r>
            <a:r>
              <a:rPr lang="tr-TR" dirty="0">
                <a:solidFill>
                  <a:srgbClr val="292929"/>
                </a:solidFill>
                <a:latin typeface="charter"/>
              </a:rPr>
              <a:t>) araçları ile takibini sağlamak,</a:t>
            </a:r>
          </a:p>
          <a:p>
            <a:pPr marL="285750" indent="-285750">
              <a:buFont typeface="Arial" panose="020B0604020202020204" pitchFamily="34" charset="0"/>
              <a:buChar char="•"/>
            </a:pPr>
            <a:endParaRPr lang="tr-TR" dirty="0">
              <a:solidFill>
                <a:srgbClr val="292929"/>
              </a:solidFill>
              <a:latin typeface="charter"/>
            </a:endParaRPr>
          </a:p>
          <a:p>
            <a:pPr marL="285750" indent="-285750">
              <a:buFont typeface="Arial" panose="020B0604020202020204" pitchFamily="34" charset="0"/>
              <a:buChar char="•"/>
            </a:pPr>
            <a:r>
              <a:rPr lang="tr-TR" dirty="0">
                <a:solidFill>
                  <a:srgbClr val="292929"/>
                </a:solidFill>
                <a:latin typeface="charter"/>
              </a:rPr>
              <a:t>Uygulamanın sistem kaynaklarını kullanım düzeyine göre kaynak </a:t>
            </a:r>
            <a:r>
              <a:rPr lang="tr-TR" dirty="0" err="1">
                <a:solidFill>
                  <a:srgbClr val="292929"/>
                </a:solidFill>
                <a:latin typeface="charter"/>
              </a:rPr>
              <a:t>arttırımını</a:t>
            </a:r>
            <a:r>
              <a:rPr lang="tr-TR" dirty="0">
                <a:solidFill>
                  <a:srgbClr val="292929"/>
                </a:solidFill>
                <a:latin typeface="charter"/>
              </a:rPr>
              <a:t> sağlamak (</a:t>
            </a:r>
            <a:r>
              <a:rPr lang="tr-TR" dirty="0" err="1">
                <a:solidFill>
                  <a:srgbClr val="292929"/>
                </a:solidFill>
                <a:latin typeface="charter"/>
              </a:rPr>
              <a:t>Scale</a:t>
            </a:r>
            <a:r>
              <a:rPr lang="tr-TR" dirty="0">
                <a:solidFill>
                  <a:srgbClr val="292929"/>
                </a:solidFill>
                <a:latin typeface="charter"/>
              </a:rPr>
              <a:t> </a:t>
            </a:r>
            <a:r>
              <a:rPr lang="tr-TR" dirty="0" err="1">
                <a:solidFill>
                  <a:srgbClr val="292929"/>
                </a:solidFill>
                <a:latin typeface="charter"/>
              </a:rPr>
              <a:t>Up</a:t>
            </a:r>
            <a:r>
              <a:rPr lang="tr-TR" dirty="0">
                <a:solidFill>
                  <a:srgbClr val="292929"/>
                </a:solidFill>
                <a:latin typeface="charter"/>
              </a:rPr>
              <a:t> ve </a:t>
            </a:r>
            <a:r>
              <a:rPr lang="tr-TR" dirty="0" err="1">
                <a:solidFill>
                  <a:srgbClr val="292929"/>
                </a:solidFill>
                <a:latin typeface="charter"/>
              </a:rPr>
              <a:t>Scale</a:t>
            </a:r>
            <a:r>
              <a:rPr lang="tr-TR" dirty="0">
                <a:solidFill>
                  <a:srgbClr val="292929"/>
                </a:solidFill>
                <a:latin typeface="charter"/>
              </a:rPr>
              <a:t> </a:t>
            </a:r>
            <a:r>
              <a:rPr lang="tr-TR" dirty="0" err="1">
                <a:solidFill>
                  <a:srgbClr val="292929"/>
                </a:solidFill>
                <a:latin typeface="charter"/>
              </a:rPr>
              <a:t>Down</a:t>
            </a:r>
            <a:r>
              <a:rPr lang="tr-TR" dirty="0">
                <a:solidFill>
                  <a:srgbClr val="292929"/>
                </a:solidFill>
                <a:latin typeface="charter"/>
              </a:rPr>
              <a:t>) </a:t>
            </a:r>
            <a:endParaRPr lang="tr-TR" b="0" i="0" dirty="0">
              <a:solidFill>
                <a:srgbClr val="292929"/>
              </a:solidFill>
              <a:effectLst/>
              <a:latin typeface="charter"/>
            </a:endParaRPr>
          </a:p>
        </p:txBody>
      </p:sp>
    </p:spTree>
    <p:extLst>
      <p:ext uri="{BB962C8B-B14F-4D97-AF65-F5344CB8AC3E}">
        <p14:creationId xmlns:p14="http://schemas.microsoft.com/office/powerpoint/2010/main" val="2592169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4966" y="943000"/>
            <a:ext cx="8761413" cy="706964"/>
          </a:xfrm>
        </p:spPr>
        <p:txBody>
          <a:bodyPr/>
          <a:lstStyle/>
          <a:p>
            <a:r>
              <a:rPr lang="tr-TR" dirty="0"/>
              <a:t>KAVRAM KARŞILAŞTIRMASI</a:t>
            </a: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11</a:t>
            </a:fld>
            <a:endParaRPr lang="en-US" noProof="0" dirty="0"/>
          </a:p>
        </p:txBody>
      </p:sp>
      <p:pic>
        <p:nvPicPr>
          <p:cNvPr id="5" name="Picture 4">
            <a:extLst>
              <a:ext uri="{FF2B5EF4-FFF2-40B4-BE49-F238E27FC236}">
                <a16:creationId xmlns:a16="http://schemas.microsoft.com/office/drawing/2014/main" id="{9A3D6BB3-492F-4849-BA43-E0B28097BAB0}"/>
              </a:ext>
            </a:extLst>
          </p:cNvPr>
          <p:cNvPicPr>
            <a:picLocks noChangeAspect="1"/>
          </p:cNvPicPr>
          <p:nvPr/>
        </p:nvPicPr>
        <p:blipFill>
          <a:blip r:embed="rId2"/>
          <a:stretch>
            <a:fillRect/>
          </a:stretch>
        </p:blipFill>
        <p:spPr>
          <a:xfrm>
            <a:off x="645179" y="2582944"/>
            <a:ext cx="10901641" cy="4149217"/>
          </a:xfrm>
          <a:prstGeom prst="rect">
            <a:avLst/>
          </a:prstGeom>
        </p:spPr>
      </p:pic>
    </p:spTree>
    <p:extLst>
      <p:ext uri="{BB962C8B-B14F-4D97-AF65-F5344CB8AC3E}">
        <p14:creationId xmlns:p14="http://schemas.microsoft.com/office/powerpoint/2010/main" val="1133878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E26AF-20DA-46A1-A8FB-F883634E1AB4}"/>
              </a:ext>
            </a:extLst>
          </p:cNvPr>
          <p:cNvSpPr>
            <a:spLocks noGrp="1"/>
          </p:cNvSpPr>
          <p:nvPr>
            <p:ph type="title"/>
          </p:nvPr>
        </p:nvSpPr>
        <p:spPr/>
        <p:txBody>
          <a:bodyPr/>
          <a:lstStyle/>
          <a:p>
            <a:r>
              <a:rPr lang="tr-TR" dirty="0" err="1"/>
              <a:t>Devops</a:t>
            </a:r>
            <a:r>
              <a:rPr lang="tr-TR" dirty="0"/>
              <a:t> Araçları</a:t>
            </a:r>
          </a:p>
        </p:txBody>
      </p:sp>
      <p:sp>
        <p:nvSpPr>
          <p:cNvPr id="3" name="Slide Number Placeholder 2">
            <a:extLst>
              <a:ext uri="{FF2B5EF4-FFF2-40B4-BE49-F238E27FC236}">
                <a16:creationId xmlns:a16="http://schemas.microsoft.com/office/drawing/2014/main" id="{B3E5E998-A556-4A47-9554-48CB73E849F3}"/>
              </a:ext>
            </a:extLst>
          </p:cNvPr>
          <p:cNvSpPr>
            <a:spLocks noGrp="1"/>
          </p:cNvSpPr>
          <p:nvPr>
            <p:ph type="sldNum" sz="quarter" idx="12"/>
          </p:nvPr>
        </p:nvSpPr>
        <p:spPr/>
        <p:txBody>
          <a:bodyPr/>
          <a:lstStyle/>
          <a:p>
            <a:fld id="{9FF96B15-8338-45D5-A943-561235072D66}" type="slidenum">
              <a:rPr lang="en-US" noProof="0" smtClean="0"/>
              <a:t>12</a:t>
            </a:fld>
            <a:endParaRPr lang="en-US" noProof="0" dirty="0"/>
          </a:p>
        </p:txBody>
      </p:sp>
      <p:pic>
        <p:nvPicPr>
          <p:cNvPr id="3074" name="Picture 2" descr="Teknolojileri ile Hayat Kurtaran 33 DevOps Aracı | by Kerem Erdem | Devops  Türkiye☁️ 🐧 🐳 ☸️ | Medium">
            <a:extLst>
              <a:ext uri="{FF2B5EF4-FFF2-40B4-BE49-F238E27FC236}">
                <a16:creationId xmlns:a16="http://schemas.microsoft.com/office/drawing/2014/main" id="{EF76E166-120E-4670-9543-2715B2D0DF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0461" y="2054819"/>
            <a:ext cx="9051178" cy="48031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6088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DB033-B0CC-4D10-83FB-774B33FCB227}"/>
              </a:ext>
            </a:extLst>
          </p:cNvPr>
          <p:cNvSpPr>
            <a:spLocks noGrp="1"/>
          </p:cNvSpPr>
          <p:nvPr>
            <p:ph type="title"/>
          </p:nvPr>
        </p:nvSpPr>
        <p:spPr/>
        <p:txBody>
          <a:bodyPr/>
          <a:lstStyle/>
          <a:p>
            <a:r>
              <a:rPr lang="tr-TR" dirty="0" err="1"/>
              <a:t>Devops</a:t>
            </a:r>
            <a:r>
              <a:rPr lang="tr-TR" dirty="0"/>
              <a:t> Süreci</a:t>
            </a:r>
          </a:p>
        </p:txBody>
      </p:sp>
      <p:sp>
        <p:nvSpPr>
          <p:cNvPr id="3" name="Slide Number Placeholder 2">
            <a:extLst>
              <a:ext uri="{FF2B5EF4-FFF2-40B4-BE49-F238E27FC236}">
                <a16:creationId xmlns:a16="http://schemas.microsoft.com/office/drawing/2014/main" id="{A7451C0B-A7E0-4030-B940-2804DC375E46}"/>
              </a:ext>
            </a:extLst>
          </p:cNvPr>
          <p:cNvSpPr>
            <a:spLocks noGrp="1"/>
          </p:cNvSpPr>
          <p:nvPr>
            <p:ph type="sldNum" sz="quarter" idx="12"/>
          </p:nvPr>
        </p:nvSpPr>
        <p:spPr/>
        <p:txBody>
          <a:bodyPr/>
          <a:lstStyle/>
          <a:p>
            <a:fld id="{9FF96B15-8338-45D5-A943-561235072D66}" type="slidenum">
              <a:rPr lang="en-US" noProof="0" smtClean="0"/>
              <a:t>13</a:t>
            </a:fld>
            <a:endParaRPr lang="en-US" noProof="0" dirty="0"/>
          </a:p>
        </p:txBody>
      </p:sp>
      <p:pic>
        <p:nvPicPr>
          <p:cNvPr id="2050" name="Picture 2" descr="https://miro.medium.com/max/780/1*W63WGG53DDLOMnqmGkfS9g.png">
            <a:extLst>
              <a:ext uri="{FF2B5EF4-FFF2-40B4-BE49-F238E27FC236}">
                <a16:creationId xmlns:a16="http://schemas.microsoft.com/office/drawing/2014/main" id="{2D200ED1-9541-496C-8761-DD0C46569D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4459" y="3883778"/>
            <a:ext cx="6044421" cy="225697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3F0AB13A-AD4D-4CB9-BB07-B50E4ACAD304}"/>
              </a:ext>
            </a:extLst>
          </p:cNvPr>
          <p:cNvSpPr/>
          <p:nvPr/>
        </p:nvSpPr>
        <p:spPr>
          <a:xfrm>
            <a:off x="7029767" y="2653040"/>
            <a:ext cx="2066528" cy="523220"/>
          </a:xfrm>
          <a:prstGeom prst="rect">
            <a:avLst/>
          </a:prstGeom>
        </p:spPr>
        <p:txBody>
          <a:bodyPr wrap="none">
            <a:spAutoFit/>
          </a:bodyPr>
          <a:lstStyle/>
          <a:p>
            <a:r>
              <a:rPr lang="tr-TR" sz="2800" b="1" i="1" dirty="0" err="1">
                <a:solidFill>
                  <a:srgbClr val="292929"/>
                </a:solidFill>
                <a:latin typeface="charter"/>
              </a:rPr>
              <a:t>Build</a:t>
            </a:r>
            <a:r>
              <a:rPr lang="tr-TR" sz="2800" b="1" i="1" dirty="0">
                <a:solidFill>
                  <a:srgbClr val="292929"/>
                </a:solidFill>
                <a:latin typeface="charter"/>
              </a:rPr>
              <a:t> Server:</a:t>
            </a:r>
            <a:endParaRPr lang="tr-TR" sz="2800" dirty="0"/>
          </a:p>
        </p:txBody>
      </p:sp>
      <p:pic>
        <p:nvPicPr>
          <p:cNvPr id="6" name="Picture 5">
            <a:extLst>
              <a:ext uri="{FF2B5EF4-FFF2-40B4-BE49-F238E27FC236}">
                <a16:creationId xmlns:a16="http://schemas.microsoft.com/office/drawing/2014/main" id="{18BB408D-29BE-4925-85C7-F0283BAFE1B4}"/>
              </a:ext>
            </a:extLst>
          </p:cNvPr>
          <p:cNvPicPr>
            <a:picLocks noChangeAspect="1"/>
          </p:cNvPicPr>
          <p:nvPr/>
        </p:nvPicPr>
        <p:blipFill>
          <a:blip r:embed="rId4"/>
          <a:stretch>
            <a:fillRect/>
          </a:stretch>
        </p:blipFill>
        <p:spPr>
          <a:xfrm>
            <a:off x="9191625" y="2574938"/>
            <a:ext cx="1897809" cy="633412"/>
          </a:xfrm>
          <a:prstGeom prst="rect">
            <a:avLst/>
          </a:prstGeom>
        </p:spPr>
      </p:pic>
      <p:sp>
        <p:nvSpPr>
          <p:cNvPr id="7" name="Rectangle 6">
            <a:extLst>
              <a:ext uri="{FF2B5EF4-FFF2-40B4-BE49-F238E27FC236}">
                <a16:creationId xmlns:a16="http://schemas.microsoft.com/office/drawing/2014/main" id="{D8864522-CA5C-44B4-9D6C-EDBC94979CF6}"/>
              </a:ext>
            </a:extLst>
          </p:cNvPr>
          <p:cNvSpPr/>
          <p:nvPr/>
        </p:nvSpPr>
        <p:spPr>
          <a:xfrm>
            <a:off x="296554" y="2388150"/>
            <a:ext cx="5362575" cy="5078313"/>
          </a:xfrm>
          <a:prstGeom prst="rect">
            <a:avLst/>
          </a:prstGeom>
        </p:spPr>
        <p:txBody>
          <a:bodyPr wrap="square">
            <a:spAutoFit/>
          </a:bodyPr>
          <a:lstStyle/>
          <a:p>
            <a:pPr marL="285750" indent="-285750">
              <a:buFont typeface="Arial" panose="020B0604020202020204" pitchFamily="34" charset="0"/>
              <a:buChar char="•"/>
            </a:pPr>
            <a:r>
              <a:rPr lang="tr-TR" dirty="0">
                <a:solidFill>
                  <a:srgbClr val="292929"/>
                </a:solidFill>
                <a:latin typeface="charter"/>
              </a:rPr>
              <a:t>Bir yazılımcı geliştirdiği özelliği </a:t>
            </a:r>
            <a:r>
              <a:rPr lang="tr-TR" b="1" i="1" dirty="0" err="1">
                <a:solidFill>
                  <a:srgbClr val="292929"/>
                </a:solidFill>
                <a:latin typeface="charter"/>
              </a:rPr>
              <a:t>master</a:t>
            </a:r>
            <a:r>
              <a:rPr lang="tr-TR" b="1" i="1" dirty="0">
                <a:solidFill>
                  <a:srgbClr val="292929"/>
                </a:solidFill>
                <a:latin typeface="charter"/>
              </a:rPr>
              <a:t> </a:t>
            </a:r>
            <a:r>
              <a:rPr lang="tr-TR" b="1" i="1" dirty="0" err="1">
                <a:solidFill>
                  <a:srgbClr val="292929"/>
                </a:solidFill>
                <a:latin typeface="charter"/>
              </a:rPr>
              <a:t>branch</a:t>
            </a:r>
            <a:r>
              <a:rPr lang="tr-TR" dirty="0">
                <a:solidFill>
                  <a:srgbClr val="292929"/>
                </a:solidFill>
                <a:latin typeface="charter"/>
              </a:rPr>
              <a:t> </a:t>
            </a:r>
            <a:r>
              <a:rPr lang="tr-TR" dirty="0" err="1">
                <a:solidFill>
                  <a:srgbClr val="292929"/>
                </a:solidFill>
                <a:latin typeface="charter"/>
              </a:rPr>
              <a:t>commit</a:t>
            </a:r>
            <a:r>
              <a:rPr lang="tr-TR" dirty="0">
                <a:solidFill>
                  <a:srgbClr val="292929"/>
                </a:solidFill>
                <a:latin typeface="charter"/>
              </a:rPr>
              <a:t> ettiğinde </a:t>
            </a:r>
            <a:r>
              <a:rPr lang="tr-TR" dirty="0" err="1">
                <a:solidFill>
                  <a:srgbClr val="292929"/>
                </a:solidFill>
                <a:latin typeface="charter"/>
              </a:rPr>
              <a:t>build</a:t>
            </a:r>
            <a:r>
              <a:rPr lang="tr-TR" dirty="0">
                <a:solidFill>
                  <a:srgbClr val="292929"/>
                </a:solidFill>
                <a:latin typeface="charter"/>
              </a:rPr>
              <a:t> süreci </a:t>
            </a:r>
            <a:r>
              <a:rPr lang="tr-TR" b="1" i="1" dirty="0">
                <a:solidFill>
                  <a:srgbClr val="292929"/>
                </a:solidFill>
                <a:latin typeface="charter"/>
              </a:rPr>
              <a:t>otomatik</a:t>
            </a:r>
            <a:r>
              <a:rPr lang="tr-TR" dirty="0">
                <a:solidFill>
                  <a:srgbClr val="292929"/>
                </a:solidFill>
                <a:latin typeface="charter"/>
              </a:rPr>
              <a:t> olarak </a:t>
            </a:r>
            <a:r>
              <a:rPr lang="tr-TR" dirty="0" err="1">
                <a:solidFill>
                  <a:srgbClr val="292929"/>
                </a:solidFill>
                <a:latin typeface="charter"/>
              </a:rPr>
              <a:t>Jenkins</a:t>
            </a:r>
            <a:r>
              <a:rPr lang="tr-TR" dirty="0">
                <a:solidFill>
                  <a:srgbClr val="292929"/>
                </a:solidFill>
                <a:latin typeface="charter"/>
              </a:rPr>
              <a:t> üzerinde gerçekleşir.</a:t>
            </a:r>
          </a:p>
          <a:p>
            <a:pPr marL="285750" indent="-285750">
              <a:buFont typeface="Arial" panose="020B0604020202020204" pitchFamily="34" charset="0"/>
              <a:buChar char="•"/>
            </a:pPr>
            <a:endParaRPr lang="tr-TR" dirty="0">
              <a:solidFill>
                <a:srgbClr val="292929"/>
              </a:solidFill>
              <a:latin typeface="charter"/>
            </a:endParaRPr>
          </a:p>
          <a:p>
            <a:pPr marL="285750" indent="-285750">
              <a:buFont typeface="Arial" panose="020B0604020202020204" pitchFamily="34" charset="0"/>
              <a:buChar char="•"/>
            </a:pPr>
            <a:r>
              <a:rPr lang="tr-TR" b="1" dirty="0">
                <a:solidFill>
                  <a:srgbClr val="292929"/>
                </a:solidFill>
                <a:latin typeface="charter"/>
              </a:rPr>
              <a:t>Derleme hatası alındığında</a:t>
            </a:r>
            <a:r>
              <a:rPr lang="tr-TR" dirty="0">
                <a:solidFill>
                  <a:srgbClr val="292929"/>
                </a:solidFill>
                <a:latin typeface="charter"/>
              </a:rPr>
              <a:t>, otomatik olarak yazılımcılara mail gönderilmelidir.</a:t>
            </a:r>
          </a:p>
          <a:p>
            <a:pPr marL="285750" indent="-285750">
              <a:buFont typeface="Arial" panose="020B0604020202020204" pitchFamily="34" charset="0"/>
              <a:buChar char="•"/>
            </a:pPr>
            <a:endParaRPr lang="tr-TR" dirty="0">
              <a:solidFill>
                <a:srgbClr val="292929"/>
              </a:solidFill>
              <a:latin typeface="charter"/>
            </a:endParaRPr>
          </a:p>
          <a:p>
            <a:pPr marL="285750" indent="-285750">
              <a:buFont typeface="Arial" panose="020B0604020202020204" pitchFamily="34" charset="0"/>
              <a:buChar char="•"/>
            </a:pPr>
            <a:r>
              <a:rPr lang="tr-TR" dirty="0">
                <a:solidFill>
                  <a:srgbClr val="292929"/>
                </a:solidFill>
                <a:latin typeface="charter"/>
              </a:rPr>
              <a:t>Kodun doğruluğunu ve kalitesini sağlamak için çeşitli kontroller yapan</a:t>
            </a:r>
            <a:r>
              <a:rPr lang="tr-TR" b="1" dirty="0">
                <a:solidFill>
                  <a:srgbClr val="292929"/>
                </a:solidFill>
                <a:latin typeface="charter"/>
              </a:rPr>
              <a:t> </a:t>
            </a:r>
            <a:r>
              <a:rPr lang="tr-TR" b="1" dirty="0" err="1">
                <a:solidFill>
                  <a:srgbClr val="292929"/>
                </a:solidFill>
                <a:latin typeface="charter"/>
              </a:rPr>
              <a:t>unit</a:t>
            </a:r>
            <a:r>
              <a:rPr lang="tr-TR" b="1" dirty="0">
                <a:solidFill>
                  <a:srgbClr val="292929"/>
                </a:solidFill>
                <a:latin typeface="charter"/>
              </a:rPr>
              <a:t> test</a:t>
            </a:r>
            <a:r>
              <a:rPr lang="tr-TR" dirty="0">
                <a:solidFill>
                  <a:srgbClr val="292929"/>
                </a:solidFill>
                <a:latin typeface="charter"/>
              </a:rPr>
              <a:t> yazılmalıdır.</a:t>
            </a:r>
          </a:p>
          <a:p>
            <a:pPr marL="285750" indent="-285750">
              <a:buFont typeface="Arial" panose="020B0604020202020204" pitchFamily="34" charset="0"/>
              <a:buChar char="•"/>
            </a:pPr>
            <a:endParaRPr lang="tr-TR" dirty="0">
              <a:solidFill>
                <a:srgbClr val="292929"/>
              </a:solidFill>
              <a:latin typeface="charter"/>
            </a:endParaRPr>
          </a:p>
          <a:p>
            <a:pPr marL="285750" indent="-285750">
              <a:buFont typeface="Arial" panose="020B0604020202020204" pitchFamily="34" charset="0"/>
              <a:buChar char="•"/>
            </a:pPr>
            <a:r>
              <a:rPr lang="tr-TR" dirty="0">
                <a:solidFill>
                  <a:srgbClr val="292929"/>
                </a:solidFill>
                <a:latin typeface="charter"/>
              </a:rPr>
              <a:t>Otomatik UI testlerin çalışması için, paketlenmiş kodun</a:t>
            </a:r>
            <a:r>
              <a:rPr lang="tr-TR" b="1" dirty="0">
                <a:solidFill>
                  <a:srgbClr val="292929"/>
                </a:solidFill>
                <a:latin typeface="charter"/>
              </a:rPr>
              <a:t> test ortamlarına </a:t>
            </a:r>
            <a:r>
              <a:rPr lang="tr-TR" b="1" dirty="0" err="1">
                <a:solidFill>
                  <a:srgbClr val="292929"/>
                </a:solidFill>
                <a:latin typeface="charter"/>
              </a:rPr>
              <a:t>deploy</a:t>
            </a:r>
            <a:r>
              <a:rPr lang="tr-TR" dirty="0">
                <a:solidFill>
                  <a:srgbClr val="292929"/>
                </a:solidFill>
                <a:latin typeface="charter"/>
              </a:rPr>
              <a:t> edilmesi gerekir.</a:t>
            </a:r>
          </a:p>
          <a:p>
            <a:pPr marL="285750" indent="-285750">
              <a:buFont typeface="Arial" panose="020B0604020202020204" pitchFamily="34" charset="0"/>
              <a:buChar char="•"/>
            </a:pPr>
            <a:endParaRPr lang="tr-TR" dirty="0">
              <a:solidFill>
                <a:srgbClr val="292929"/>
              </a:solidFill>
              <a:latin typeface="charter"/>
            </a:endParaRPr>
          </a:p>
          <a:p>
            <a:pPr marL="285750" indent="-285750">
              <a:buFont typeface="Arial" panose="020B0604020202020204" pitchFamily="34" charset="0"/>
              <a:buChar char="•"/>
            </a:pPr>
            <a:r>
              <a:rPr lang="tr-TR" dirty="0">
                <a:solidFill>
                  <a:srgbClr val="292929"/>
                </a:solidFill>
                <a:latin typeface="charter"/>
              </a:rPr>
              <a:t>Testlerde hata alınırsa hızlı bir şekilde yazılım ekibine iletilebilir.</a:t>
            </a:r>
          </a:p>
          <a:p>
            <a:pPr marL="285750" indent="-285750">
              <a:buFont typeface="Arial" panose="020B0604020202020204" pitchFamily="34" charset="0"/>
              <a:buChar char="•"/>
            </a:pPr>
            <a:endParaRPr lang="tr-TR" dirty="0">
              <a:solidFill>
                <a:srgbClr val="292929"/>
              </a:solidFill>
              <a:latin typeface="charter"/>
            </a:endParaRPr>
          </a:p>
          <a:p>
            <a:pPr marL="285750" indent="-285750">
              <a:buFont typeface="Arial" panose="020B0604020202020204" pitchFamily="34" charset="0"/>
              <a:buChar char="•"/>
            </a:pPr>
            <a:endParaRPr lang="tr-TR" dirty="0">
              <a:solidFill>
                <a:srgbClr val="292929"/>
              </a:solidFill>
              <a:latin typeface="charter"/>
            </a:endParaRPr>
          </a:p>
          <a:p>
            <a:pPr marL="285750" indent="-285750">
              <a:buFont typeface="Arial" panose="020B0604020202020204" pitchFamily="34" charset="0"/>
              <a:buChar char="•"/>
            </a:pPr>
            <a:endParaRPr lang="tr-TR" dirty="0"/>
          </a:p>
        </p:txBody>
      </p:sp>
    </p:spTree>
    <p:extLst>
      <p:ext uri="{BB962C8B-B14F-4D97-AF65-F5344CB8AC3E}">
        <p14:creationId xmlns:p14="http://schemas.microsoft.com/office/powerpoint/2010/main" val="2379405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8504A-19C1-459F-8133-1852FF89E3C8}"/>
              </a:ext>
            </a:extLst>
          </p:cNvPr>
          <p:cNvSpPr>
            <a:spLocks noGrp="1"/>
          </p:cNvSpPr>
          <p:nvPr>
            <p:ph type="title"/>
          </p:nvPr>
        </p:nvSpPr>
        <p:spPr/>
        <p:txBody>
          <a:bodyPr/>
          <a:lstStyle/>
          <a:p>
            <a:r>
              <a:rPr lang="tr-TR" dirty="0"/>
              <a:t>Mobil – </a:t>
            </a:r>
            <a:r>
              <a:rPr lang="tr-TR" dirty="0" err="1"/>
              <a:t>Backend</a:t>
            </a:r>
            <a:r>
              <a:rPr lang="tr-TR" dirty="0"/>
              <a:t> CI/CD farkları</a:t>
            </a:r>
          </a:p>
        </p:txBody>
      </p:sp>
      <p:sp>
        <p:nvSpPr>
          <p:cNvPr id="3" name="Slide Number Placeholder 2">
            <a:extLst>
              <a:ext uri="{FF2B5EF4-FFF2-40B4-BE49-F238E27FC236}">
                <a16:creationId xmlns:a16="http://schemas.microsoft.com/office/drawing/2014/main" id="{67C3EC17-6851-4A2F-9D21-3E573DC2A299}"/>
              </a:ext>
            </a:extLst>
          </p:cNvPr>
          <p:cNvSpPr>
            <a:spLocks noGrp="1"/>
          </p:cNvSpPr>
          <p:nvPr>
            <p:ph type="sldNum" sz="quarter" idx="12"/>
          </p:nvPr>
        </p:nvSpPr>
        <p:spPr/>
        <p:txBody>
          <a:bodyPr/>
          <a:lstStyle/>
          <a:p>
            <a:fld id="{9FF96B15-8338-45D5-A943-561235072D66}" type="slidenum">
              <a:rPr lang="en-US" noProof="0" smtClean="0"/>
              <a:t>14</a:t>
            </a:fld>
            <a:endParaRPr lang="en-US" noProof="0" dirty="0"/>
          </a:p>
        </p:txBody>
      </p:sp>
      <p:sp>
        <p:nvSpPr>
          <p:cNvPr id="8" name="Rectangle 7">
            <a:extLst>
              <a:ext uri="{FF2B5EF4-FFF2-40B4-BE49-F238E27FC236}">
                <a16:creationId xmlns:a16="http://schemas.microsoft.com/office/drawing/2014/main" id="{2369C40D-40D0-4728-857A-FB92EA3760A2}"/>
              </a:ext>
            </a:extLst>
          </p:cNvPr>
          <p:cNvSpPr/>
          <p:nvPr/>
        </p:nvSpPr>
        <p:spPr>
          <a:xfrm>
            <a:off x="476693" y="2338357"/>
            <a:ext cx="11238613" cy="4031873"/>
          </a:xfrm>
          <a:prstGeom prst="rect">
            <a:avLst/>
          </a:prstGeom>
        </p:spPr>
        <p:txBody>
          <a:bodyPr wrap="square">
            <a:spAutoFit/>
          </a:bodyPr>
          <a:lstStyle/>
          <a:p>
            <a:pPr marL="285750" indent="-285750">
              <a:buFont typeface="Arial" panose="020B0604020202020204" pitchFamily="34" charset="0"/>
              <a:buChar char="•"/>
            </a:pPr>
            <a:r>
              <a:rPr lang="tr-TR" sz="1600" dirty="0" err="1"/>
              <a:t>Backend</a:t>
            </a:r>
            <a:r>
              <a:rPr lang="tr-TR" sz="1600" dirty="0"/>
              <a:t> dünyasında kurallar ve süreçler daha esnek olmasının yanında kurumlar kendi dinamiklerine göre bu süreçleri esnetebilmektedir. Ancak mobil dünyada ekosistem Apple ve Google tarafından çok sıkı kontrol edilmektedir. Bu süreçler her yıl güncellemeler ile birlikte ciddi ölçüde değişmekte ve bunu yakından takip etmek daha çok mobil takımların yaptığı bir iştir. </a:t>
            </a:r>
          </a:p>
          <a:p>
            <a:pPr marL="285750" indent="-285750">
              <a:buFont typeface="Arial" panose="020B0604020202020204" pitchFamily="34" charset="0"/>
              <a:buChar char="•"/>
            </a:pPr>
            <a:endParaRPr lang="tr-TR" sz="1600" dirty="0"/>
          </a:p>
          <a:p>
            <a:pPr marL="285750" indent="-285750">
              <a:buFont typeface="Arial" panose="020B0604020202020204" pitchFamily="34" charset="0"/>
              <a:buChar char="•"/>
            </a:pPr>
            <a:r>
              <a:rPr lang="tr-TR" sz="1600" dirty="0" err="1"/>
              <a:t>Backend</a:t>
            </a:r>
            <a:r>
              <a:rPr lang="tr-TR" sz="1600" dirty="0"/>
              <a:t> dünyasında CI/CD süreçlerinde </a:t>
            </a:r>
            <a:r>
              <a:rPr lang="tr-TR" sz="1600" dirty="0" err="1"/>
              <a:t>DevOps</a:t>
            </a:r>
            <a:r>
              <a:rPr lang="tr-TR" sz="1600" dirty="0"/>
              <a:t> ekiplerinin kendi ortamlarına ve dinamiklerine çok farklı alternatifleri söz konusu olurken mobil dünyada bu süreçler ve uygulama yöntemleri daha kısıtlı seçeneklere sahiptir ve sıkı disipline edilmiştir. Örneğin, Mac olmadan </a:t>
            </a:r>
            <a:r>
              <a:rPr lang="tr-TR" sz="1600" dirty="0" err="1"/>
              <a:t>iOS</a:t>
            </a:r>
            <a:r>
              <a:rPr lang="tr-TR" sz="1600" dirty="0"/>
              <a:t> uygulamaları derlemek hiçbir şekilde mümkün değildir.</a:t>
            </a:r>
          </a:p>
          <a:p>
            <a:pPr marL="285750" indent="-285750">
              <a:buFont typeface="Arial" panose="020B0604020202020204" pitchFamily="34" charset="0"/>
              <a:buChar char="•"/>
            </a:pPr>
            <a:endParaRPr lang="tr-TR" sz="1600" dirty="0"/>
          </a:p>
          <a:p>
            <a:pPr marL="285750" indent="-285750">
              <a:buFont typeface="Arial" panose="020B0604020202020204" pitchFamily="34" charset="0"/>
              <a:buChar char="•"/>
            </a:pPr>
            <a:r>
              <a:rPr lang="tr-TR" sz="1600" dirty="0"/>
              <a:t>Mobil dünyada tüm projeyi derleyip dağıtan bir yapı (IPA, APK, AAB) varken, </a:t>
            </a:r>
            <a:r>
              <a:rPr lang="tr-TR" sz="1600" dirty="0" err="1"/>
              <a:t>backend</a:t>
            </a:r>
            <a:r>
              <a:rPr lang="tr-TR" sz="1600" dirty="0"/>
              <a:t> dünyasında bu daha çok </a:t>
            </a:r>
            <a:r>
              <a:rPr lang="tr-TR" sz="1600" dirty="0" err="1"/>
              <a:t>ardışıl</a:t>
            </a:r>
            <a:r>
              <a:rPr lang="tr-TR" sz="1600" dirty="0"/>
              <a:t> bir yayın süreci (</a:t>
            </a:r>
            <a:r>
              <a:rPr lang="tr-TR" sz="1600" dirty="0" err="1"/>
              <a:t>inceremental</a:t>
            </a:r>
            <a:r>
              <a:rPr lang="tr-TR" sz="1600" dirty="0"/>
              <a:t> </a:t>
            </a:r>
            <a:r>
              <a:rPr lang="tr-TR" sz="1600" dirty="0" err="1"/>
              <a:t>deployment</a:t>
            </a:r>
            <a:r>
              <a:rPr lang="tr-TR" sz="1600" dirty="0"/>
              <a:t>) olmaktadır. </a:t>
            </a:r>
            <a:r>
              <a:rPr lang="tr-TR" sz="1600" dirty="0" err="1"/>
              <a:t>Backend</a:t>
            </a:r>
            <a:r>
              <a:rPr lang="tr-TR" sz="1600" dirty="0"/>
              <a:t> projesinde sadece bir </a:t>
            </a:r>
            <a:r>
              <a:rPr lang="tr-TR" sz="1600" dirty="0" err="1"/>
              <a:t>CSS’i</a:t>
            </a:r>
            <a:r>
              <a:rPr lang="tr-TR" sz="1600" dirty="0"/>
              <a:t> güncelleyerek bile sürüm çıkmak mümkünken, mobil dünyada bir satır değişiklikte bile tüm paketi derlemek gerekmektedir. Bu durumda da tüm paketin yeniden test edilmesi gibi </a:t>
            </a:r>
            <a:r>
              <a:rPr lang="tr-TR" sz="1600" dirty="0" err="1"/>
              <a:t>operasyonel</a:t>
            </a:r>
            <a:r>
              <a:rPr lang="tr-TR" sz="1600" dirty="0"/>
              <a:t> işler ortaya çıkmaktadır. Bir diğer fark ise mobil dünyada paketleme sonrasında cihazlara dağıtım gerekmesidir. Sunucu tarafında ise değişiklikler anında </a:t>
            </a:r>
            <a:r>
              <a:rPr lang="tr-TR" sz="1600" dirty="0" err="1"/>
              <a:t>yayınanabilmektedir</a:t>
            </a:r>
            <a:r>
              <a:rPr lang="tr-TR" sz="1600" dirty="0"/>
              <a:t>. </a:t>
            </a:r>
          </a:p>
        </p:txBody>
      </p:sp>
    </p:spTree>
    <p:extLst>
      <p:ext uri="{BB962C8B-B14F-4D97-AF65-F5344CB8AC3E}">
        <p14:creationId xmlns:p14="http://schemas.microsoft.com/office/powerpoint/2010/main" val="3126043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852D9-7FE7-4B0B-98E7-051BE890E7CD}"/>
              </a:ext>
            </a:extLst>
          </p:cNvPr>
          <p:cNvSpPr>
            <a:spLocks noGrp="1"/>
          </p:cNvSpPr>
          <p:nvPr>
            <p:ph type="title"/>
          </p:nvPr>
        </p:nvSpPr>
        <p:spPr/>
        <p:txBody>
          <a:bodyPr/>
          <a:lstStyle/>
          <a:p>
            <a:r>
              <a:rPr lang="tr-TR" dirty="0"/>
              <a:t>Mobil – </a:t>
            </a:r>
            <a:r>
              <a:rPr lang="tr-TR" dirty="0" err="1"/>
              <a:t>Backend</a:t>
            </a:r>
            <a:r>
              <a:rPr lang="tr-TR" dirty="0"/>
              <a:t> CI/CD farkları</a:t>
            </a:r>
          </a:p>
        </p:txBody>
      </p:sp>
      <p:sp>
        <p:nvSpPr>
          <p:cNvPr id="3" name="Slide Number Placeholder 2">
            <a:extLst>
              <a:ext uri="{FF2B5EF4-FFF2-40B4-BE49-F238E27FC236}">
                <a16:creationId xmlns:a16="http://schemas.microsoft.com/office/drawing/2014/main" id="{FB5F9550-2E38-4D6D-945F-A039C1A390DF}"/>
              </a:ext>
            </a:extLst>
          </p:cNvPr>
          <p:cNvSpPr>
            <a:spLocks noGrp="1"/>
          </p:cNvSpPr>
          <p:nvPr>
            <p:ph type="sldNum" sz="quarter" idx="12"/>
          </p:nvPr>
        </p:nvSpPr>
        <p:spPr/>
        <p:txBody>
          <a:bodyPr/>
          <a:lstStyle/>
          <a:p>
            <a:fld id="{9FF96B15-8338-45D5-A943-561235072D66}" type="slidenum">
              <a:rPr lang="en-US" noProof="0" smtClean="0"/>
              <a:t>15</a:t>
            </a:fld>
            <a:endParaRPr lang="en-US" noProof="0" dirty="0"/>
          </a:p>
        </p:txBody>
      </p:sp>
      <p:sp>
        <p:nvSpPr>
          <p:cNvPr id="6" name="Rectangle 5">
            <a:extLst>
              <a:ext uri="{FF2B5EF4-FFF2-40B4-BE49-F238E27FC236}">
                <a16:creationId xmlns:a16="http://schemas.microsoft.com/office/drawing/2014/main" id="{2305F527-6D2F-46C8-BC17-F7C2D8C6E439}"/>
              </a:ext>
            </a:extLst>
          </p:cNvPr>
          <p:cNvSpPr/>
          <p:nvPr/>
        </p:nvSpPr>
        <p:spPr>
          <a:xfrm>
            <a:off x="517450" y="2551837"/>
            <a:ext cx="11029508" cy="2862322"/>
          </a:xfrm>
          <a:prstGeom prst="rect">
            <a:avLst/>
          </a:prstGeom>
        </p:spPr>
        <p:txBody>
          <a:bodyPr wrap="square">
            <a:spAutoFit/>
          </a:bodyPr>
          <a:lstStyle/>
          <a:p>
            <a:pPr marL="285750" indent="-285750">
              <a:buFont typeface="Arial" panose="020B0604020202020204" pitchFamily="34" charset="0"/>
              <a:buChar char="•"/>
            </a:pPr>
            <a:r>
              <a:rPr lang="tr-TR" dirty="0"/>
              <a:t>Mobil dünyada oluşan paketlerin son kullanıcıya yayınlanması için Apple ve Google’ın </a:t>
            </a:r>
            <a:r>
              <a:rPr lang="tr-TR" dirty="0" err="1"/>
              <a:t>review</a:t>
            </a:r>
            <a:r>
              <a:rPr lang="tr-TR" dirty="0"/>
              <a:t> süreçlerinden geçmesi gerekmektedir ve bu süreç zaman almakla birlikte tamamen Apple ve Google’ın </a:t>
            </a:r>
            <a:r>
              <a:rPr lang="tr-TR" dirty="0" err="1"/>
              <a:t>insiyatifindedir</a:t>
            </a:r>
            <a:r>
              <a:rPr lang="tr-TR" dirty="0"/>
              <a:t>. </a:t>
            </a:r>
            <a:r>
              <a:rPr lang="tr-TR" dirty="0" err="1"/>
              <a:t>Backend</a:t>
            </a:r>
            <a:r>
              <a:rPr lang="tr-TR" dirty="0"/>
              <a:t> dünyasında ise yayınlama süreci tamamen kurumun kendi </a:t>
            </a:r>
            <a:r>
              <a:rPr lang="tr-TR" dirty="0" err="1"/>
              <a:t>insiyatifindedir</a:t>
            </a:r>
            <a:r>
              <a:rPr lang="tr-TR" dirty="0"/>
              <a:t>.  Bu nedenle, mobil dünyada paketlerin daha iyi test edilmesi ve </a:t>
            </a:r>
            <a:r>
              <a:rPr lang="tr-TR" dirty="0" err="1"/>
              <a:t>review</a:t>
            </a:r>
            <a:r>
              <a:rPr lang="tr-TR" dirty="0"/>
              <a:t> süreçlerine uygun hazırlanması ayrı önem kazanmaktadır.</a:t>
            </a:r>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r>
              <a:rPr lang="tr-TR" dirty="0"/>
              <a:t>Mobil dünyada </a:t>
            </a:r>
            <a:r>
              <a:rPr lang="tr-TR" dirty="0" err="1"/>
              <a:t>code</a:t>
            </a:r>
            <a:r>
              <a:rPr lang="tr-TR" dirty="0"/>
              <a:t> </a:t>
            </a:r>
            <a:r>
              <a:rPr lang="tr-TR" dirty="0" err="1"/>
              <a:t>signing</a:t>
            </a:r>
            <a:r>
              <a:rPr lang="tr-TR" dirty="0"/>
              <a:t> başlı başına ayrı bir bürokratik süreçtir ve </a:t>
            </a:r>
            <a:r>
              <a:rPr lang="tr-TR" dirty="0" err="1"/>
              <a:t>iOS</a:t>
            </a:r>
            <a:r>
              <a:rPr lang="tr-TR" dirty="0"/>
              <a:t> &amp; </a:t>
            </a:r>
            <a:r>
              <a:rPr lang="tr-TR" dirty="0" err="1"/>
              <a:t>Anroid</a:t>
            </a:r>
            <a:r>
              <a:rPr lang="tr-TR" dirty="0"/>
              <a:t> için öğrenilmesi gereken ayrı disiplinlerdir. Paketleme işleminde hedefe göre farklı sertifika türleri ile bunu yönetmek gerekmektedir. </a:t>
            </a:r>
            <a:r>
              <a:rPr lang="tr-TR" dirty="0" err="1"/>
              <a:t>Backend</a:t>
            </a:r>
            <a:r>
              <a:rPr lang="tr-TR" dirty="0"/>
              <a:t> dünyasında sertifikalar daha esnek bir yapıda olmakla birlikte kullanım şekli tamamen kurum </a:t>
            </a:r>
            <a:r>
              <a:rPr lang="tr-TR" dirty="0" err="1"/>
              <a:t>insiyatifindedir</a:t>
            </a:r>
            <a:r>
              <a:rPr lang="tr-TR" dirty="0"/>
              <a:t>.</a:t>
            </a:r>
          </a:p>
        </p:txBody>
      </p:sp>
    </p:spTree>
    <p:extLst>
      <p:ext uri="{BB962C8B-B14F-4D97-AF65-F5344CB8AC3E}">
        <p14:creationId xmlns:p14="http://schemas.microsoft.com/office/powerpoint/2010/main" val="3806991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tr-TR" dirty="0"/>
              <a:t>Konular</a:t>
            </a:r>
            <a:endParaRPr lang="en-US" dirty="0"/>
          </a:p>
        </p:txBody>
      </p:sp>
      <p:sp>
        <p:nvSpPr>
          <p:cNvPr id="5" name="Slide Number Placeholder 4"/>
          <p:cNvSpPr>
            <a:spLocks noGrp="1"/>
          </p:cNvSpPr>
          <p:nvPr>
            <p:ph type="sldNum" sz="quarter" idx="12"/>
          </p:nvPr>
        </p:nvSpPr>
        <p:spPr/>
        <p:txBody>
          <a:bodyPr/>
          <a:lstStyle/>
          <a:p>
            <a:fld id="{9FF96B15-8338-45D5-A943-561235072D66}" type="slidenum">
              <a:rPr lang="en-US" noProof="0" smtClean="0"/>
              <a:t>2</a:t>
            </a:fld>
            <a:endParaRPr lang="en-US" noProof="0" dirty="0"/>
          </a:p>
        </p:txBody>
      </p:sp>
      <p:sp>
        <p:nvSpPr>
          <p:cNvPr id="35" name="Text Placeholder 15"/>
          <p:cNvSpPr>
            <a:spLocks noGrp="1"/>
          </p:cNvSpPr>
          <p:nvPr>
            <p:ph type="body" sz="quarter" idx="16"/>
          </p:nvPr>
        </p:nvSpPr>
        <p:spPr>
          <a:xfrm>
            <a:off x="5870575" y="392970"/>
            <a:ext cx="3852000" cy="337053"/>
          </a:xfrm>
        </p:spPr>
        <p:txBody>
          <a:bodyPr>
            <a:normAutofit fontScale="77500" lnSpcReduction="20000"/>
          </a:bodyPr>
          <a:lstStyle/>
          <a:p>
            <a:r>
              <a:rPr lang="tr-TR" dirty="0"/>
              <a:t>Test nedir?  Kalite nedir?</a:t>
            </a:r>
            <a:endParaRPr lang="en-US" dirty="0"/>
          </a:p>
        </p:txBody>
      </p:sp>
      <p:sp>
        <p:nvSpPr>
          <p:cNvPr id="48" name="Text Placeholder 15"/>
          <p:cNvSpPr>
            <a:spLocks noGrp="1"/>
          </p:cNvSpPr>
          <p:nvPr>
            <p:ph type="body" sz="quarter" idx="16"/>
          </p:nvPr>
        </p:nvSpPr>
        <p:spPr>
          <a:xfrm>
            <a:off x="5284250" y="819759"/>
            <a:ext cx="3852000" cy="337053"/>
          </a:xfrm>
        </p:spPr>
        <p:txBody>
          <a:bodyPr>
            <a:noAutofit/>
          </a:bodyPr>
          <a:lstStyle/>
          <a:p>
            <a:r>
              <a:rPr lang="tr-TR" sz="1600" dirty="0"/>
              <a:t>Yazılım Test metodolojileri</a:t>
            </a:r>
            <a:endParaRPr lang="en-US" sz="1600" dirty="0"/>
          </a:p>
        </p:txBody>
      </p:sp>
      <p:sp>
        <p:nvSpPr>
          <p:cNvPr id="49" name="Text Placeholder 15"/>
          <p:cNvSpPr>
            <a:spLocks noGrp="1"/>
          </p:cNvSpPr>
          <p:nvPr>
            <p:ph type="body" sz="quarter" idx="16"/>
          </p:nvPr>
        </p:nvSpPr>
        <p:spPr>
          <a:xfrm>
            <a:off x="6056226" y="1246410"/>
            <a:ext cx="3852000" cy="337053"/>
          </a:xfrm>
        </p:spPr>
        <p:txBody>
          <a:bodyPr>
            <a:normAutofit fontScale="77500" lnSpcReduction="20000"/>
          </a:bodyPr>
          <a:lstStyle/>
          <a:p>
            <a:r>
              <a:rPr lang="tr-TR" dirty="0" err="1"/>
              <a:t>Unit</a:t>
            </a:r>
            <a:r>
              <a:rPr lang="tr-TR" dirty="0"/>
              <a:t> (Birim) Test - </a:t>
            </a:r>
            <a:r>
              <a:rPr lang="tr-TR" dirty="0" err="1"/>
              <a:t>JUnit</a:t>
            </a:r>
            <a:endParaRPr lang="en-US" dirty="0"/>
          </a:p>
        </p:txBody>
      </p:sp>
      <p:sp>
        <p:nvSpPr>
          <p:cNvPr id="50" name="Text Placeholder 15"/>
          <p:cNvSpPr>
            <a:spLocks noGrp="1"/>
          </p:cNvSpPr>
          <p:nvPr>
            <p:ph type="body" sz="quarter" idx="16"/>
          </p:nvPr>
        </p:nvSpPr>
        <p:spPr>
          <a:xfrm>
            <a:off x="5292563" y="1673130"/>
            <a:ext cx="3852000" cy="337053"/>
          </a:xfrm>
        </p:spPr>
        <p:txBody>
          <a:bodyPr>
            <a:normAutofit fontScale="77500" lnSpcReduction="20000"/>
          </a:bodyPr>
          <a:lstStyle/>
          <a:p>
            <a:r>
              <a:rPr lang="tr-TR" dirty="0"/>
              <a:t>TDD - </a:t>
            </a:r>
            <a:r>
              <a:rPr lang="tr-TR" dirty="0" err="1"/>
              <a:t>Mocking</a:t>
            </a:r>
            <a:endParaRPr lang="en-US" dirty="0"/>
          </a:p>
        </p:txBody>
      </p:sp>
      <p:sp>
        <p:nvSpPr>
          <p:cNvPr id="51" name="Text Placeholder 15"/>
          <p:cNvSpPr>
            <a:spLocks noGrp="1"/>
          </p:cNvSpPr>
          <p:nvPr>
            <p:ph type="body" sz="quarter" idx="16"/>
          </p:nvPr>
        </p:nvSpPr>
        <p:spPr>
          <a:xfrm>
            <a:off x="6056226" y="2079886"/>
            <a:ext cx="3852000" cy="337053"/>
          </a:xfrm>
        </p:spPr>
        <p:txBody>
          <a:bodyPr>
            <a:normAutofit fontScale="77500" lnSpcReduction="20000"/>
          </a:bodyPr>
          <a:lstStyle/>
          <a:p>
            <a:r>
              <a:rPr lang="tr-TR" dirty="0"/>
              <a:t>Statik Test - Kod Analizi</a:t>
            </a:r>
            <a:endParaRPr lang="en-US" dirty="0"/>
          </a:p>
        </p:txBody>
      </p:sp>
      <p:sp>
        <p:nvSpPr>
          <p:cNvPr id="52" name="Text Placeholder 15"/>
          <p:cNvSpPr>
            <a:spLocks noGrp="1"/>
          </p:cNvSpPr>
          <p:nvPr>
            <p:ph type="body" sz="quarter" idx="16"/>
          </p:nvPr>
        </p:nvSpPr>
        <p:spPr>
          <a:xfrm>
            <a:off x="5292563" y="2473424"/>
            <a:ext cx="3852000" cy="337053"/>
          </a:xfrm>
        </p:spPr>
        <p:txBody>
          <a:bodyPr>
            <a:normAutofit fontScale="77500" lnSpcReduction="20000"/>
          </a:bodyPr>
          <a:lstStyle/>
          <a:p>
            <a:r>
              <a:rPr lang="tr-TR" dirty="0">
                <a:solidFill>
                  <a:srgbClr val="FF0000"/>
                </a:solidFill>
              </a:rPr>
              <a:t>CI/CD Süreçleri</a:t>
            </a:r>
            <a:endParaRPr lang="en-US" dirty="0">
              <a:solidFill>
                <a:srgbClr val="FF0000"/>
              </a:solidFill>
            </a:endParaRPr>
          </a:p>
        </p:txBody>
      </p:sp>
      <p:sp>
        <p:nvSpPr>
          <p:cNvPr id="53" name="Text Placeholder 15"/>
          <p:cNvSpPr>
            <a:spLocks noGrp="1"/>
          </p:cNvSpPr>
          <p:nvPr>
            <p:ph type="body" sz="quarter" idx="16"/>
          </p:nvPr>
        </p:nvSpPr>
        <p:spPr>
          <a:xfrm>
            <a:off x="6056226" y="2901779"/>
            <a:ext cx="3852000" cy="337053"/>
          </a:xfrm>
        </p:spPr>
        <p:txBody>
          <a:bodyPr>
            <a:normAutofit fontScale="77500" lnSpcReduction="20000"/>
          </a:bodyPr>
          <a:lstStyle/>
          <a:p>
            <a:r>
              <a:rPr lang="tr-TR" dirty="0"/>
              <a:t>Test strateji</a:t>
            </a:r>
            <a:endParaRPr lang="en-US" dirty="0"/>
          </a:p>
        </p:txBody>
      </p:sp>
      <p:sp>
        <p:nvSpPr>
          <p:cNvPr id="54" name="Text Placeholder 15"/>
          <p:cNvSpPr>
            <a:spLocks noGrp="1"/>
          </p:cNvSpPr>
          <p:nvPr>
            <p:ph type="body" sz="quarter" idx="16"/>
          </p:nvPr>
        </p:nvSpPr>
        <p:spPr>
          <a:xfrm>
            <a:off x="5284250" y="3310238"/>
            <a:ext cx="3852000" cy="337053"/>
          </a:xfrm>
        </p:spPr>
        <p:txBody>
          <a:bodyPr>
            <a:normAutofit fontScale="77500" lnSpcReduction="20000"/>
          </a:bodyPr>
          <a:lstStyle/>
          <a:p>
            <a:r>
              <a:rPr lang="tr-TR" dirty="0"/>
              <a:t>Çevik Yazılım – Farklı Alanlarda Test</a:t>
            </a:r>
            <a:endParaRPr lang="en-US" dirty="0"/>
          </a:p>
        </p:txBody>
      </p:sp>
      <p:sp>
        <p:nvSpPr>
          <p:cNvPr id="55" name="Text Placeholder 15"/>
          <p:cNvSpPr>
            <a:spLocks noGrp="1"/>
          </p:cNvSpPr>
          <p:nvPr>
            <p:ph type="body" sz="quarter" idx="16"/>
          </p:nvPr>
        </p:nvSpPr>
        <p:spPr>
          <a:xfrm>
            <a:off x="6056226" y="3738593"/>
            <a:ext cx="3852000" cy="337053"/>
          </a:xfrm>
        </p:spPr>
        <p:txBody>
          <a:bodyPr>
            <a:normAutofit fontScale="77500" lnSpcReduction="20000"/>
          </a:bodyPr>
          <a:lstStyle/>
          <a:p>
            <a:r>
              <a:rPr lang="tr-TR" dirty="0"/>
              <a:t>API Testleri</a:t>
            </a:r>
            <a:endParaRPr lang="en-US" dirty="0"/>
          </a:p>
        </p:txBody>
      </p:sp>
      <p:sp>
        <p:nvSpPr>
          <p:cNvPr id="56" name="Text Placeholder 15"/>
          <p:cNvSpPr>
            <a:spLocks noGrp="1"/>
          </p:cNvSpPr>
          <p:nvPr>
            <p:ph type="body" sz="quarter" idx="16"/>
          </p:nvPr>
        </p:nvSpPr>
        <p:spPr>
          <a:xfrm>
            <a:off x="5292563" y="4191886"/>
            <a:ext cx="3852000" cy="337053"/>
          </a:xfrm>
        </p:spPr>
        <p:txBody>
          <a:bodyPr>
            <a:normAutofit fontScale="77500" lnSpcReduction="20000"/>
          </a:bodyPr>
          <a:lstStyle/>
          <a:p>
            <a:r>
              <a:rPr lang="tr-TR" dirty="0"/>
              <a:t>Performans Testleri</a:t>
            </a:r>
            <a:endParaRPr lang="en-US" dirty="0"/>
          </a:p>
        </p:txBody>
      </p:sp>
      <p:sp>
        <p:nvSpPr>
          <p:cNvPr id="57" name="Text Placeholder 15"/>
          <p:cNvSpPr>
            <a:spLocks noGrp="1"/>
          </p:cNvSpPr>
          <p:nvPr>
            <p:ph type="body" sz="quarter" idx="16"/>
          </p:nvPr>
        </p:nvSpPr>
        <p:spPr>
          <a:xfrm>
            <a:off x="6056226" y="4643544"/>
            <a:ext cx="3852000" cy="337053"/>
          </a:xfrm>
        </p:spPr>
        <p:txBody>
          <a:bodyPr>
            <a:normAutofit fontScale="77500" lnSpcReduction="20000"/>
          </a:bodyPr>
          <a:lstStyle/>
          <a:p>
            <a:r>
              <a:rPr lang="tr-TR" dirty="0"/>
              <a:t>UI/UX Testleri</a:t>
            </a:r>
            <a:endParaRPr lang="en-US" dirty="0"/>
          </a:p>
        </p:txBody>
      </p:sp>
      <p:sp>
        <p:nvSpPr>
          <p:cNvPr id="58" name="Text Placeholder 15"/>
          <p:cNvSpPr>
            <a:spLocks noGrp="1"/>
          </p:cNvSpPr>
          <p:nvPr>
            <p:ph type="body" sz="quarter" idx="16"/>
          </p:nvPr>
        </p:nvSpPr>
        <p:spPr>
          <a:xfrm>
            <a:off x="5292563" y="5073534"/>
            <a:ext cx="3852000" cy="337053"/>
          </a:xfrm>
        </p:spPr>
        <p:txBody>
          <a:bodyPr>
            <a:normAutofit fontScale="77500" lnSpcReduction="20000"/>
          </a:bodyPr>
          <a:lstStyle/>
          <a:p>
            <a:r>
              <a:rPr lang="tr-TR" dirty="0"/>
              <a:t>Test Otomasyona Giriş </a:t>
            </a:r>
            <a:r>
              <a:rPr lang="tr-TR" dirty="0" err="1"/>
              <a:t>Selenium</a:t>
            </a:r>
            <a:r>
              <a:rPr lang="tr-TR" dirty="0"/>
              <a:t> IDE</a:t>
            </a:r>
            <a:endParaRPr lang="en-US" dirty="0"/>
          </a:p>
        </p:txBody>
      </p:sp>
      <p:sp>
        <p:nvSpPr>
          <p:cNvPr id="59" name="Text Placeholder 15"/>
          <p:cNvSpPr>
            <a:spLocks noGrp="1"/>
          </p:cNvSpPr>
          <p:nvPr>
            <p:ph type="body" sz="quarter" idx="16"/>
          </p:nvPr>
        </p:nvSpPr>
        <p:spPr>
          <a:xfrm>
            <a:off x="6097026" y="5525192"/>
            <a:ext cx="3852000" cy="337053"/>
          </a:xfrm>
        </p:spPr>
        <p:txBody>
          <a:bodyPr>
            <a:normAutofit fontScale="77500" lnSpcReduction="20000"/>
          </a:bodyPr>
          <a:lstStyle/>
          <a:p>
            <a:r>
              <a:rPr lang="tr-TR" dirty="0" err="1"/>
              <a:t>Selenium</a:t>
            </a:r>
            <a:r>
              <a:rPr lang="tr-TR" dirty="0"/>
              <a:t> Web Driver</a:t>
            </a:r>
            <a:endParaRPr lang="en-US" dirty="0"/>
          </a:p>
        </p:txBody>
      </p:sp>
      <p:sp>
        <p:nvSpPr>
          <p:cNvPr id="3" name="Text Placeholder 2">
            <a:extLst>
              <a:ext uri="{FF2B5EF4-FFF2-40B4-BE49-F238E27FC236}">
                <a16:creationId xmlns:a16="http://schemas.microsoft.com/office/drawing/2014/main" id="{14DFCBA0-023D-4FA6-99DB-2AFD430B78C5}"/>
              </a:ext>
            </a:extLst>
          </p:cNvPr>
          <p:cNvSpPr>
            <a:spLocks noGrp="1"/>
          </p:cNvSpPr>
          <p:nvPr>
            <p:ph type="body" sz="quarter" idx="16"/>
          </p:nvPr>
        </p:nvSpPr>
        <p:spPr>
          <a:xfrm>
            <a:off x="5292562" y="5961684"/>
            <a:ext cx="3936279" cy="396984"/>
          </a:xfrm>
        </p:spPr>
        <p:txBody>
          <a:bodyPr>
            <a:normAutofit fontScale="92500" lnSpcReduction="10000"/>
          </a:bodyPr>
          <a:lstStyle/>
          <a:p>
            <a:r>
              <a:rPr lang="tr-TR" sz="1700" dirty="0"/>
              <a:t>Mobil</a:t>
            </a:r>
            <a:r>
              <a:rPr lang="tr-TR" dirty="0"/>
              <a:t> </a:t>
            </a:r>
            <a:r>
              <a:rPr lang="tr-TR" sz="1700" dirty="0"/>
              <a:t>Test</a:t>
            </a:r>
            <a:endParaRPr lang="en-US" sz="1700" dirty="0"/>
          </a:p>
        </p:txBody>
      </p:sp>
    </p:spTree>
    <p:extLst>
      <p:ext uri="{BB962C8B-B14F-4D97-AF65-F5344CB8AC3E}">
        <p14:creationId xmlns:p14="http://schemas.microsoft.com/office/powerpoint/2010/main" val="3935598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3EC99-B3B7-40E9-84C5-3AB0E2C0E589}"/>
              </a:ext>
            </a:extLst>
          </p:cNvPr>
          <p:cNvSpPr>
            <a:spLocks noGrp="1"/>
          </p:cNvSpPr>
          <p:nvPr>
            <p:ph type="title"/>
          </p:nvPr>
        </p:nvSpPr>
        <p:spPr>
          <a:xfrm>
            <a:off x="863883" y="1126040"/>
            <a:ext cx="10464233" cy="706964"/>
          </a:xfrm>
        </p:spPr>
        <p:txBody>
          <a:bodyPr/>
          <a:lstStyle/>
          <a:p>
            <a:r>
              <a:rPr lang="tr-TR" dirty="0"/>
              <a:t>Sunum – CI/CD</a:t>
            </a:r>
            <a:br>
              <a:rPr lang="tr-TR" dirty="0"/>
            </a:br>
            <a:r>
              <a:rPr lang="tr-TR" dirty="0" err="1"/>
              <a:t>Continuous</a:t>
            </a:r>
            <a:r>
              <a:rPr lang="tr-TR" dirty="0"/>
              <a:t> Development / Integration</a:t>
            </a:r>
            <a:br>
              <a:rPr lang="tr-TR" dirty="0"/>
            </a:br>
            <a:endParaRPr lang="tr-TR" dirty="0"/>
          </a:p>
        </p:txBody>
      </p:sp>
      <p:sp>
        <p:nvSpPr>
          <p:cNvPr id="3" name="Slide Number Placeholder 2">
            <a:extLst>
              <a:ext uri="{FF2B5EF4-FFF2-40B4-BE49-F238E27FC236}">
                <a16:creationId xmlns:a16="http://schemas.microsoft.com/office/drawing/2014/main" id="{7AD57DE3-70C4-4F22-8885-2ACCAB9A6ECA}"/>
              </a:ext>
            </a:extLst>
          </p:cNvPr>
          <p:cNvSpPr>
            <a:spLocks noGrp="1"/>
          </p:cNvSpPr>
          <p:nvPr>
            <p:ph type="sldNum" sz="quarter" idx="12"/>
          </p:nvPr>
        </p:nvSpPr>
        <p:spPr/>
        <p:txBody>
          <a:bodyPr/>
          <a:lstStyle/>
          <a:p>
            <a:fld id="{9FF96B15-8338-45D5-A943-561235072D66}" type="slidenum">
              <a:rPr lang="en-US" noProof="0" smtClean="0"/>
              <a:t>3</a:t>
            </a:fld>
            <a:endParaRPr lang="en-US" noProof="0" dirty="0"/>
          </a:p>
        </p:txBody>
      </p:sp>
      <p:sp>
        <p:nvSpPr>
          <p:cNvPr id="4" name="Text Placeholder 3">
            <a:extLst>
              <a:ext uri="{FF2B5EF4-FFF2-40B4-BE49-F238E27FC236}">
                <a16:creationId xmlns:a16="http://schemas.microsoft.com/office/drawing/2014/main" id="{961DA4CF-83C3-4743-9069-758E25485D8C}"/>
              </a:ext>
            </a:extLst>
          </p:cNvPr>
          <p:cNvSpPr>
            <a:spLocks noGrp="1"/>
          </p:cNvSpPr>
          <p:nvPr>
            <p:ph type="body" sz="quarter" idx="13"/>
          </p:nvPr>
        </p:nvSpPr>
        <p:spPr>
          <a:xfrm>
            <a:off x="1764150" y="2602593"/>
            <a:ext cx="8663700" cy="3477682"/>
          </a:xfrm>
        </p:spPr>
        <p:txBody>
          <a:bodyPr>
            <a:normAutofit fontScale="92500" lnSpcReduction="10000"/>
          </a:bodyPr>
          <a:lstStyle/>
          <a:p>
            <a:endParaRPr lang="tr-TR" sz="4000" dirty="0"/>
          </a:p>
          <a:p>
            <a:pPr algn="l"/>
            <a:r>
              <a:rPr lang="tr-TR" sz="3000" dirty="0"/>
              <a:t>1- Nedir? Ne amaçlanmıştır? Hangi problemi çözmüştür?</a:t>
            </a:r>
          </a:p>
          <a:p>
            <a:pPr algn="l"/>
            <a:r>
              <a:rPr lang="tr-TR" sz="3000" dirty="0"/>
              <a:t>2- Hangi araçlar kullanılır?</a:t>
            </a:r>
          </a:p>
          <a:p>
            <a:pPr algn="l"/>
            <a:r>
              <a:rPr lang="tr-TR" sz="3000" dirty="0"/>
              <a:t>3- Bu araçlardan seçeceğiniz 1 tanesinin daha detaylı incelemesi</a:t>
            </a:r>
          </a:p>
          <a:p>
            <a:pPr algn="l"/>
            <a:r>
              <a:rPr lang="tr-TR" sz="3000" dirty="0"/>
              <a:t>4- Sunum süresi 5 </a:t>
            </a:r>
            <a:r>
              <a:rPr lang="tr-TR" sz="3000" dirty="0" err="1"/>
              <a:t>dk’yı</a:t>
            </a:r>
            <a:r>
              <a:rPr lang="tr-TR" sz="3000" dirty="0"/>
              <a:t> aşmamalı</a:t>
            </a:r>
          </a:p>
          <a:p>
            <a:endParaRPr lang="tr-TR" dirty="0"/>
          </a:p>
        </p:txBody>
      </p:sp>
    </p:spTree>
    <p:extLst>
      <p:ext uri="{BB962C8B-B14F-4D97-AF65-F5344CB8AC3E}">
        <p14:creationId xmlns:p14="http://schemas.microsoft.com/office/powerpoint/2010/main" val="176292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35C65-B7C0-4802-88B5-AE2C4B80A1A5}"/>
              </a:ext>
            </a:extLst>
          </p:cNvPr>
          <p:cNvSpPr>
            <a:spLocks noGrp="1"/>
          </p:cNvSpPr>
          <p:nvPr>
            <p:ph type="title"/>
          </p:nvPr>
        </p:nvSpPr>
        <p:spPr/>
        <p:txBody>
          <a:bodyPr/>
          <a:lstStyle/>
          <a:p>
            <a:r>
              <a:rPr lang="tr-TR" dirty="0"/>
              <a:t>ESKİ USUL SDLC</a:t>
            </a:r>
          </a:p>
        </p:txBody>
      </p:sp>
      <p:sp>
        <p:nvSpPr>
          <p:cNvPr id="3" name="Slide Number Placeholder 2">
            <a:extLst>
              <a:ext uri="{FF2B5EF4-FFF2-40B4-BE49-F238E27FC236}">
                <a16:creationId xmlns:a16="http://schemas.microsoft.com/office/drawing/2014/main" id="{088E80AC-2375-431A-8D1F-45F6275496EF}"/>
              </a:ext>
            </a:extLst>
          </p:cNvPr>
          <p:cNvSpPr>
            <a:spLocks noGrp="1"/>
          </p:cNvSpPr>
          <p:nvPr>
            <p:ph type="sldNum" sz="quarter" idx="12"/>
          </p:nvPr>
        </p:nvSpPr>
        <p:spPr/>
        <p:txBody>
          <a:bodyPr/>
          <a:lstStyle/>
          <a:p>
            <a:fld id="{9FF96B15-8338-45D5-A943-561235072D66}" type="slidenum">
              <a:rPr lang="en-US" noProof="0" smtClean="0"/>
              <a:t>4</a:t>
            </a:fld>
            <a:endParaRPr lang="en-US" noProof="0" dirty="0"/>
          </a:p>
        </p:txBody>
      </p:sp>
      <p:pic>
        <p:nvPicPr>
          <p:cNvPr id="1026" name="Picture 2" descr="https://miro.medium.com/max/1248/1*cWwvlvQoU2dWe6lcxTPmUA.png">
            <a:extLst>
              <a:ext uri="{FF2B5EF4-FFF2-40B4-BE49-F238E27FC236}">
                <a16:creationId xmlns:a16="http://schemas.microsoft.com/office/drawing/2014/main" id="{A500F916-A19A-4914-8E5A-67FD1608FB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818" y="2564091"/>
            <a:ext cx="8537634" cy="343420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FA5B606-82C9-4042-850D-D45949A9BE33}"/>
              </a:ext>
            </a:extLst>
          </p:cNvPr>
          <p:cNvSpPr txBox="1"/>
          <p:nvPr/>
        </p:nvSpPr>
        <p:spPr>
          <a:xfrm>
            <a:off x="8937733" y="2564091"/>
            <a:ext cx="3170548" cy="3693319"/>
          </a:xfrm>
          <a:prstGeom prst="rect">
            <a:avLst/>
          </a:prstGeom>
          <a:noFill/>
        </p:spPr>
        <p:txBody>
          <a:bodyPr wrap="square" rtlCol="0">
            <a:spAutoFit/>
          </a:bodyPr>
          <a:lstStyle/>
          <a:p>
            <a:r>
              <a:rPr lang="tr-TR" b="1" dirty="0"/>
              <a:t>SORUNLAR</a:t>
            </a:r>
          </a:p>
          <a:p>
            <a:endParaRPr lang="tr-TR" b="1" dirty="0"/>
          </a:p>
          <a:p>
            <a:r>
              <a:rPr lang="tr-TR" b="1" dirty="0"/>
              <a:t>1- </a:t>
            </a:r>
            <a:r>
              <a:rPr lang="tr-TR" dirty="0"/>
              <a:t>Manuel entegrasyona çok vakit ve çaba harcanıyor.</a:t>
            </a:r>
          </a:p>
          <a:p>
            <a:endParaRPr lang="tr-TR" dirty="0"/>
          </a:p>
          <a:p>
            <a:r>
              <a:rPr lang="tr-TR" b="1" dirty="0"/>
              <a:t>2- </a:t>
            </a:r>
            <a:r>
              <a:rPr lang="tr-TR" dirty="0" err="1"/>
              <a:t>Iterasyonların</a:t>
            </a:r>
            <a:r>
              <a:rPr lang="tr-TR" dirty="0"/>
              <a:t> sonunda sorunlar düzeltiliyor.</a:t>
            </a:r>
          </a:p>
          <a:p>
            <a:endParaRPr lang="tr-TR" dirty="0"/>
          </a:p>
          <a:p>
            <a:r>
              <a:rPr lang="tr-TR" b="1" dirty="0"/>
              <a:t>3-</a:t>
            </a:r>
            <a:r>
              <a:rPr lang="tr-TR" dirty="0"/>
              <a:t> Uzun süren </a:t>
            </a:r>
            <a:r>
              <a:rPr lang="tr-TR" dirty="0" err="1"/>
              <a:t>iterasyonlar</a:t>
            </a:r>
            <a:r>
              <a:rPr lang="tr-TR" dirty="0"/>
              <a:t> sonucunda uygulamayı pazara sunmak uzun sürüyor.</a:t>
            </a:r>
          </a:p>
        </p:txBody>
      </p:sp>
    </p:spTree>
    <p:extLst>
      <p:ext uri="{BB962C8B-B14F-4D97-AF65-F5344CB8AC3E}">
        <p14:creationId xmlns:p14="http://schemas.microsoft.com/office/powerpoint/2010/main" val="734095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F8AB4-E678-4412-84F0-A8DCCE1B307E}"/>
              </a:ext>
            </a:extLst>
          </p:cNvPr>
          <p:cNvSpPr>
            <a:spLocks noGrp="1"/>
          </p:cNvSpPr>
          <p:nvPr>
            <p:ph type="title"/>
          </p:nvPr>
        </p:nvSpPr>
        <p:spPr/>
        <p:txBody>
          <a:bodyPr/>
          <a:lstStyle/>
          <a:p>
            <a:r>
              <a:rPr lang="tr-TR" dirty="0"/>
              <a:t>CI Nedir?</a:t>
            </a:r>
          </a:p>
        </p:txBody>
      </p:sp>
      <p:sp>
        <p:nvSpPr>
          <p:cNvPr id="3" name="Slide Number Placeholder 2">
            <a:extLst>
              <a:ext uri="{FF2B5EF4-FFF2-40B4-BE49-F238E27FC236}">
                <a16:creationId xmlns:a16="http://schemas.microsoft.com/office/drawing/2014/main" id="{29CB7159-3273-4F61-AB80-6E8DA3AD9413}"/>
              </a:ext>
            </a:extLst>
          </p:cNvPr>
          <p:cNvSpPr>
            <a:spLocks noGrp="1"/>
          </p:cNvSpPr>
          <p:nvPr>
            <p:ph type="sldNum" sz="quarter" idx="12"/>
          </p:nvPr>
        </p:nvSpPr>
        <p:spPr/>
        <p:txBody>
          <a:bodyPr/>
          <a:lstStyle/>
          <a:p>
            <a:fld id="{9FF96B15-8338-45D5-A943-561235072D66}" type="slidenum">
              <a:rPr lang="en-US" noProof="0" smtClean="0"/>
              <a:t>5</a:t>
            </a:fld>
            <a:endParaRPr lang="en-US" noProof="0" dirty="0"/>
          </a:p>
        </p:txBody>
      </p:sp>
      <p:pic>
        <p:nvPicPr>
          <p:cNvPr id="5" name="Picture 4">
            <a:extLst>
              <a:ext uri="{FF2B5EF4-FFF2-40B4-BE49-F238E27FC236}">
                <a16:creationId xmlns:a16="http://schemas.microsoft.com/office/drawing/2014/main" id="{303B3F83-3433-47B5-9BCD-62678E40D5D0}"/>
              </a:ext>
            </a:extLst>
          </p:cNvPr>
          <p:cNvPicPr>
            <a:picLocks noChangeAspect="1"/>
          </p:cNvPicPr>
          <p:nvPr/>
        </p:nvPicPr>
        <p:blipFill>
          <a:blip r:embed="rId2"/>
          <a:stretch>
            <a:fillRect/>
          </a:stretch>
        </p:blipFill>
        <p:spPr>
          <a:xfrm>
            <a:off x="8255175" y="2744871"/>
            <a:ext cx="3637014" cy="2989938"/>
          </a:xfrm>
          <a:prstGeom prst="rect">
            <a:avLst/>
          </a:prstGeom>
        </p:spPr>
      </p:pic>
      <p:sp>
        <p:nvSpPr>
          <p:cNvPr id="7" name="Rectangle 6">
            <a:extLst>
              <a:ext uri="{FF2B5EF4-FFF2-40B4-BE49-F238E27FC236}">
                <a16:creationId xmlns:a16="http://schemas.microsoft.com/office/drawing/2014/main" id="{5C88F489-251F-45D5-8DF4-FC1D66B122DA}"/>
              </a:ext>
            </a:extLst>
          </p:cNvPr>
          <p:cNvSpPr/>
          <p:nvPr/>
        </p:nvSpPr>
        <p:spPr>
          <a:xfrm>
            <a:off x="299811" y="2415881"/>
            <a:ext cx="8514735" cy="4247317"/>
          </a:xfrm>
          <a:prstGeom prst="rect">
            <a:avLst/>
          </a:prstGeom>
        </p:spPr>
        <p:txBody>
          <a:bodyPr wrap="square">
            <a:spAutoFit/>
          </a:bodyPr>
          <a:lstStyle/>
          <a:p>
            <a:pPr marL="285750" indent="-285750">
              <a:buFont typeface="Arial" panose="020B0604020202020204" pitchFamily="34" charset="0"/>
              <a:buChar char="•"/>
            </a:pPr>
            <a:r>
              <a:rPr lang="tr-TR" dirty="0"/>
              <a:t>Kod üzerinde yapılan değişiklik sonrasında sistemin çalışır durumda olduğunu, yapılan değişikliğin sorunlara yol açmadığını tespit etmek için kullanılan yöntemdir.</a:t>
            </a:r>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r>
              <a:rPr lang="tr-TR" dirty="0"/>
              <a:t>Sorunları ve kırılmaları tespit edebilmek için birim testleri kullanılır. Testlerde oluşan hatalar, yapılan değişikliğin sistemi kırdığı anlamına gelmektedir.</a:t>
            </a:r>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r>
              <a:rPr lang="tr-TR" dirty="0"/>
              <a:t>Her zaman çalışır bir sürümün oluşması sağlanmış olur.</a:t>
            </a:r>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r>
              <a:rPr lang="tr-TR" dirty="0"/>
              <a:t>Geliştiricilerin bir uygulamadaki değişiklikleri birleştirildiğinde, bu değişiklikler, değişikliklerin uygulamayı bozmadığından emin olmak için uygulamayı otomatik olarak oluşturarak ve farklı düzeylerde testler ile doğrulanmalıdır.</a:t>
            </a:r>
          </a:p>
          <a:p>
            <a:pPr marL="285750" indent="-285750">
              <a:buFont typeface="Arial" panose="020B0604020202020204" pitchFamily="34" charset="0"/>
              <a:buChar char="•"/>
            </a:pPr>
            <a:endParaRPr lang="tr-TR" dirty="0"/>
          </a:p>
        </p:txBody>
      </p:sp>
    </p:spTree>
    <p:extLst>
      <p:ext uri="{BB962C8B-B14F-4D97-AF65-F5344CB8AC3E}">
        <p14:creationId xmlns:p14="http://schemas.microsoft.com/office/powerpoint/2010/main" val="2166265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F8AB4-E678-4412-84F0-A8DCCE1B307E}"/>
              </a:ext>
            </a:extLst>
          </p:cNvPr>
          <p:cNvSpPr>
            <a:spLocks noGrp="1"/>
          </p:cNvSpPr>
          <p:nvPr>
            <p:ph type="title"/>
          </p:nvPr>
        </p:nvSpPr>
        <p:spPr/>
        <p:txBody>
          <a:bodyPr/>
          <a:lstStyle/>
          <a:p>
            <a:r>
              <a:rPr lang="tr-TR" dirty="0"/>
              <a:t>CD Nedir?</a:t>
            </a:r>
          </a:p>
        </p:txBody>
      </p:sp>
      <p:sp>
        <p:nvSpPr>
          <p:cNvPr id="3" name="Slide Number Placeholder 2">
            <a:extLst>
              <a:ext uri="{FF2B5EF4-FFF2-40B4-BE49-F238E27FC236}">
                <a16:creationId xmlns:a16="http://schemas.microsoft.com/office/drawing/2014/main" id="{29CB7159-3273-4F61-AB80-6E8DA3AD9413}"/>
              </a:ext>
            </a:extLst>
          </p:cNvPr>
          <p:cNvSpPr>
            <a:spLocks noGrp="1"/>
          </p:cNvSpPr>
          <p:nvPr>
            <p:ph type="sldNum" sz="quarter" idx="12"/>
          </p:nvPr>
        </p:nvSpPr>
        <p:spPr/>
        <p:txBody>
          <a:bodyPr/>
          <a:lstStyle/>
          <a:p>
            <a:fld id="{9FF96B15-8338-45D5-A943-561235072D66}" type="slidenum">
              <a:rPr lang="en-US" noProof="0" smtClean="0"/>
              <a:t>6</a:t>
            </a:fld>
            <a:endParaRPr lang="en-US" noProof="0" dirty="0"/>
          </a:p>
        </p:txBody>
      </p:sp>
      <p:pic>
        <p:nvPicPr>
          <p:cNvPr id="5" name="Picture 4">
            <a:extLst>
              <a:ext uri="{FF2B5EF4-FFF2-40B4-BE49-F238E27FC236}">
                <a16:creationId xmlns:a16="http://schemas.microsoft.com/office/drawing/2014/main" id="{43041683-9F88-45B5-8E07-E2890A9A27BE}"/>
              </a:ext>
            </a:extLst>
          </p:cNvPr>
          <p:cNvPicPr>
            <a:picLocks noChangeAspect="1"/>
          </p:cNvPicPr>
          <p:nvPr/>
        </p:nvPicPr>
        <p:blipFill>
          <a:blip r:embed="rId3"/>
          <a:stretch>
            <a:fillRect/>
          </a:stretch>
        </p:blipFill>
        <p:spPr>
          <a:xfrm>
            <a:off x="8882612" y="2991886"/>
            <a:ext cx="3095625" cy="3133725"/>
          </a:xfrm>
          <a:prstGeom prst="rect">
            <a:avLst/>
          </a:prstGeom>
        </p:spPr>
      </p:pic>
      <p:sp>
        <p:nvSpPr>
          <p:cNvPr id="7" name="Rectangle 6">
            <a:extLst>
              <a:ext uri="{FF2B5EF4-FFF2-40B4-BE49-F238E27FC236}">
                <a16:creationId xmlns:a16="http://schemas.microsoft.com/office/drawing/2014/main" id="{391FF04D-368F-4A29-BAAC-0D3A88B84243}"/>
              </a:ext>
            </a:extLst>
          </p:cNvPr>
          <p:cNvSpPr/>
          <p:nvPr/>
        </p:nvSpPr>
        <p:spPr>
          <a:xfrm>
            <a:off x="479392" y="2613045"/>
            <a:ext cx="7720711" cy="3693319"/>
          </a:xfrm>
          <a:prstGeom prst="rect">
            <a:avLst/>
          </a:prstGeom>
        </p:spPr>
        <p:txBody>
          <a:bodyPr wrap="square">
            <a:spAutoFit/>
          </a:bodyPr>
          <a:lstStyle/>
          <a:p>
            <a:pPr marL="285750" indent="-285750">
              <a:buFont typeface="Arial" panose="020B0604020202020204" pitchFamily="34" charset="0"/>
              <a:buChar char="•"/>
            </a:pPr>
            <a:r>
              <a:rPr lang="tr-TR" dirty="0"/>
              <a:t>Sürekli entegrasyonun doğal bir uzantısıdır,  başarılı olan bir yapıyı (</a:t>
            </a:r>
            <a:r>
              <a:rPr lang="tr-TR" dirty="0" err="1"/>
              <a:t>build</a:t>
            </a:r>
            <a:r>
              <a:rPr lang="tr-TR" dirty="0"/>
              <a:t>) bir ortama atma durumunun otomatik olan yoludur.</a:t>
            </a:r>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r>
              <a:rPr lang="tr-TR" b="1" dirty="0" err="1"/>
              <a:t>Continuous</a:t>
            </a:r>
            <a:r>
              <a:rPr lang="tr-TR" b="1" dirty="0"/>
              <a:t> Delivery (Sürekli Teslimat)</a:t>
            </a:r>
            <a:r>
              <a:rPr lang="tr-TR" dirty="0"/>
              <a:t>; yeni geliştirmeler yapılan yeni kod paketinin CI sürecinden geçtikten sonra </a:t>
            </a:r>
            <a:r>
              <a:rPr lang="tr-TR" dirty="0" err="1"/>
              <a:t>build</a:t>
            </a:r>
            <a:r>
              <a:rPr lang="tr-TR" dirty="0"/>
              <a:t> alınıp </a:t>
            </a:r>
            <a:r>
              <a:rPr lang="tr-TR" dirty="0" err="1"/>
              <a:t>deploya</a:t>
            </a:r>
            <a:r>
              <a:rPr lang="tr-TR" dirty="0"/>
              <a:t> hazır hale gelmesini sağlayan aşamadır.</a:t>
            </a:r>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r>
              <a:rPr lang="tr-TR" b="1" dirty="0" err="1"/>
              <a:t>Continuous</a:t>
            </a:r>
            <a:r>
              <a:rPr lang="tr-TR" b="1" dirty="0"/>
              <a:t> Deployment (Sürekli Dağıtım)</a:t>
            </a:r>
            <a:r>
              <a:rPr lang="tr-TR" dirty="0"/>
              <a:t>; hazır hale gelmiş yeni paketi sunuculara kurulmasını sağlayan aşamadır.</a:t>
            </a:r>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r>
              <a:rPr lang="tr-TR" dirty="0"/>
              <a:t>Sürekli teslimat düzgün bir şekilde uygulanırsa, müşteriler standartlaştırılmış bir test sürecinden geçmiş yapıya sahip olacaklardır.</a:t>
            </a:r>
          </a:p>
        </p:txBody>
      </p:sp>
    </p:spTree>
    <p:extLst>
      <p:ext uri="{BB962C8B-B14F-4D97-AF65-F5344CB8AC3E}">
        <p14:creationId xmlns:p14="http://schemas.microsoft.com/office/powerpoint/2010/main" val="750844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9614F-B139-4302-9F29-EB564F4D6588}"/>
              </a:ext>
            </a:extLst>
          </p:cNvPr>
          <p:cNvSpPr>
            <a:spLocks noGrp="1"/>
          </p:cNvSpPr>
          <p:nvPr>
            <p:ph type="title"/>
          </p:nvPr>
        </p:nvSpPr>
        <p:spPr/>
        <p:txBody>
          <a:bodyPr/>
          <a:lstStyle/>
          <a:p>
            <a:r>
              <a:rPr lang="tr-TR" dirty="0"/>
              <a:t>CI/CD</a:t>
            </a:r>
          </a:p>
        </p:txBody>
      </p:sp>
      <p:sp>
        <p:nvSpPr>
          <p:cNvPr id="3" name="Slide Number Placeholder 2">
            <a:extLst>
              <a:ext uri="{FF2B5EF4-FFF2-40B4-BE49-F238E27FC236}">
                <a16:creationId xmlns:a16="http://schemas.microsoft.com/office/drawing/2014/main" id="{185266BC-1611-46F0-A5D2-8DE86BDEB519}"/>
              </a:ext>
            </a:extLst>
          </p:cNvPr>
          <p:cNvSpPr>
            <a:spLocks noGrp="1"/>
          </p:cNvSpPr>
          <p:nvPr>
            <p:ph type="sldNum" sz="quarter" idx="12"/>
          </p:nvPr>
        </p:nvSpPr>
        <p:spPr/>
        <p:txBody>
          <a:bodyPr/>
          <a:lstStyle/>
          <a:p>
            <a:fld id="{9FF96B15-8338-45D5-A943-561235072D66}" type="slidenum">
              <a:rPr lang="en-US" noProof="0" smtClean="0"/>
              <a:t>7</a:t>
            </a:fld>
            <a:endParaRPr lang="en-US" noProof="0" dirty="0"/>
          </a:p>
        </p:txBody>
      </p:sp>
      <p:pic>
        <p:nvPicPr>
          <p:cNvPr id="5" name="Picture 4">
            <a:extLst>
              <a:ext uri="{FF2B5EF4-FFF2-40B4-BE49-F238E27FC236}">
                <a16:creationId xmlns:a16="http://schemas.microsoft.com/office/drawing/2014/main" id="{2BAF3294-B45A-4FF4-8FCF-4DF86EA76C19}"/>
              </a:ext>
            </a:extLst>
          </p:cNvPr>
          <p:cNvPicPr>
            <a:picLocks noChangeAspect="1"/>
          </p:cNvPicPr>
          <p:nvPr/>
        </p:nvPicPr>
        <p:blipFill>
          <a:blip r:embed="rId2"/>
          <a:stretch>
            <a:fillRect/>
          </a:stretch>
        </p:blipFill>
        <p:spPr>
          <a:xfrm>
            <a:off x="1490662" y="2647950"/>
            <a:ext cx="8753475" cy="4057650"/>
          </a:xfrm>
          <a:prstGeom prst="rect">
            <a:avLst/>
          </a:prstGeom>
        </p:spPr>
      </p:pic>
    </p:spTree>
    <p:extLst>
      <p:ext uri="{BB962C8B-B14F-4D97-AF65-F5344CB8AC3E}">
        <p14:creationId xmlns:p14="http://schemas.microsoft.com/office/powerpoint/2010/main" val="4049343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F8AB4-E678-4412-84F0-A8DCCE1B307E}"/>
              </a:ext>
            </a:extLst>
          </p:cNvPr>
          <p:cNvSpPr>
            <a:spLocks noGrp="1"/>
          </p:cNvSpPr>
          <p:nvPr>
            <p:ph type="title"/>
          </p:nvPr>
        </p:nvSpPr>
        <p:spPr/>
        <p:txBody>
          <a:bodyPr/>
          <a:lstStyle/>
          <a:p>
            <a:r>
              <a:rPr lang="tr-TR" dirty="0"/>
              <a:t>Neyi iyileştirir?</a:t>
            </a:r>
          </a:p>
        </p:txBody>
      </p:sp>
      <p:sp>
        <p:nvSpPr>
          <p:cNvPr id="3" name="Slide Number Placeholder 2">
            <a:extLst>
              <a:ext uri="{FF2B5EF4-FFF2-40B4-BE49-F238E27FC236}">
                <a16:creationId xmlns:a16="http://schemas.microsoft.com/office/drawing/2014/main" id="{29CB7159-3273-4F61-AB80-6E8DA3AD9413}"/>
              </a:ext>
            </a:extLst>
          </p:cNvPr>
          <p:cNvSpPr>
            <a:spLocks noGrp="1"/>
          </p:cNvSpPr>
          <p:nvPr>
            <p:ph type="sldNum" sz="quarter" idx="12"/>
          </p:nvPr>
        </p:nvSpPr>
        <p:spPr/>
        <p:txBody>
          <a:bodyPr/>
          <a:lstStyle/>
          <a:p>
            <a:fld id="{9FF96B15-8338-45D5-A943-561235072D66}" type="slidenum">
              <a:rPr lang="en-US" noProof="0" smtClean="0"/>
              <a:t>8</a:t>
            </a:fld>
            <a:endParaRPr lang="en-US" noProof="0" dirty="0"/>
          </a:p>
        </p:txBody>
      </p:sp>
      <p:pic>
        <p:nvPicPr>
          <p:cNvPr id="5" name="Picture 4">
            <a:extLst>
              <a:ext uri="{FF2B5EF4-FFF2-40B4-BE49-F238E27FC236}">
                <a16:creationId xmlns:a16="http://schemas.microsoft.com/office/drawing/2014/main" id="{657D5DF8-C433-401D-A257-43B1BB4DC038}"/>
              </a:ext>
            </a:extLst>
          </p:cNvPr>
          <p:cNvPicPr>
            <a:picLocks noChangeAspect="1"/>
          </p:cNvPicPr>
          <p:nvPr/>
        </p:nvPicPr>
        <p:blipFill>
          <a:blip r:embed="rId2"/>
          <a:stretch>
            <a:fillRect/>
          </a:stretch>
        </p:blipFill>
        <p:spPr>
          <a:xfrm>
            <a:off x="5340235" y="3045629"/>
            <a:ext cx="6715125" cy="2695575"/>
          </a:xfrm>
          <a:prstGeom prst="rect">
            <a:avLst/>
          </a:prstGeom>
        </p:spPr>
      </p:pic>
      <p:sp>
        <p:nvSpPr>
          <p:cNvPr id="6" name="Rectangle 5">
            <a:extLst>
              <a:ext uri="{FF2B5EF4-FFF2-40B4-BE49-F238E27FC236}">
                <a16:creationId xmlns:a16="http://schemas.microsoft.com/office/drawing/2014/main" id="{1027426E-79F4-4603-83A1-2A2C42080DB5}"/>
              </a:ext>
            </a:extLst>
          </p:cNvPr>
          <p:cNvSpPr/>
          <p:nvPr/>
        </p:nvSpPr>
        <p:spPr>
          <a:xfrm>
            <a:off x="304799" y="2745011"/>
            <a:ext cx="4823382" cy="3139321"/>
          </a:xfrm>
          <a:prstGeom prst="rect">
            <a:avLst/>
          </a:prstGeom>
        </p:spPr>
        <p:txBody>
          <a:bodyPr wrap="square">
            <a:spAutoFit/>
          </a:bodyPr>
          <a:lstStyle/>
          <a:p>
            <a:pPr>
              <a:buFont typeface="Arial" panose="020B0604020202020204" pitchFamily="34" charset="0"/>
              <a:buChar char="•"/>
            </a:pPr>
            <a:r>
              <a:rPr lang="tr-TR" dirty="0">
                <a:solidFill>
                  <a:srgbClr val="333333"/>
                </a:solidFill>
                <a:latin typeface="Open Sans"/>
              </a:rPr>
              <a:t>Tekrar eden işleri </a:t>
            </a:r>
            <a:r>
              <a:rPr lang="tr-TR" dirty="0" err="1">
                <a:solidFill>
                  <a:srgbClr val="333333"/>
                </a:solidFill>
                <a:latin typeface="Open Sans"/>
              </a:rPr>
              <a:t>otomatize</a:t>
            </a:r>
            <a:r>
              <a:rPr lang="tr-TR" dirty="0">
                <a:solidFill>
                  <a:srgbClr val="333333"/>
                </a:solidFill>
                <a:latin typeface="Open Sans"/>
              </a:rPr>
              <a:t> hale getirir.</a:t>
            </a:r>
          </a:p>
          <a:p>
            <a:pPr>
              <a:buFont typeface="Arial" panose="020B0604020202020204" pitchFamily="34" charset="0"/>
              <a:buChar char="•"/>
            </a:pPr>
            <a:endParaRPr lang="tr-TR" dirty="0">
              <a:solidFill>
                <a:srgbClr val="333333"/>
              </a:solidFill>
              <a:latin typeface="Open Sans"/>
            </a:endParaRPr>
          </a:p>
          <a:p>
            <a:pPr>
              <a:buFont typeface="Arial" panose="020B0604020202020204" pitchFamily="34" charset="0"/>
              <a:buChar char="•"/>
            </a:pPr>
            <a:r>
              <a:rPr lang="tr-TR" dirty="0">
                <a:solidFill>
                  <a:srgbClr val="333333"/>
                </a:solidFill>
                <a:latin typeface="Open Sans"/>
              </a:rPr>
              <a:t>Tüm testlerin kontrolünü sağlar. Kod kalitesini arttırır.</a:t>
            </a:r>
          </a:p>
          <a:p>
            <a:pPr>
              <a:buFont typeface="Arial" panose="020B0604020202020204" pitchFamily="34" charset="0"/>
              <a:buChar char="•"/>
            </a:pPr>
            <a:endParaRPr lang="tr-TR" dirty="0">
              <a:solidFill>
                <a:srgbClr val="333333"/>
              </a:solidFill>
              <a:latin typeface="Open Sans"/>
            </a:endParaRPr>
          </a:p>
          <a:p>
            <a:pPr>
              <a:buFont typeface="Arial" panose="020B0604020202020204" pitchFamily="34" charset="0"/>
              <a:buChar char="•"/>
            </a:pPr>
            <a:r>
              <a:rPr lang="tr-TR" dirty="0">
                <a:solidFill>
                  <a:srgbClr val="333333"/>
                </a:solidFill>
                <a:latin typeface="Open Sans"/>
              </a:rPr>
              <a:t>Büyük projelerde uzun süren kurulum süreçlerinde insan payını indirir ve zamandan tasarruf sağlar.</a:t>
            </a:r>
          </a:p>
          <a:p>
            <a:pPr>
              <a:buFont typeface="Arial" panose="020B0604020202020204" pitchFamily="34" charset="0"/>
              <a:buChar char="•"/>
            </a:pPr>
            <a:endParaRPr lang="tr-TR" dirty="0">
              <a:solidFill>
                <a:srgbClr val="333333"/>
              </a:solidFill>
              <a:latin typeface="Open Sans"/>
            </a:endParaRPr>
          </a:p>
          <a:p>
            <a:pPr>
              <a:buFont typeface="Arial" panose="020B0604020202020204" pitchFamily="34" charset="0"/>
              <a:buChar char="•"/>
            </a:pPr>
            <a:r>
              <a:rPr lang="tr-TR" dirty="0">
                <a:solidFill>
                  <a:srgbClr val="333333"/>
                </a:solidFill>
                <a:latin typeface="Open Sans"/>
              </a:rPr>
              <a:t>Paketin kuruluma hazır olup olmadığını denetler.</a:t>
            </a:r>
            <a:endParaRPr lang="tr-TR" b="0" i="0" dirty="0">
              <a:solidFill>
                <a:srgbClr val="333333"/>
              </a:solidFill>
              <a:effectLst/>
              <a:latin typeface="Open Sans"/>
            </a:endParaRPr>
          </a:p>
        </p:txBody>
      </p:sp>
    </p:spTree>
    <p:extLst>
      <p:ext uri="{BB962C8B-B14F-4D97-AF65-F5344CB8AC3E}">
        <p14:creationId xmlns:p14="http://schemas.microsoft.com/office/powerpoint/2010/main" val="42360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F8AB4-E678-4412-84F0-A8DCCE1B307E}"/>
              </a:ext>
            </a:extLst>
          </p:cNvPr>
          <p:cNvSpPr>
            <a:spLocks noGrp="1"/>
          </p:cNvSpPr>
          <p:nvPr>
            <p:ph type="title"/>
          </p:nvPr>
        </p:nvSpPr>
        <p:spPr/>
        <p:txBody>
          <a:bodyPr/>
          <a:lstStyle/>
          <a:p>
            <a:r>
              <a:rPr lang="tr-TR" dirty="0"/>
              <a:t>Neden önemlidir?</a:t>
            </a:r>
          </a:p>
        </p:txBody>
      </p:sp>
      <p:sp>
        <p:nvSpPr>
          <p:cNvPr id="3" name="Slide Number Placeholder 2">
            <a:extLst>
              <a:ext uri="{FF2B5EF4-FFF2-40B4-BE49-F238E27FC236}">
                <a16:creationId xmlns:a16="http://schemas.microsoft.com/office/drawing/2014/main" id="{29CB7159-3273-4F61-AB80-6E8DA3AD9413}"/>
              </a:ext>
            </a:extLst>
          </p:cNvPr>
          <p:cNvSpPr>
            <a:spLocks noGrp="1"/>
          </p:cNvSpPr>
          <p:nvPr>
            <p:ph type="sldNum" sz="quarter" idx="12"/>
          </p:nvPr>
        </p:nvSpPr>
        <p:spPr/>
        <p:txBody>
          <a:bodyPr/>
          <a:lstStyle/>
          <a:p>
            <a:fld id="{9FF96B15-8338-45D5-A943-561235072D66}" type="slidenum">
              <a:rPr lang="en-US" noProof="0" smtClean="0"/>
              <a:t>9</a:t>
            </a:fld>
            <a:endParaRPr lang="en-US" noProof="0" dirty="0"/>
          </a:p>
        </p:txBody>
      </p:sp>
      <p:sp>
        <p:nvSpPr>
          <p:cNvPr id="7" name="Rectangle 6">
            <a:extLst>
              <a:ext uri="{FF2B5EF4-FFF2-40B4-BE49-F238E27FC236}">
                <a16:creationId xmlns:a16="http://schemas.microsoft.com/office/drawing/2014/main" id="{473C1D2C-B8AD-4F64-9ADF-9077E7DF5C9D}"/>
              </a:ext>
            </a:extLst>
          </p:cNvPr>
          <p:cNvSpPr/>
          <p:nvPr/>
        </p:nvSpPr>
        <p:spPr>
          <a:xfrm>
            <a:off x="874737" y="2314954"/>
            <a:ext cx="10442525" cy="4247317"/>
          </a:xfrm>
          <a:prstGeom prst="rect">
            <a:avLst/>
          </a:prstGeom>
        </p:spPr>
        <p:txBody>
          <a:bodyPr wrap="square">
            <a:spAutoFit/>
          </a:bodyPr>
          <a:lstStyle/>
          <a:p>
            <a:pPr marL="285750" indent="-285750">
              <a:buFont typeface="Arial" panose="020B0604020202020204" pitchFamily="34" charset="0"/>
              <a:buChar char="•"/>
            </a:pPr>
            <a:r>
              <a:rPr lang="tr-TR" dirty="0"/>
              <a:t>Derleme ve Paketleme süreçleri CPU ve RAM ağırlıklı işlemler olduğu için geliştiricinin makinesini yoruyor ve çalışmasına engel olabiliyor. Bu durumda geliştirici paketleme sürecinde – ki bu bazen 2-3 saat sürebiliyor- diğer çalışmalarını yapamıyor ve bloke oluyor.</a:t>
            </a:r>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r>
              <a:rPr lang="tr-TR" dirty="0"/>
              <a:t>Her geliştiricinin ortamı (kullanılan IDE, kütüphane versiyonları gibi.) farklı olabileceğinden dolayı paketleme sonrasında farklı sonuçlar doğabiliyor. Bazen de önbellek tabanlı sorunlar oluşabiliyor. Bu sebeple ekiplerin ortak kullanabileceği bir ortama ihtiyaç duyuluyor.</a:t>
            </a:r>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r>
              <a:rPr lang="tr-TR" dirty="0"/>
              <a:t>Kurumsal organizasyonlarda standartları oluşturmak ve korumak için herkesin ortak bir yapı kurması, tecrübeler doğrultusunda bu yapının iyileştirilerek kişi bağımsız bir yapı oturtulmasına ihtiyaç bulunuyor.</a:t>
            </a:r>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r>
              <a:rPr lang="tr-TR" dirty="0"/>
              <a:t>Paketleme ve Dağıtım, geliştiricinin temel görevleri arasında değildir. Bu tip operasyonlar farklı bir disiplin olduğu için rol çatışması yaşanabiliyor.</a:t>
            </a:r>
          </a:p>
        </p:txBody>
      </p:sp>
    </p:spTree>
    <p:extLst>
      <p:ext uri="{BB962C8B-B14F-4D97-AF65-F5344CB8AC3E}">
        <p14:creationId xmlns:p14="http://schemas.microsoft.com/office/powerpoint/2010/main" val="31667890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TF66741836_Beginning of the year procedures_AAS_v5" id="{51CF042C-A21F-4772-ACB5-34142877F475}" vid="{78ABB5F0-5DDF-4844-A82C-FEADF47C5B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CB9AE35-8A31-4380-94A6-86E5DFCDD123}">
  <ds:schemaRefs>
    <ds:schemaRef ds:uri="http://schemas.microsoft.com/sharepoint/v3/contenttype/forms"/>
  </ds:schemaRefs>
</ds:datastoreItem>
</file>

<file path=customXml/itemProps2.xml><?xml version="1.0" encoding="utf-8"?>
<ds:datastoreItem xmlns:ds="http://schemas.openxmlformats.org/officeDocument/2006/customXml" ds:itemID="{F983CA34-C6E2-49BA-ACFF-78ADEC0C28FA}">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70D0EAE-52CD-493E-A174-3A7CD0E9C7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Beginning of the year procedures</Template>
  <TotalTime>0</TotalTime>
  <Words>1193</Words>
  <Application>Microsoft Office PowerPoint</Application>
  <PresentationFormat>Widescreen</PresentationFormat>
  <Paragraphs>139</Paragraphs>
  <Slides>15</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Century Gothic</vt:lpstr>
      <vt:lpstr>charter</vt:lpstr>
      <vt:lpstr>Open Sans</vt:lpstr>
      <vt:lpstr>Wingdings 3</vt:lpstr>
      <vt:lpstr>Ion Boardroom</vt:lpstr>
      <vt:lpstr>Yazılım Testi ve Otomasyonu</vt:lpstr>
      <vt:lpstr>Konular</vt:lpstr>
      <vt:lpstr>Sunum – CI/CD Continuous Development / Integration </vt:lpstr>
      <vt:lpstr>ESKİ USUL SDLC</vt:lpstr>
      <vt:lpstr>CI Nedir?</vt:lpstr>
      <vt:lpstr>CD Nedir?</vt:lpstr>
      <vt:lpstr>CI/CD</vt:lpstr>
      <vt:lpstr>Neyi iyileştirir?</vt:lpstr>
      <vt:lpstr>Neden önemlidir?</vt:lpstr>
      <vt:lpstr>Devops nedir?</vt:lpstr>
      <vt:lpstr>KAVRAM KARŞILAŞTIRMASI</vt:lpstr>
      <vt:lpstr>Devops Araçları</vt:lpstr>
      <vt:lpstr>Devops Süreci</vt:lpstr>
      <vt:lpstr>Mobil – Backend CI/CD farkları</vt:lpstr>
      <vt:lpstr>Mobil – Backend CI/CD farkları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2020-02-04T19:09:13Z</dcterms:created>
  <dcterms:modified xsi:type="dcterms:W3CDTF">2021-11-07T16:35:07Z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TitusGUID">
    <vt:lpwstr>f26bbf38-1b5e-4770-b037-be2658fd6789</vt:lpwstr>
  </property>
  <property fmtid="{D5CDD505-2E9C-101B-9397-08002B2CF9AE}" pid="4" name="TURKCELLCLASSIFICATION">
    <vt:lpwstr>TURKCELL DAHİLİ</vt:lpwstr>
  </property>
</Properties>
</file>