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34"/>
  </p:notesMasterIdLst>
  <p:handoutMasterIdLst>
    <p:handoutMasterId r:id="rId35"/>
  </p:handoutMasterIdLst>
  <p:sldIdLst>
    <p:sldId id="256" r:id="rId5"/>
    <p:sldId id="269" r:id="rId6"/>
    <p:sldId id="335" r:id="rId7"/>
    <p:sldId id="316" r:id="rId8"/>
    <p:sldId id="336" r:id="rId9"/>
    <p:sldId id="337" r:id="rId10"/>
    <p:sldId id="319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8" r:id="rId21"/>
    <p:sldId id="347" r:id="rId22"/>
    <p:sldId id="349" r:id="rId23"/>
    <p:sldId id="350" r:id="rId24"/>
    <p:sldId id="351" r:id="rId25"/>
    <p:sldId id="352" r:id="rId26"/>
    <p:sldId id="354" r:id="rId27"/>
    <p:sldId id="353" r:id="rId28"/>
    <p:sldId id="355" r:id="rId29"/>
    <p:sldId id="356" r:id="rId30"/>
    <p:sldId id="357" r:id="rId31"/>
    <p:sldId id="358" r:id="rId32"/>
    <p:sldId id="35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209" autoAdjust="0"/>
  </p:normalViewPr>
  <p:slideViewPr>
    <p:cSldViewPr snapToGrid="0">
      <p:cViewPr varScale="1">
        <p:scale>
          <a:sx n="67" d="100"/>
          <a:sy n="67" d="100"/>
        </p:scale>
        <p:origin x="12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73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44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22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12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46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2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12/27/2021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12/27/2021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12/27/2021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12/27/2021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12/27/2021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12/27/2021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12/27/2021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12/27/2021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12/27/2021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12/27/2021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12/27/2021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12/27/2021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12/27/2021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12/27/2021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12/27/2021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12/27/2021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12/27/2021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azemeter.com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waretestinghelp.com/usability-testing-guid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softwaretestinghelp.com/software-installationuninstallation-testing/" TargetMode="External"/><Relationship Id="rId4" Type="http://schemas.openxmlformats.org/officeDocument/2006/relationships/hyperlink" Target="https://www.softwaretestinghelp.com/introduction-to-performance-testing-loadrunner-training-tutorial-part-1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Yazılım Testi ve Otomasyonu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Handan yarıcı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FF96B15-8338-45D5-A943-561235072D66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Metin kutusu 4">
            <a:extLst>
              <a:ext uri="{FF2B5EF4-FFF2-40B4-BE49-F238E27FC236}">
                <a16:creationId xmlns:a16="http://schemas.microsoft.com/office/drawing/2014/main" id="{7D18442F-03DB-48A8-A1D6-4BD419280380}"/>
              </a:ext>
            </a:extLst>
          </p:cNvPr>
          <p:cNvSpPr txBox="1"/>
          <p:nvPr/>
        </p:nvSpPr>
        <p:spPr>
          <a:xfrm>
            <a:off x="8312473" y="4923354"/>
            <a:ext cx="3389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handanyarici@gmail.com</a:t>
            </a:r>
          </a:p>
        </p:txBody>
      </p:sp>
      <p:pic>
        <p:nvPicPr>
          <p:cNvPr id="7" name="Picture 8" descr="Görsel sonucu">
            <a:extLst>
              <a:ext uri="{FF2B5EF4-FFF2-40B4-BE49-F238E27FC236}">
                <a16:creationId xmlns:a16="http://schemas.microsoft.com/office/drawing/2014/main" id="{97302985-C5D0-448B-ABE6-5F95F776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44542" y="5011634"/>
            <a:ext cx="218911" cy="16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İlgili resim">
            <a:extLst>
              <a:ext uri="{FF2B5EF4-FFF2-40B4-BE49-F238E27FC236}">
                <a16:creationId xmlns:a16="http://schemas.microsoft.com/office/drawing/2014/main" id="{A6DD29CC-332F-4E5D-B201-18EFCAB6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84" y="5302900"/>
            <a:ext cx="253825" cy="32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tin kutusu 3">
            <a:extLst>
              <a:ext uri="{FF2B5EF4-FFF2-40B4-BE49-F238E27FC236}">
                <a16:creationId xmlns:a16="http://schemas.microsoft.com/office/drawing/2014/main" id="{DAC5B2A2-6239-470C-B0AE-28F7E44D0BE7}"/>
              </a:ext>
            </a:extLst>
          </p:cNvPr>
          <p:cNvSpPr txBox="1"/>
          <p:nvPr/>
        </p:nvSpPr>
        <p:spPr>
          <a:xfrm>
            <a:off x="8312473" y="5320434"/>
            <a:ext cx="3235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linkedin.com/in/handanyarici</a:t>
            </a:r>
          </a:p>
        </p:txBody>
      </p:sp>
      <p:pic>
        <p:nvPicPr>
          <p:cNvPr id="10" name="Picture 4" descr="github ile ilgili görsel sonucu">
            <a:extLst>
              <a:ext uri="{FF2B5EF4-FFF2-40B4-BE49-F238E27FC236}">
                <a16:creationId xmlns:a16="http://schemas.microsoft.com/office/drawing/2014/main" id="{668E71A2-CD73-46F4-A6F2-AD420734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734" y="5618921"/>
            <a:ext cx="1016526" cy="50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etin kutusu 4">
            <a:extLst>
              <a:ext uri="{FF2B5EF4-FFF2-40B4-BE49-F238E27FC236}">
                <a16:creationId xmlns:a16="http://schemas.microsoft.com/office/drawing/2014/main" id="{A5DF2B4E-4BC0-4948-9966-232899755A30}"/>
              </a:ext>
            </a:extLst>
          </p:cNvPr>
          <p:cNvSpPr txBox="1"/>
          <p:nvPr/>
        </p:nvSpPr>
        <p:spPr>
          <a:xfrm>
            <a:off x="8282690" y="5726010"/>
            <a:ext cx="3182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github.com/handanyarici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993" y="909123"/>
            <a:ext cx="8761413" cy="706964"/>
          </a:xfrm>
        </p:spPr>
        <p:txBody>
          <a:bodyPr/>
          <a:lstStyle/>
          <a:p>
            <a:r>
              <a:rPr lang="en-US" dirty="0"/>
              <a:t>Mobil </a:t>
            </a:r>
            <a:r>
              <a:rPr lang="en-US" dirty="0" err="1"/>
              <a:t>Testte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Faktörler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74040" y="2524983"/>
            <a:ext cx="4087906" cy="31658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Work Sans"/>
              </a:rPr>
              <a:t>Testinizi</a:t>
            </a:r>
            <a:r>
              <a:rPr lang="en-US" sz="2000" b="1" dirty="0">
                <a:solidFill>
                  <a:schemeClr val="tx1"/>
                </a:solidFill>
                <a:latin typeface="Work Sans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Work Sans"/>
              </a:rPr>
              <a:t>Sınırlamayın</a:t>
            </a:r>
            <a:endParaRPr lang="tr-TR" sz="2000" b="1" dirty="0">
              <a:solidFill>
                <a:schemeClr val="tx1"/>
              </a:solidFill>
              <a:latin typeface="Work Sans"/>
            </a:endParaRPr>
          </a:p>
          <a:p>
            <a:pPr algn="l"/>
            <a:r>
              <a:rPr lang="en-US" sz="2900" dirty="0" err="1"/>
              <a:t>Crashlytics</a:t>
            </a:r>
            <a:r>
              <a:rPr lang="en-US" sz="2900" dirty="0"/>
              <a:t>, </a:t>
            </a:r>
            <a:r>
              <a:rPr lang="en-US" sz="2900" dirty="0" err="1"/>
              <a:t>çökmelerin</a:t>
            </a:r>
            <a:r>
              <a:rPr lang="en-US" sz="2900" dirty="0"/>
              <a:t> zaman </a:t>
            </a:r>
            <a:r>
              <a:rPr lang="en-US" sz="2900" dirty="0" err="1"/>
              <a:t>ve</a:t>
            </a:r>
            <a:r>
              <a:rPr lang="en-US" sz="2900" dirty="0"/>
              <a:t> </a:t>
            </a:r>
            <a:r>
              <a:rPr lang="en-US" sz="2900" dirty="0" err="1"/>
              <a:t>cihaz</a:t>
            </a:r>
            <a:r>
              <a:rPr lang="en-US" sz="2900" dirty="0"/>
              <a:t> </a:t>
            </a:r>
            <a:r>
              <a:rPr lang="en-US" sz="2900" dirty="0" err="1"/>
              <a:t>modeli</a:t>
            </a:r>
            <a:r>
              <a:rPr lang="en-US" sz="2900" dirty="0"/>
              <a:t> </a:t>
            </a:r>
            <a:r>
              <a:rPr lang="en-US" sz="2900" dirty="0" err="1"/>
              <a:t>ile</a:t>
            </a:r>
            <a:r>
              <a:rPr lang="en-US" sz="2900" dirty="0"/>
              <a:t> </a:t>
            </a:r>
            <a:r>
              <a:rPr lang="en-US" sz="2900" dirty="0" err="1"/>
              <a:t>birlikte</a:t>
            </a:r>
            <a:r>
              <a:rPr lang="en-US" sz="2900" dirty="0"/>
              <a:t> </a:t>
            </a:r>
            <a:r>
              <a:rPr lang="en-US" sz="2900" dirty="0" err="1"/>
              <a:t>günlüğe</a:t>
            </a:r>
            <a:r>
              <a:rPr lang="en-US" sz="2900" dirty="0"/>
              <a:t> </a:t>
            </a:r>
            <a:r>
              <a:rPr lang="en-US" sz="2900" dirty="0" err="1"/>
              <a:t>kaydedildiği</a:t>
            </a:r>
            <a:r>
              <a:rPr lang="en-US" sz="2900" dirty="0"/>
              <a:t> </a:t>
            </a:r>
            <a:r>
              <a:rPr lang="en-US" sz="2900" dirty="0" err="1"/>
              <a:t>bir</a:t>
            </a:r>
            <a:r>
              <a:rPr lang="en-US" sz="2900" dirty="0"/>
              <a:t> </a:t>
            </a:r>
            <a:r>
              <a:rPr lang="en-US" sz="2900" dirty="0" err="1"/>
              <a:t>araçtır</a:t>
            </a:r>
            <a:r>
              <a:rPr lang="en-US" sz="2900" dirty="0"/>
              <a:t>.</a:t>
            </a:r>
            <a:endParaRPr lang="en-US" sz="2900" b="1" dirty="0">
              <a:solidFill>
                <a:schemeClr val="tx1"/>
              </a:solidFill>
              <a:latin typeface="Work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783" y="2229481"/>
            <a:ext cx="5752529" cy="460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67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993" y="909123"/>
            <a:ext cx="8761413" cy="706964"/>
          </a:xfrm>
        </p:spPr>
        <p:txBody>
          <a:bodyPr/>
          <a:lstStyle/>
          <a:p>
            <a:r>
              <a:rPr lang="en-US" dirty="0"/>
              <a:t>Mobil </a:t>
            </a:r>
            <a:r>
              <a:rPr lang="en-US" dirty="0" err="1"/>
              <a:t>Testte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Faktörler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8640" y="2697106"/>
            <a:ext cx="10830766" cy="3477682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b="1" dirty="0" err="1"/>
              <a:t>Platformlar</a:t>
            </a:r>
            <a:r>
              <a:rPr lang="en-US" b="1" dirty="0"/>
              <a:t> </a:t>
            </a:r>
            <a:r>
              <a:rPr lang="en-US" b="1" dirty="0" err="1"/>
              <a:t>Arası</a:t>
            </a:r>
            <a:r>
              <a:rPr lang="en-US" b="1" dirty="0"/>
              <a:t> </a:t>
            </a:r>
            <a:r>
              <a:rPr lang="en-US" b="1" dirty="0" err="1"/>
              <a:t>Etkileşim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b="1" dirty="0"/>
              <a:t> </a:t>
            </a:r>
            <a:r>
              <a:rPr lang="en-US" b="1" dirty="0" err="1"/>
              <a:t>çok</a:t>
            </a:r>
            <a:r>
              <a:rPr lang="en-US" b="1" dirty="0"/>
              <a:t> </a:t>
            </a:r>
            <a:r>
              <a:rPr lang="en-US" b="1" dirty="0" err="1"/>
              <a:t>önemlidir</a:t>
            </a:r>
            <a:r>
              <a:rPr lang="en-US" b="1" dirty="0"/>
              <a:t>.</a:t>
            </a:r>
            <a:endParaRPr lang="tr-TR" b="1" dirty="0"/>
          </a:p>
          <a:p>
            <a:pPr algn="l"/>
            <a:endParaRPr lang="en-US" b="1" dirty="0"/>
          </a:p>
          <a:p>
            <a:pPr algn="l"/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 </a:t>
            </a:r>
            <a:r>
              <a:rPr lang="en-US" b="1" u="sng" dirty="0" err="1"/>
              <a:t>örnek</a:t>
            </a:r>
            <a:r>
              <a:rPr lang="en-US" b="1" u="sng" dirty="0"/>
              <a:t> </a:t>
            </a:r>
            <a:r>
              <a:rPr lang="en-US" b="1" u="sng" dirty="0" err="1"/>
              <a:t>olarak</a:t>
            </a:r>
            <a:r>
              <a:rPr lang="en-US" dirty="0"/>
              <a:t> , </a:t>
            </a:r>
            <a:r>
              <a:rPr lang="en-US" dirty="0" err="1"/>
              <a:t>resim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video </a:t>
            </a:r>
            <a:r>
              <a:rPr lang="en-US" dirty="0" err="1"/>
              <a:t>göndermeyi</a:t>
            </a:r>
            <a:r>
              <a:rPr lang="en-US" dirty="0"/>
              <a:t> </a:t>
            </a:r>
            <a:r>
              <a:rPr lang="en-US" dirty="0" err="1"/>
              <a:t>destekleyen</a:t>
            </a:r>
            <a:r>
              <a:rPr lang="en-US" dirty="0"/>
              <a:t> WhatsApp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sohbet</a:t>
            </a:r>
            <a:r>
              <a:rPr lang="en-US" dirty="0"/>
              <a:t>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çalıştığınızı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hem iOS hem de Android </a:t>
            </a:r>
            <a:r>
              <a:rPr lang="en-US" dirty="0" err="1"/>
              <a:t>platformlarında</a:t>
            </a:r>
            <a:r>
              <a:rPr lang="en-US" dirty="0"/>
              <a:t> </a:t>
            </a:r>
            <a:r>
              <a:rPr lang="en-US" dirty="0" err="1"/>
              <a:t>oluşturulduğunu</a:t>
            </a:r>
            <a:r>
              <a:rPr lang="en-US" dirty="0"/>
              <a:t> </a:t>
            </a:r>
            <a:r>
              <a:rPr lang="en-US" dirty="0" err="1"/>
              <a:t>varsayalım</a:t>
            </a:r>
            <a:r>
              <a:rPr lang="en-US" dirty="0"/>
              <a:t> (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senkronize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olmayabilir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Android </a:t>
            </a:r>
            <a:r>
              <a:rPr lang="en-US" dirty="0" err="1"/>
              <a:t>ve</a:t>
            </a:r>
            <a:r>
              <a:rPr lang="en-US" dirty="0"/>
              <a:t> iOS </a:t>
            </a:r>
            <a:r>
              <a:rPr lang="en-US" dirty="0" err="1"/>
              <a:t>iletişimini</a:t>
            </a:r>
            <a:r>
              <a:rPr lang="en-US" dirty="0"/>
              <a:t> test </a:t>
            </a:r>
            <a:r>
              <a:rPr lang="en-US" dirty="0" err="1"/>
              <a:t>etmeyi</a:t>
            </a:r>
            <a:r>
              <a:rPr lang="en-US" dirty="0"/>
              <a:t> </a:t>
            </a:r>
            <a:r>
              <a:rPr lang="en-US" dirty="0" err="1"/>
              <a:t>sağlayın</a:t>
            </a:r>
            <a:r>
              <a:rPr lang="en-US" dirty="0"/>
              <a:t>,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nedeni</a:t>
            </a:r>
            <a:r>
              <a:rPr lang="en-US" dirty="0"/>
              <a:t> </a:t>
            </a:r>
            <a:r>
              <a:rPr lang="en-US" dirty="0" err="1"/>
              <a:t>iOS'un</a:t>
            </a:r>
            <a:r>
              <a:rPr lang="en-US" dirty="0"/>
              <a:t> “Objective C” </a:t>
            </a:r>
            <a:r>
              <a:rPr lang="en-US" dirty="0" err="1"/>
              <a:t>kullanmasıdır</a:t>
            </a:r>
            <a:r>
              <a:rPr lang="en-US" dirty="0"/>
              <a:t>, Android </a:t>
            </a:r>
            <a:r>
              <a:rPr lang="en-US" dirty="0" err="1"/>
              <a:t>programlama</a:t>
            </a:r>
            <a:r>
              <a:rPr lang="en-US" dirty="0"/>
              <a:t> Java </a:t>
            </a:r>
            <a:r>
              <a:rPr lang="en-US" dirty="0" err="1"/>
              <a:t>tabanlıdır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her </a:t>
            </a:r>
            <a:r>
              <a:rPr lang="en-US" dirty="0" err="1"/>
              <a:t>ikisi</a:t>
            </a:r>
            <a:r>
              <a:rPr lang="en-US" dirty="0"/>
              <a:t> de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platformlarda</a:t>
            </a:r>
            <a:r>
              <a:rPr lang="en-US" dirty="0"/>
              <a:t> </a:t>
            </a:r>
            <a:r>
              <a:rPr lang="en-US" dirty="0" err="1"/>
              <a:t>oluşturulduğundan</a:t>
            </a:r>
            <a:r>
              <a:rPr lang="en-US" dirty="0"/>
              <a:t> </a:t>
            </a:r>
            <a:r>
              <a:rPr lang="en-US" dirty="0" err="1"/>
              <a:t>bazen</a:t>
            </a:r>
            <a:r>
              <a:rPr lang="en-US" dirty="0"/>
              <a:t> </a:t>
            </a:r>
            <a:r>
              <a:rPr lang="en-US" dirty="0" err="1"/>
              <a:t>uygulamada</a:t>
            </a:r>
            <a:r>
              <a:rPr lang="en-US" dirty="0"/>
              <a:t> </a:t>
            </a:r>
            <a:r>
              <a:rPr lang="en-US" dirty="0" err="1"/>
              <a:t>ekstra</a:t>
            </a:r>
            <a:r>
              <a:rPr lang="en-US" dirty="0"/>
              <a:t> </a:t>
            </a:r>
            <a:r>
              <a:rPr lang="en-US" dirty="0" err="1"/>
              <a:t>düzeltmeler</a:t>
            </a:r>
            <a:r>
              <a:rPr lang="en-US" dirty="0"/>
              <a:t> </a:t>
            </a:r>
            <a:r>
              <a:rPr lang="en-US" dirty="0" err="1"/>
              <a:t>yapılması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dil</a:t>
            </a:r>
            <a:r>
              <a:rPr lang="en-US" dirty="0"/>
              <a:t> </a:t>
            </a:r>
            <a:r>
              <a:rPr lang="en-US" dirty="0" err="1"/>
              <a:t>platformlarından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dizeleri</a:t>
            </a:r>
            <a:r>
              <a:rPr lang="en-US" dirty="0"/>
              <a:t> </a:t>
            </a:r>
            <a:r>
              <a:rPr lang="en-US" dirty="0" err="1"/>
              <a:t>tanımak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1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993" y="909123"/>
            <a:ext cx="8761413" cy="706964"/>
          </a:xfrm>
        </p:spPr>
        <p:txBody>
          <a:bodyPr/>
          <a:lstStyle/>
          <a:p>
            <a:r>
              <a:rPr lang="en-US" dirty="0"/>
              <a:t>Mobil </a:t>
            </a:r>
            <a:r>
              <a:rPr lang="en-US" dirty="0" err="1"/>
              <a:t>Testte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Faktörler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8640" y="2697106"/>
            <a:ext cx="10830766" cy="347768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b="1" dirty="0"/>
              <a:t>Mobil </a:t>
            </a:r>
            <a:r>
              <a:rPr lang="en-US" b="1" dirty="0" err="1"/>
              <a:t>Uygulamanızın</a:t>
            </a:r>
            <a:r>
              <a:rPr lang="en-US" b="1" dirty="0"/>
              <a:t> </a:t>
            </a:r>
            <a:r>
              <a:rPr lang="en-US" b="1" dirty="0" err="1"/>
              <a:t>boyutuna</a:t>
            </a:r>
            <a:r>
              <a:rPr lang="en-US" b="1" dirty="0"/>
              <a:t> </a:t>
            </a:r>
            <a:r>
              <a:rPr lang="en-US" b="1" dirty="0" err="1"/>
              <a:t>dikkat</a:t>
            </a:r>
            <a:r>
              <a:rPr lang="en-US" b="1" dirty="0"/>
              <a:t> </a:t>
            </a:r>
            <a:r>
              <a:rPr lang="en-US" b="1" dirty="0" err="1"/>
              <a:t>edin</a:t>
            </a:r>
            <a:endParaRPr lang="en-US" b="1" dirty="0"/>
          </a:p>
          <a:p>
            <a:pPr algn="l"/>
            <a:r>
              <a:rPr lang="en-US" dirty="0"/>
              <a:t>Mobil test </a:t>
            </a:r>
            <a:r>
              <a:rPr lang="en-US" dirty="0" err="1"/>
              <a:t>kullanıcıları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tavsiye</a:t>
            </a:r>
            <a:r>
              <a:rPr lang="en-US" dirty="0"/>
              <a:t> - </a:t>
            </a:r>
            <a:r>
              <a:rPr lang="en-US" dirty="0" err="1"/>
              <a:t>Lütfen</a:t>
            </a:r>
            <a:r>
              <a:rPr lang="en-US" dirty="0"/>
              <a:t> her </a:t>
            </a:r>
            <a:r>
              <a:rPr lang="en-US" dirty="0" err="1"/>
              <a:t>sürümden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 </a:t>
            </a:r>
            <a:r>
              <a:rPr lang="en-US" b="1" dirty="0" err="1"/>
              <a:t>uygulamanızın</a:t>
            </a:r>
            <a:r>
              <a:rPr lang="en-US" b="1" dirty="0"/>
              <a:t> </a:t>
            </a:r>
            <a:r>
              <a:rPr lang="en-US" b="1" dirty="0" err="1"/>
              <a:t>boyutunu</a:t>
            </a:r>
            <a:r>
              <a:rPr lang="en-US" dirty="0"/>
              <a:t> 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etmeye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 </a:t>
            </a:r>
            <a:r>
              <a:rPr lang="en-US" b="1" dirty="0" err="1"/>
              <a:t>edin</a:t>
            </a:r>
            <a:r>
              <a:rPr lang="en-US" dirty="0"/>
              <a:t> .</a:t>
            </a:r>
          </a:p>
          <a:p>
            <a:pPr algn="l"/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boyutunun</a:t>
            </a:r>
            <a:r>
              <a:rPr lang="en-US" dirty="0"/>
              <a:t>, son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bile,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boyutu</a:t>
            </a:r>
            <a:r>
              <a:rPr lang="en-US" dirty="0"/>
              <a:t> </a:t>
            </a:r>
            <a:r>
              <a:rPr lang="en-US" dirty="0" err="1"/>
              <a:t>nedeniyle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uygulamayı</a:t>
            </a:r>
            <a:r>
              <a:rPr lang="en-US" dirty="0"/>
              <a:t> </a:t>
            </a:r>
            <a:r>
              <a:rPr lang="en-US" dirty="0" err="1"/>
              <a:t>indirmek</a:t>
            </a:r>
            <a:r>
              <a:rPr lang="en-US" dirty="0"/>
              <a:t> </a:t>
            </a:r>
            <a:r>
              <a:rPr lang="en-US" dirty="0" err="1"/>
              <a:t>istemeyeceğimiz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noktaya</a:t>
            </a:r>
            <a:r>
              <a:rPr lang="en-US" dirty="0"/>
              <a:t> </a:t>
            </a:r>
            <a:r>
              <a:rPr lang="en-US" dirty="0" err="1"/>
              <a:t>ulaşmamasını</a:t>
            </a:r>
            <a:r>
              <a:rPr lang="en-US" dirty="0"/>
              <a:t> </a:t>
            </a:r>
            <a:r>
              <a:rPr lang="en-US" dirty="0" err="1"/>
              <a:t>sağlamalıyız</a:t>
            </a:r>
            <a:r>
              <a:rPr lang="en-US" dirty="0"/>
              <a:t>.</a:t>
            </a:r>
            <a:endParaRPr lang="tr-TR" dirty="0"/>
          </a:p>
          <a:p>
            <a:pPr algn="l"/>
            <a:endParaRPr lang="en-US" dirty="0"/>
          </a:p>
          <a:p>
            <a:pPr algn="l"/>
            <a:r>
              <a:rPr lang="en-US" b="1" dirty="0" err="1"/>
              <a:t>Uygulama</a:t>
            </a:r>
            <a:r>
              <a:rPr lang="en-US" b="1" dirty="0"/>
              <a:t> </a:t>
            </a:r>
            <a:r>
              <a:rPr lang="en-US" b="1" dirty="0" err="1"/>
              <a:t>Yükseltme</a:t>
            </a:r>
            <a:r>
              <a:rPr lang="en-US" b="1" dirty="0"/>
              <a:t> </a:t>
            </a:r>
            <a:r>
              <a:rPr lang="en-US" b="1" dirty="0" err="1"/>
              <a:t>Senaryolarını</a:t>
            </a:r>
            <a:r>
              <a:rPr lang="en-US" b="1" dirty="0"/>
              <a:t> Test </a:t>
            </a:r>
            <a:r>
              <a:rPr lang="en-US" b="1" dirty="0" err="1"/>
              <a:t>Etme</a:t>
            </a:r>
            <a:endParaRPr lang="tr-TR" b="1" dirty="0"/>
          </a:p>
          <a:p>
            <a:pPr algn="l"/>
            <a:endParaRPr lang="en-US" b="1" dirty="0"/>
          </a:p>
          <a:p>
            <a:pPr algn="l"/>
            <a:r>
              <a:rPr lang="en-US" dirty="0"/>
              <a:t>Mobil test </a:t>
            </a:r>
            <a:r>
              <a:rPr lang="en-US" dirty="0" err="1"/>
              <a:t>kullanıcıları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 </a:t>
            </a:r>
            <a:r>
              <a:rPr lang="en-US" b="1" dirty="0" err="1"/>
              <a:t>uygulama</a:t>
            </a:r>
            <a:r>
              <a:rPr lang="en-US" b="1" dirty="0"/>
              <a:t> </a:t>
            </a:r>
            <a:r>
              <a:rPr lang="en-US" b="1" dirty="0" err="1"/>
              <a:t>yükseltme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dirty="0"/>
              <a:t> 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 </a:t>
            </a:r>
            <a:r>
              <a:rPr lang="en-US" dirty="0" err="1"/>
              <a:t>Geliştirici</a:t>
            </a:r>
            <a:r>
              <a:rPr lang="en-US" dirty="0"/>
              <a:t> </a:t>
            </a:r>
            <a:r>
              <a:rPr lang="en-US" dirty="0" err="1"/>
              <a:t>ekibi</a:t>
            </a:r>
            <a:r>
              <a:rPr lang="en-US" dirty="0"/>
              <a:t> </a:t>
            </a:r>
            <a:r>
              <a:rPr lang="en-US" dirty="0" err="1"/>
              <a:t>sürüm</a:t>
            </a:r>
            <a:r>
              <a:rPr lang="en-US" dirty="0"/>
              <a:t> </a:t>
            </a:r>
            <a:r>
              <a:rPr lang="en-US" dirty="0" err="1"/>
              <a:t>numarasının</a:t>
            </a:r>
            <a:r>
              <a:rPr lang="en-US" dirty="0"/>
              <a:t> </a:t>
            </a:r>
            <a:r>
              <a:rPr lang="en-US" dirty="0" err="1"/>
              <a:t>uyumsuzluğunu</a:t>
            </a:r>
            <a:r>
              <a:rPr lang="en-US" dirty="0"/>
              <a:t> </a:t>
            </a:r>
            <a:r>
              <a:rPr lang="en-US" dirty="0" err="1"/>
              <a:t>yapmış</a:t>
            </a:r>
            <a:r>
              <a:rPr lang="en-US" dirty="0"/>
              <a:t> </a:t>
            </a:r>
            <a:r>
              <a:rPr lang="en-US" dirty="0" err="1"/>
              <a:t>olabileceğinden</a:t>
            </a:r>
            <a:r>
              <a:rPr lang="en-US" dirty="0"/>
              <a:t>, </a:t>
            </a:r>
            <a:r>
              <a:rPr lang="en-US" dirty="0" err="1"/>
              <a:t>uygulamanızın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sürüme</a:t>
            </a:r>
            <a:r>
              <a:rPr lang="en-US" dirty="0"/>
              <a:t> </a:t>
            </a:r>
            <a:r>
              <a:rPr lang="en-US" dirty="0" err="1"/>
              <a:t>geçişte</a:t>
            </a:r>
            <a:r>
              <a:rPr lang="en-US" dirty="0"/>
              <a:t> </a:t>
            </a:r>
            <a:r>
              <a:rPr lang="en-US" dirty="0" err="1"/>
              <a:t>kilitlenmediğinden</a:t>
            </a:r>
            <a:r>
              <a:rPr lang="en-US" dirty="0"/>
              <a:t> </a:t>
            </a:r>
            <a:r>
              <a:rPr lang="en-US" dirty="0" err="1"/>
              <a:t>emin</a:t>
            </a:r>
            <a:r>
              <a:rPr lang="en-US" dirty="0"/>
              <a:t> </a:t>
            </a:r>
            <a:r>
              <a:rPr lang="en-US" dirty="0" err="1"/>
              <a:t>olun</a:t>
            </a:r>
            <a:r>
              <a:rPr lang="en-US" dirty="0"/>
              <a:t>.</a:t>
            </a:r>
          </a:p>
          <a:p>
            <a:pPr algn="l"/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saklama</a:t>
            </a:r>
            <a:r>
              <a:rPr lang="en-US" dirty="0"/>
              <a:t> da,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uygulamayı</a:t>
            </a:r>
            <a:r>
              <a:rPr lang="en-US" dirty="0"/>
              <a:t> </a:t>
            </a:r>
            <a:r>
              <a:rPr lang="en-US" dirty="0" err="1"/>
              <a:t>yükselttiğinde</a:t>
            </a:r>
            <a:r>
              <a:rPr lang="en-US" dirty="0"/>
              <a:t> </a:t>
            </a:r>
            <a:r>
              <a:rPr lang="en-US" dirty="0" err="1"/>
              <a:t>önceki</a:t>
            </a:r>
            <a:r>
              <a:rPr lang="en-US" dirty="0"/>
              <a:t> </a:t>
            </a:r>
            <a:r>
              <a:rPr lang="en-US" dirty="0" err="1"/>
              <a:t>sürümde</a:t>
            </a:r>
            <a:r>
              <a:rPr lang="en-US" dirty="0"/>
              <a:t> </a:t>
            </a:r>
            <a:r>
              <a:rPr lang="en-US" dirty="0" err="1"/>
              <a:t>kaydettiği</a:t>
            </a:r>
            <a:r>
              <a:rPr lang="en-US" dirty="0"/>
              <a:t> </a:t>
            </a:r>
            <a:r>
              <a:rPr lang="en-US" dirty="0" err="1"/>
              <a:t>tercihlerde</a:t>
            </a:r>
            <a:r>
              <a:rPr lang="en-US" dirty="0"/>
              <a:t> </a:t>
            </a:r>
            <a:r>
              <a:rPr lang="en-US" dirty="0" err="1"/>
              <a:t>saklanması</a:t>
            </a:r>
            <a:r>
              <a:rPr lang="en-US" dirty="0"/>
              <a:t> </a:t>
            </a:r>
            <a:r>
              <a:rPr lang="en-US" dirty="0" err="1"/>
              <a:t>gerektiği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derecede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</a:t>
            </a:r>
          </a:p>
          <a:p>
            <a:pPr algn="l"/>
            <a:r>
              <a:rPr lang="en-US" b="1" u="sng" dirty="0" err="1"/>
              <a:t>Örneğin</a:t>
            </a:r>
            <a:r>
              <a:rPr lang="en-US" b="1" u="sng" dirty="0"/>
              <a:t> </a:t>
            </a:r>
            <a:r>
              <a:rPr lang="en-US" b="1" i="1" dirty="0"/>
              <a:t>,</a:t>
            </a:r>
            <a:r>
              <a:rPr lang="en-US" dirty="0"/>
              <a:t> 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banka</a:t>
            </a:r>
            <a:r>
              <a:rPr lang="en-US" dirty="0"/>
              <a:t> </a:t>
            </a:r>
            <a:r>
              <a:rPr lang="en-US" dirty="0" err="1"/>
              <a:t>kartı</a:t>
            </a:r>
            <a:r>
              <a:rPr lang="en-US" dirty="0"/>
              <a:t> </a:t>
            </a:r>
            <a:r>
              <a:rPr lang="en-US" dirty="0" err="1"/>
              <a:t>ayrıntılarını</a:t>
            </a:r>
            <a:r>
              <a:rPr lang="en-US" dirty="0"/>
              <a:t> </a:t>
            </a:r>
            <a:r>
              <a:rPr lang="en-US" dirty="0" err="1"/>
              <a:t>PayTm</a:t>
            </a:r>
            <a:r>
              <a:rPr lang="en-US" dirty="0"/>
              <a:t> vb. </a:t>
            </a:r>
            <a:r>
              <a:rPr lang="en-US" dirty="0" err="1"/>
              <a:t>Uygulamalara</a:t>
            </a:r>
            <a:r>
              <a:rPr lang="en-US" dirty="0"/>
              <a:t> </a:t>
            </a:r>
            <a:r>
              <a:rPr lang="en-US" dirty="0" err="1"/>
              <a:t>kaydetmiş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78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993" y="909123"/>
            <a:ext cx="8761413" cy="706964"/>
          </a:xfrm>
        </p:spPr>
        <p:txBody>
          <a:bodyPr/>
          <a:lstStyle/>
          <a:p>
            <a:r>
              <a:rPr lang="en-US" dirty="0"/>
              <a:t>Mobil </a:t>
            </a:r>
            <a:r>
              <a:rPr lang="en-US" dirty="0" err="1"/>
              <a:t>Testte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Faktörler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8640" y="2697106"/>
            <a:ext cx="10830766" cy="3477682"/>
          </a:xfrm>
        </p:spPr>
        <p:txBody>
          <a:bodyPr>
            <a:normAutofit fontScale="475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b="1" dirty="0" err="1"/>
              <a:t>Cihaz</a:t>
            </a:r>
            <a:r>
              <a:rPr lang="en-US" b="1" dirty="0"/>
              <a:t> </a:t>
            </a:r>
            <a:r>
              <a:rPr lang="en-US" b="1" dirty="0" err="1"/>
              <a:t>İşletim</a:t>
            </a:r>
            <a:r>
              <a:rPr lang="en-US" b="1" dirty="0"/>
              <a:t> </a:t>
            </a:r>
            <a:r>
              <a:rPr lang="en-US" b="1" dirty="0" err="1"/>
              <a:t>Sistemi</a:t>
            </a:r>
            <a:r>
              <a:rPr lang="en-US" b="1" dirty="0"/>
              <a:t> </a:t>
            </a:r>
            <a:r>
              <a:rPr lang="en-US" b="1" dirty="0" err="1"/>
              <a:t>Uygulamayı</a:t>
            </a:r>
            <a:r>
              <a:rPr lang="en-US" b="1" dirty="0"/>
              <a:t> </a:t>
            </a:r>
            <a:r>
              <a:rPr lang="en-US" b="1" dirty="0" err="1"/>
              <a:t>Desteklemeyebilir</a:t>
            </a:r>
            <a:endParaRPr lang="en-US" b="1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tr-TR" b="1" dirty="0"/>
              <a:t>Uygulama İzni Testi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tr-TR" b="1" dirty="0"/>
              <a:t>Marketteki benzer ve popüler uygulamalarla karşılaştırın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b="1" dirty="0"/>
              <a:t>Apple</a:t>
            </a:r>
            <a:r>
              <a:rPr lang="tr-TR" b="1" dirty="0"/>
              <a:t> Reddetme Politikaları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i-FI" b="1" dirty="0"/>
              <a:t>Uygulamanızı uzun süre arka planda tutun (12-24 saat)</a:t>
            </a:r>
            <a:endParaRPr lang="tr-TR" b="1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b="1" dirty="0" err="1"/>
              <a:t>Uygulamanızın</a:t>
            </a:r>
            <a:r>
              <a:rPr lang="en-US" b="1" dirty="0"/>
              <a:t> </a:t>
            </a:r>
            <a:r>
              <a:rPr lang="en-US" b="1" dirty="0" err="1"/>
              <a:t>Performans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4018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0280" y="819815"/>
            <a:ext cx="8761413" cy="706964"/>
          </a:xfrm>
        </p:spPr>
        <p:txBody>
          <a:bodyPr/>
          <a:lstStyle/>
          <a:p>
            <a:r>
              <a:rPr lang="tr-TR" dirty="0"/>
              <a:t>IOS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14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548" y="2455488"/>
            <a:ext cx="61436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13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5269" y="970422"/>
            <a:ext cx="8761413" cy="706964"/>
          </a:xfrm>
        </p:spPr>
        <p:txBody>
          <a:bodyPr/>
          <a:lstStyle/>
          <a:p>
            <a:r>
              <a:rPr lang="tr-TR" dirty="0"/>
              <a:t>IOS Kullanıcı </a:t>
            </a:r>
            <a:r>
              <a:rPr lang="tr-TR" dirty="0" err="1"/>
              <a:t>Arayüzü</a:t>
            </a:r>
            <a:r>
              <a:rPr lang="tr-TR" dirty="0"/>
              <a:t> Testi</a:t>
            </a:r>
            <a:br>
              <a:rPr lang="tr-TR" dirty="0"/>
            </a:br>
            <a:r>
              <a:rPr lang="tr-TR" dirty="0"/>
              <a:t>					UI/UX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8640" y="2998321"/>
            <a:ext cx="10830766" cy="347768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tr-TR" b="1" dirty="0"/>
              <a:t>I</a:t>
            </a:r>
            <a:r>
              <a:rPr lang="en-US" b="1" dirty="0"/>
              <a:t>OS </a:t>
            </a:r>
            <a:r>
              <a:rPr lang="en-US" b="1" dirty="0" err="1"/>
              <a:t>cihazlarda</a:t>
            </a:r>
            <a:r>
              <a:rPr lang="en-US" b="1" dirty="0"/>
              <a:t> UI / UX </a:t>
            </a:r>
            <a:r>
              <a:rPr lang="en-US" b="1" dirty="0" err="1"/>
              <a:t>testi</a:t>
            </a:r>
            <a:r>
              <a:rPr lang="en-US" b="1" dirty="0"/>
              <a:t> </a:t>
            </a:r>
            <a:r>
              <a:rPr lang="en-US" b="1" dirty="0" err="1"/>
              <a:t>aşağıdaki</a:t>
            </a:r>
            <a:r>
              <a:rPr lang="en-US" b="1" dirty="0"/>
              <a:t> </a:t>
            </a:r>
            <a:r>
              <a:rPr lang="en-US" b="1" dirty="0" err="1"/>
              <a:t>kategorilerde</a:t>
            </a:r>
            <a:r>
              <a:rPr lang="en-US" b="1" dirty="0"/>
              <a:t> </a:t>
            </a:r>
            <a:r>
              <a:rPr lang="en-US" b="1" dirty="0" err="1"/>
              <a:t>sınıflandırılabilir</a:t>
            </a:r>
            <a:r>
              <a:rPr lang="en-US" b="1" dirty="0"/>
              <a:t>:</a:t>
            </a:r>
            <a:endParaRPr lang="en-US" dirty="0"/>
          </a:p>
          <a:p>
            <a:pPr algn="l"/>
            <a:r>
              <a:rPr lang="en-US" b="1" dirty="0" err="1"/>
              <a:t>Girişler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Dokunmatik</a:t>
            </a:r>
            <a:r>
              <a:rPr lang="en-US" dirty="0"/>
              <a:t>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işlevlerinin</a:t>
            </a:r>
            <a:r>
              <a:rPr lang="en-US" dirty="0"/>
              <a:t> test </a:t>
            </a:r>
            <a:r>
              <a:rPr lang="en-US" dirty="0" err="1"/>
              <a:t>edilmesi</a:t>
            </a:r>
            <a:r>
              <a:rPr lang="en-US" dirty="0"/>
              <a:t> [</a:t>
            </a:r>
            <a:r>
              <a:rPr lang="en-US" dirty="0" err="1"/>
              <a:t>Uzun</a:t>
            </a:r>
            <a:r>
              <a:rPr lang="en-US" dirty="0"/>
              <a:t> / </a:t>
            </a:r>
            <a:r>
              <a:rPr lang="en-US" dirty="0" err="1"/>
              <a:t>Kısa</a:t>
            </a:r>
            <a:r>
              <a:rPr lang="en-US" dirty="0"/>
              <a:t> </a:t>
            </a:r>
            <a:r>
              <a:rPr lang="en-US" dirty="0" err="1"/>
              <a:t>dokunma</a:t>
            </a:r>
            <a:r>
              <a:rPr lang="en-US" dirty="0"/>
              <a:t>, 3D </a:t>
            </a:r>
            <a:r>
              <a:rPr lang="en-US" dirty="0" err="1"/>
              <a:t>dokunma</a:t>
            </a:r>
            <a:r>
              <a:rPr lang="en-US" dirty="0"/>
              <a:t>, </a:t>
            </a:r>
            <a:r>
              <a:rPr lang="en-US" dirty="0" err="1"/>
              <a:t>kaydırma</a:t>
            </a:r>
            <a:r>
              <a:rPr lang="en-US" dirty="0"/>
              <a:t>], </a:t>
            </a:r>
            <a:r>
              <a:rPr lang="en-US" dirty="0" err="1"/>
              <a:t>düğme</a:t>
            </a:r>
            <a:r>
              <a:rPr lang="en-US" dirty="0"/>
              <a:t> </a:t>
            </a:r>
            <a:r>
              <a:rPr lang="en-US" dirty="0" err="1"/>
              <a:t>boyutları</a:t>
            </a:r>
            <a:r>
              <a:rPr lang="en-US" dirty="0"/>
              <a:t>, </a:t>
            </a:r>
            <a:r>
              <a:rPr lang="en-US" dirty="0" err="1"/>
              <a:t>düğmelerin</a:t>
            </a:r>
            <a:r>
              <a:rPr lang="en-US" dirty="0"/>
              <a:t> </a:t>
            </a:r>
            <a:r>
              <a:rPr lang="en-US" dirty="0" err="1"/>
              <a:t>konumlandırılması</a:t>
            </a:r>
            <a:r>
              <a:rPr lang="en-US" dirty="0"/>
              <a:t>, </a:t>
            </a:r>
            <a:r>
              <a:rPr lang="en-US" dirty="0" err="1"/>
              <a:t>Yazı</a:t>
            </a:r>
            <a:r>
              <a:rPr lang="en-US" dirty="0"/>
              <a:t> </a:t>
            </a:r>
            <a:r>
              <a:rPr lang="en-US" dirty="0" err="1"/>
              <a:t>tiplerinin</a:t>
            </a:r>
            <a:r>
              <a:rPr lang="en-US" dirty="0"/>
              <a:t> </a:t>
            </a:r>
            <a:r>
              <a:rPr lang="en-US" dirty="0" err="1"/>
              <a:t>rengi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boyutları</a:t>
            </a:r>
            <a:r>
              <a:rPr lang="en-US" dirty="0"/>
              <a:t> vb. Bu </a:t>
            </a:r>
            <a:r>
              <a:rPr lang="en-US" dirty="0" err="1"/>
              <a:t>kategoriye</a:t>
            </a:r>
            <a:r>
              <a:rPr lang="en-US" dirty="0"/>
              <a:t> </a:t>
            </a:r>
            <a:r>
              <a:rPr lang="en-US" dirty="0" err="1"/>
              <a:t>girer</a:t>
            </a:r>
            <a:r>
              <a:rPr lang="en-US" dirty="0"/>
              <a:t>.</a:t>
            </a:r>
            <a:endParaRPr lang="tr-TR" dirty="0"/>
          </a:p>
          <a:p>
            <a:pPr algn="l"/>
            <a:endParaRPr lang="en-US" dirty="0"/>
          </a:p>
          <a:p>
            <a:pPr algn="l"/>
            <a:r>
              <a:rPr lang="en-US" b="1" dirty="0" err="1"/>
              <a:t>Sabit</a:t>
            </a:r>
            <a:r>
              <a:rPr lang="en-US" b="1" dirty="0"/>
              <a:t> </a:t>
            </a:r>
            <a:r>
              <a:rPr lang="en-US" b="1" dirty="0" err="1"/>
              <a:t>Tuşlar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, Ana </a:t>
            </a:r>
            <a:r>
              <a:rPr lang="en-US" dirty="0" err="1"/>
              <a:t>Anahtar</a:t>
            </a:r>
            <a:r>
              <a:rPr lang="en-US" dirty="0"/>
              <a:t>,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düğmeleri</a:t>
            </a:r>
            <a:r>
              <a:rPr lang="en-US" dirty="0"/>
              <a:t> vb.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aygıtta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dahili</a:t>
            </a:r>
            <a:r>
              <a:rPr lang="en-US" dirty="0"/>
              <a:t> </a:t>
            </a:r>
            <a:r>
              <a:rPr lang="en-US" dirty="0" err="1"/>
              <a:t>donanım</a:t>
            </a:r>
            <a:r>
              <a:rPr lang="en-US" dirty="0"/>
              <a:t> </a:t>
            </a:r>
            <a:r>
              <a:rPr lang="en-US" dirty="0" err="1"/>
              <a:t>anahtarları</a:t>
            </a:r>
            <a:r>
              <a:rPr lang="en-US" dirty="0"/>
              <a:t> /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tuşlarla</a:t>
            </a:r>
            <a:r>
              <a:rPr lang="en-US" dirty="0"/>
              <a:t> </a:t>
            </a:r>
            <a:r>
              <a:rPr lang="en-US" dirty="0" err="1"/>
              <a:t>sorunsuz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 Test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,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tuşlarla</a:t>
            </a:r>
            <a:r>
              <a:rPr lang="en-US" dirty="0"/>
              <a:t> da </a:t>
            </a:r>
            <a:r>
              <a:rPr lang="en-US" dirty="0" err="1"/>
              <a:t>etkileşime</a:t>
            </a:r>
            <a:r>
              <a:rPr lang="en-US" dirty="0"/>
              <a:t> </a:t>
            </a:r>
            <a:r>
              <a:rPr lang="en-US" dirty="0" err="1"/>
              <a:t>girmelidir</a:t>
            </a:r>
            <a:r>
              <a:rPr lang="en-US" dirty="0"/>
              <a:t>.</a:t>
            </a:r>
            <a:endParaRPr lang="tr-TR" dirty="0"/>
          </a:p>
          <a:p>
            <a:pPr algn="l"/>
            <a:endParaRPr lang="en-US" dirty="0"/>
          </a:p>
          <a:p>
            <a:pPr algn="l"/>
            <a:r>
              <a:rPr lang="en-US" b="1" dirty="0" err="1"/>
              <a:t>Yazılım</a:t>
            </a:r>
            <a:r>
              <a:rPr lang="en-US" b="1" dirty="0"/>
              <a:t> </a:t>
            </a:r>
            <a:r>
              <a:rPr lang="en-US" b="1" dirty="0" err="1"/>
              <a:t>Tuşları</a:t>
            </a:r>
            <a:r>
              <a:rPr lang="en-US" b="1" dirty="0"/>
              <a:t> / </a:t>
            </a:r>
            <a:r>
              <a:rPr lang="en-US" b="1" dirty="0" err="1"/>
              <a:t>Yazılım</a:t>
            </a:r>
            <a:r>
              <a:rPr lang="en-US" b="1" dirty="0"/>
              <a:t> </a:t>
            </a:r>
            <a:r>
              <a:rPr lang="en-US" b="1" dirty="0" err="1"/>
              <a:t>Klavye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Whatsapp</a:t>
            </a:r>
            <a:r>
              <a:rPr lang="en-US" dirty="0"/>
              <a:t> </a:t>
            </a:r>
            <a:r>
              <a:rPr lang="en-US" dirty="0" err="1"/>
              <a:t>mesaj</a:t>
            </a:r>
            <a:r>
              <a:rPr lang="en-US" dirty="0"/>
              <a:t> </a:t>
            </a:r>
            <a:r>
              <a:rPr lang="en-US" dirty="0" err="1"/>
              <a:t>sayfanızdayken</a:t>
            </a:r>
            <a:r>
              <a:rPr lang="en-US" dirty="0"/>
              <a:t> </a:t>
            </a:r>
            <a:r>
              <a:rPr lang="en-US" dirty="0" err="1"/>
              <a:t>Klavye</a:t>
            </a:r>
            <a:r>
              <a:rPr lang="en-US" dirty="0"/>
              <a:t> </a:t>
            </a:r>
            <a:r>
              <a:rPr lang="en-US" dirty="0" err="1"/>
              <a:t>görünmüyorsa</a:t>
            </a:r>
            <a:r>
              <a:rPr lang="en-US" dirty="0"/>
              <a:t> ne </a:t>
            </a:r>
            <a:r>
              <a:rPr lang="en-US" dirty="0" err="1"/>
              <a:t>kadar</a:t>
            </a:r>
            <a:r>
              <a:rPr lang="en-US" dirty="0"/>
              <a:t> can </a:t>
            </a:r>
            <a:r>
              <a:rPr lang="en-US" dirty="0" err="1"/>
              <a:t>sıkıcıdır</a:t>
            </a:r>
            <a:r>
              <a:rPr lang="en-US" dirty="0"/>
              <a:t>? 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klavyenin</a:t>
            </a:r>
            <a:r>
              <a:rPr lang="en-US" dirty="0"/>
              <a:t> </a:t>
            </a:r>
            <a:r>
              <a:rPr lang="en-US" dirty="0" err="1"/>
              <a:t>görünümü</a:t>
            </a:r>
            <a:r>
              <a:rPr lang="en-US" dirty="0"/>
              <a:t>, </a:t>
            </a:r>
            <a:r>
              <a:rPr lang="en-US" dirty="0" err="1"/>
              <a:t>ihtiyacınız</a:t>
            </a:r>
            <a:r>
              <a:rPr lang="en-US" dirty="0"/>
              <a:t> </a:t>
            </a:r>
            <a:r>
              <a:rPr lang="en-US" dirty="0" err="1"/>
              <a:t>olmadığında</a:t>
            </a:r>
            <a:r>
              <a:rPr lang="en-US" dirty="0"/>
              <a:t> </a:t>
            </a:r>
            <a:r>
              <a:rPr lang="en-US" dirty="0" err="1"/>
              <a:t>gizleme</a:t>
            </a:r>
            <a:r>
              <a:rPr lang="en-US" dirty="0"/>
              <a:t> </a:t>
            </a:r>
            <a:r>
              <a:rPr lang="en-US" dirty="0" err="1"/>
              <a:t>olanağı</a:t>
            </a:r>
            <a:r>
              <a:rPr lang="en-US" dirty="0"/>
              <a:t>, </a:t>
            </a:r>
            <a:r>
              <a:rPr lang="en-US" dirty="0" err="1"/>
              <a:t>suratlar</a:t>
            </a:r>
            <a:r>
              <a:rPr lang="en-US" dirty="0"/>
              <a:t>, </a:t>
            </a:r>
            <a:r>
              <a:rPr lang="en-US" dirty="0" err="1"/>
              <a:t>semboller</a:t>
            </a:r>
            <a:r>
              <a:rPr lang="en-US" dirty="0"/>
              <a:t>,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karakterler</a:t>
            </a:r>
            <a:r>
              <a:rPr lang="en-US" dirty="0"/>
              <a:t> / </a:t>
            </a:r>
            <a:r>
              <a:rPr lang="en-US" dirty="0" err="1"/>
              <a:t>semboller</a:t>
            </a:r>
            <a:r>
              <a:rPr lang="en-US" dirty="0"/>
              <a:t> vb.</a:t>
            </a:r>
            <a:endParaRPr lang="tr-TR" dirty="0"/>
          </a:p>
          <a:p>
            <a:pPr algn="l"/>
            <a:endParaRPr lang="en-US" dirty="0"/>
          </a:p>
          <a:p>
            <a:pPr algn="l"/>
            <a:r>
              <a:rPr lang="en-US" dirty="0" err="1"/>
              <a:t>Bizim</a:t>
            </a:r>
            <a:r>
              <a:rPr lang="en-US" dirty="0"/>
              <a:t> de </a:t>
            </a:r>
            <a:r>
              <a:rPr lang="en-US" b="1" dirty="0" err="1"/>
              <a:t>Örnek</a:t>
            </a:r>
            <a:r>
              <a:rPr lang="en-US" dirty="0"/>
              <a:t> , </a:t>
            </a:r>
            <a:r>
              <a:rPr lang="en-US" dirty="0" err="1"/>
              <a:t>klavye</a:t>
            </a:r>
            <a:r>
              <a:rPr lang="en-US" dirty="0"/>
              <a:t> </a:t>
            </a:r>
            <a:r>
              <a:rPr lang="en-US" dirty="0" err="1"/>
              <a:t>tür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geçidi</a:t>
            </a:r>
            <a:r>
              <a:rPr lang="en-US" dirty="0"/>
              <a:t> vs,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miktarı</a:t>
            </a:r>
            <a:r>
              <a:rPr lang="en-US" dirty="0"/>
              <a:t> </a:t>
            </a:r>
            <a:r>
              <a:rPr lang="en-US" dirty="0" err="1"/>
              <a:t>girerek</a:t>
            </a:r>
            <a:r>
              <a:rPr lang="en-US" dirty="0"/>
              <a:t> </a:t>
            </a:r>
            <a:r>
              <a:rPr lang="en-US" dirty="0" err="1"/>
              <a:t>ödemede</a:t>
            </a:r>
            <a:r>
              <a:rPr lang="en-US" dirty="0"/>
              <a:t> </a:t>
            </a:r>
            <a:r>
              <a:rPr lang="en-US" dirty="0" err="1"/>
              <a:t>Kimlik</a:t>
            </a:r>
            <a:r>
              <a:rPr lang="en-US" dirty="0"/>
              <a:t> / Kart </a:t>
            </a:r>
            <a:r>
              <a:rPr lang="en-US" dirty="0" err="1"/>
              <a:t>ayrıntıları</a:t>
            </a:r>
            <a:r>
              <a:rPr lang="en-US" dirty="0"/>
              <a:t> </a:t>
            </a:r>
            <a:r>
              <a:rPr lang="en-US" dirty="0" err="1"/>
              <a:t>tuşlamak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yerlerde</a:t>
            </a:r>
            <a:r>
              <a:rPr lang="en-US" dirty="0"/>
              <a:t> </a:t>
            </a:r>
            <a:r>
              <a:rPr lang="en-US" dirty="0" err="1"/>
              <a:t>resmin</a:t>
            </a:r>
            <a:r>
              <a:rPr lang="en-US" dirty="0"/>
              <a:t> </a:t>
            </a:r>
            <a:r>
              <a:rPr lang="en-US" dirty="0" err="1"/>
              <a:t>içine</a:t>
            </a:r>
            <a:r>
              <a:rPr lang="en-US" dirty="0"/>
              <a:t> </a:t>
            </a:r>
            <a:r>
              <a:rPr lang="en-US" dirty="0" err="1"/>
              <a:t>gelebilir</a:t>
            </a:r>
            <a:endParaRPr lang="tr-TR" dirty="0"/>
          </a:p>
          <a:p>
            <a:pPr algn="l"/>
            <a:endParaRPr lang="en-US" dirty="0"/>
          </a:p>
          <a:p>
            <a:pPr algn="l"/>
            <a:r>
              <a:rPr lang="en-US" b="1" dirty="0" err="1"/>
              <a:t>Ekran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cihazda</a:t>
            </a:r>
            <a:r>
              <a:rPr lang="en-US" dirty="0"/>
              <a:t> </a:t>
            </a:r>
            <a:r>
              <a:rPr lang="en-US" dirty="0" err="1"/>
              <a:t>destekleniyorsa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cihazlardaki</a:t>
            </a:r>
            <a:r>
              <a:rPr lang="en-US" dirty="0"/>
              <a:t> </a:t>
            </a:r>
            <a:r>
              <a:rPr lang="en-US" dirty="0" err="1"/>
              <a:t>yönleri</a:t>
            </a:r>
            <a:r>
              <a:rPr lang="en-US" dirty="0"/>
              <a:t> </a:t>
            </a:r>
            <a:r>
              <a:rPr lang="en-US" dirty="0" err="1"/>
              <a:t>açısından</a:t>
            </a:r>
            <a:r>
              <a:rPr lang="en-US" dirty="0"/>
              <a:t> test </a:t>
            </a:r>
            <a:r>
              <a:rPr lang="en-US" dirty="0" err="1"/>
              <a:t>edilmelidir</a:t>
            </a:r>
            <a:r>
              <a:rPr lang="en-US" dirty="0"/>
              <a:t>. Test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seçilen</a:t>
            </a:r>
            <a:r>
              <a:rPr lang="en-US" dirty="0"/>
              <a:t> </a:t>
            </a:r>
            <a:r>
              <a:rPr lang="en-US" dirty="0" err="1"/>
              <a:t>cihaza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çözünürlük</a:t>
            </a:r>
            <a:r>
              <a:rPr lang="en-US" dirty="0"/>
              <a:t> </a:t>
            </a:r>
            <a:r>
              <a:rPr lang="en-US" dirty="0" err="1"/>
              <a:t>değişiklikleri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 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zamanda</a:t>
            </a:r>
            <a:r>
              <a:rPr lang="en-US" dirty="0"/>
              <a:t>, </a:t>
            </a:r>
            <a:r>
              <a:rPr lang="en-US" dirty="0" err="1"/>
              <a:t>portre</a:t>
            </a:r>
            <a:r>
              <a:rPr lang="en-US" dirty="0"/>
              <a:t> / </a:t>
            </a:r>
            <a:r>
              <a:rPr lang="en-US" dirty="0" err="1"/>
              <a:t>manzara</a:t>
            </a:r>
            <a:r>
              <a:rPr lang="en-US" dirty="0"/>
              <a:t> </a:t>
            </a:r>
            <a:r>
              <a:rPr lang="en-US" dirty="0" err="1"/>
              <a:t>modları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her </a:t>
            </a:r>
            <a:r>
              <a:rPr lang="en-US" dirty="0" err="1"/>
              <a:t>durumda</a:t>
            </a:r>
            <a:r>
              <a:rPr lang="en-US" dirty="0"/>
              <a:t> </a:t>
            </a:r>
            <a:r>
              <a:rPr lang="en-US" dirty="0" err="1"/>
              <a:t>klavyenin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test </a:t>
            </a:r>
            <a:r>
              <a:rPr lang="en-US" dirty="0" err="1"/>
              <a:t>yapılmalıdır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0769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1480" y="1028069"/>
            <a:ext cx="8761413" cy="706964"/>
          </a:xfrm>
        </p:spPr>
        <p:txBody>
          <a:bodyPr/>
          <a:lstStyle/>
          <a:p>
            <a:r>
              <a:rPr lang="tr-TR" dirty="0"/>
              <a:t>IOS / </a:t>
            </a:r>
            <a:r>
              <a:rPr lang="tr-TR" dirty="0" err="1"/>
              <a:t>Android</a:t>
            </a:r>
            <a:r>
              <a:rPr lang="tr-TR" dirty="0"/>
              <a:t> İşaretçiler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16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97" y="2334409"/>
            <a:ext cx="1931727" cy="3416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924" y="2334409"/>
            <a:ext cx="1792642" cy="35413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606" y="1886467"/>
            <a:ext cx="2604079" cy="47628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3360" y="2467373"/>
            <a:ext cx="2009270" cy="23818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4012" y="2563401"/>
            <a:ext cx="25908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96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101" y="970422"/>
            <a:ext cx="10217581" cy="706964"/>
          </a:xfrm>
        </p:spPr>
        <p:txBody>
          <a:bodyPr/>
          <a:lstStyle/>
          <a:p>
            <a:r>
              <a:rPr lang="tr-TR" dirty="0"/>
              <a:t>Düşük kaliteli bir telefonda dikkat edilmesi gereken faktörler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8640" y="2664834"/>
            <a:ext cx="10830766" cy="3477682"/>
          </a:xfrm>
        </p:spPr>
        <p:txBody>
          <a:bodyPr>
            <a:normAutofit/>
          </a:bodyPr>
          <a:lstStyle/>
          <a:p>
            <a:pPr algn="l"/>
            <a:r>
              <a:rPr lang="tr-TR" sz="1800" b="1" dirty="0"/>
              <a:t>1)</a:t>
            </a:r>
            <a:r>
              <a:rPr lang="en-US" sz="1800" b="1" dirty="0" err="1"/>
              <a:t>Yavaş</a:t>
            </a:r>
            <a:r>
              <a:rPr lang="en-US" sz="1800" b="1" dirty="0"/>
              <a:t> </a:t>
            </a:r>
            <a:r>
              <a:rPr lang="en-US" sz="1800" b="1" dirty="0" err="1"/>
              <a:t>Ağ</a:t>
            </a:r>
            <a:r>
              <a:rPr lang="en-US" sz="1800" b="1" dirty="0"/>
              <a:t>:</a:t>
            </a:r>
            <a:r>
              <a:rPr lang="en-US" sz="1800" dirty="0"/>
              <a:t> </a:t>
            </a:r>
            <a:r>
              <a:rPr lang="en-US" sz="1800" dirty="0" err="1"/>
              <a:t>Şu</a:t>
            </a:r>
            <a:r>
              <a:rPr lang="en-US" sz="1800" dirty="0"/>
              <a:t> </a:t>
            </a:r>
            <a:r>
              <a:rPr lang="en-US" sz="1800" dirty="0" err="1"/>
              <a:t>anda</a:t>
            </a:r>
            <a:r>
              <a:rPr lang="en-US" sz="1800" dirty="0"/>
              <a:t> </a:t>
            </a:r>
            <a:r>
              <a:rPr lang="en-US" sz="1800" dirty="0" err="1"/>
              <a:t>düşük</a:t>
            </a:r>
            <a:r>
              <a:rPr lang="en-US" sz="1800" dirty="0"/>
              <a:t> </a:t>
            </a:r>
            <a:r>
              <a:rPr lang="en-US" sz="1800" dirty="0" err="1"/>
              <a:t>kaliteli</a:t>
            </a:r>
            <a:r>
              <a:rPr lang="en-US" sz="1800" dirty="0"/>
              <a:t> </a:t>
            </a:r>
            <a:r>
              <a:rPr lang="en-US" sz="1800" dirty="0" err="1"/>
              <a:t>cihazların</a:t>
            </a:r>
            <a:r>
              <a:rPr lang="en-US" sz="1800" dirty="0"/>
              <a:t> 3G'nin </a:t>
            </a:r>
            <a:r>
              <a:rPr lang="en-US" sz="1800" dirty="0" err="1"/>
              <a:t>ötesinde</a:t>
            </a:r>
            <a:r>
              <a:rPr lang="en-US" sz="1800" dirty="0"/>
              <a:t> </a:t>
            </a:r>
            <a:r>
              <a:rPr lang="en-US" sz="1800" dirty="0" err="1"/>
              <a:t>ağ</a:t>
            </a:r>
            <a:r>
              <a:rPr lang="en-US" sz="1800" dirty="0"/>
              <a:t> </a:t>
            </a:r>
            <a:r>
              <a:rPr lang="en-US" sz="1800" dirty="0" err="1"/>
              <a:t>türü</a:t>
            </a:r>
            <a:r>
              <a:rPr lang="en-US" sz="1800" dirty="0"/>
              <a:t> </a:t>
            </a:r>
            <a:r>
              <a:rPr lang="en-US" sz="1800" dirty="0" err="1"/>
              <a:t>yoktur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arka</a:t>
            </a:r>
            <a:r>
              <a:rPr lang="en-US" sz="1800" dirty="0"/>
              <a:t> </a:t>
            </a:r>
            <a:r>
              <a:rPr lang="en-US" sz="1800" dirty="0" err="1"/>
              <a:t>planda</a:t>
            </a:r>
            <a:r>
              <a:rPr lang="en-US" sz="1800" dirty="0"/>
              <a:t> </a:t>
            </a:r>
            <a:r>
              <a:rPr lang="en-US" sz="1800" dirty="0" err="1"/>
              <a:t>çalışan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ağ</a:t>
            </a:r>
            <a:r>
              <a:rPr lang="en-US" sz="1800" dirty="0"/>
              <a:t> </a:t>
            </a:r>
            <a:r>
              <a:rPr lang="en-US" sz="1800" dirty="0" err="1"/>
              <a:t>bant</a:t>
            </a:r>
            <a:r>
              <a:rPr lang="en-US" sz="1800" dirty="0"/>
              <a:t> </a:t>
            </a:r>
            <a:r>
              <a:rPr lang="en-US" sz="1800" dirty="0" err="1"/>
              <a:t>genişliğini</a:t>
            </a:r>
            <a:r>
              <a:rPr lang="en-US" sz="1800" dirty="0"/>
              <a:t> </a:t>
            </a:r>
            <a:r>
              <a:rPr lang="en-US" sz="1800" dirty="0" err="1"/>
              <a:t>kullanan</a:t>
            </a:r>
            <a:r>
              <a:rPr lang="en-US" sz="1800" dirty="0"/>
              <a:t> </a:t>
            </a:r>
            <a:r>
              <a:rPr lang="en-US" sz="1800" dirty="0" err="1"/>
              <a:t>uygulamalar</a:t>
            </a:r>
            <a:r>
              <a:rPr lang="en-US" sz="1800" dirty="0"/>
              <a:t> </a:t>
            </a:r>
            <a:r>
              <a:rPr lang="en-US" sz="1800" dirty="0" err="1"/>
              <a:t>vardır</a:t>
            </a:r>
            <a:r>
              <a:rPr lang="en-US" sz="1800" dirty="0"/>
              <a:t>. </a:t>
            </a:r>
            <a:r>
              <a:rPr lang="en-US" sz="1800" dirty="0" err="1"/>
              <a:t>Gerçek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senaryoda</a:t>
            </a:r>
            <a:r>
              <a:rPr lang="en-US" sz="1800" dirty="0"/>
              <a:t>, </a:t>
            </a:r>
            <a:r>
              <a:rPr lang="en-US" sz="1800" dirty="0" err="1"/>
              <a:t>kullanıcının</a:t>
            </a:r>
            <a:r>
              <a:rPr lang="en-US" sz="1800" dirty="0"/>
              <a:t> </a:t>
            </a:r>
            <a:r>
              <a:rPr lang="en-US" sz="1800" dirty="0" err="1"/>
              <a:t>bant</a:t>
            </a:r>
            <a:r>
              <a:rPr lang="en-US" sz="1800" dirty="0"/>
              <a:t> </a:t>
            </a:r>
            <a:r>
              <a:rPr lang="en-US" sz="1800" dirty="0" err="1"/>
              <a:t>genişliğini</a:t>
            </a:r>
            <a:r>
              <a:rPr lang="en-US" sz="1800" dirty="0"/>
              <a:t> </a:t>
            </a:r>
            <a:r>
              <a:rPr lang="en-US" sz="1800" dirty="0" err="1"/>
              <a:t>yiyen</a:t>
            </a:r>
            <a:r>
              <a:rPr lang="en-US" sz="1800" dirty="0"/>
              <a:t> </a:t>
            </a:r>
            <a:r>
              <a:rPr lang="en-US" sz="1800" dirty="0" err="1"/>
              <a:t>arka</a:t>
            </a:r>
            <a:r>
              <a:rPr lang="en-US" sz="1800" dirty="0"/>
              <a:t> </a:t>
            </a:r>
            <a:r>
              <a:rPr lang="en-US" sz="1800" dirty="0" err="1"/>
              <a:t>planda</a:t>
            </a:r>
            <a:r>
              <a:rPr lang="en-US" sz="1800" dirty="0"/>
              <a:t> </a:t>
            </a:r>
            <a:r>
              <a:rPr lang="en-US" sz="1800" dirty="0" err="1"/>
              <a:t>çalışan</a:t>
            </a:r>
            <a:r>
              <a:rPr lang="en-US" sz="1800" dirty="0"/>
              <a:t> e-</a:t>
            </a:r>
            <a:r>
              <a:rPr lang="en-US" sz="1800" dirty="0" err="1"/>
              <a:t>posta</a:t>
            </a:r>
            <a:r>
              <a:rPr lang="en-US" sz="1800" dirty="0"/>
              <a:t> </a:t>
            </a:r>
            <a:r>
              <a:rPr lang="en-US" sz="1800" dirty="0" err="1"/>
              <a:t>hesapları</a:t>
            </a:r>
            <a:r>
              <a:rPr lang="en-US" sz="1800" dirty="0"/>
              <a:t>, </a:t>
            </a:r>
            <a:r>
              <a:rPr lang="en-US" sz="1800" dirty="0" err="1"/>
              <a:t>Whatsapp</a:t>
            </a:r>
            <a:r>
              <a:rPr lang="en-US" sz="1800" dirty="0"/>
              <a:t>, Google </a:t>
            </a:r>
            <a:r>
              <a:rPr lang="en-US" sz="1800" dirty="0" err="1"/>
              <a:t>Asistan</a:t>
            </a:r>
            <a:r>
              <a:rPr lang="en-US" sz="1800" dirty="0"/>
              <a:t> vb. </a:t>
            </a:r>
            <a:r>
              <a:rPr lang="en-US" sz="1800" dirty="0" err="1"/>
              <a:t>İçin</a:t>
            </a:r>
            <a:r>
              <a:rPr lang="en-US" sz="1800" dirty="0"/>
              <a:t> </a:t>
            </a:r>
            <a:r>
              <a:rPr lang="en-US" sz="1800" dirty="0" err="1"/>
              <a:t>Senkronizasyon</a:t>
            </a:r>
            <a:r>
              <a:rPr lang="en-US" sz="1800" dirty="0"/>
              <a:t> </a:t>
            </a:r>
            <a:r>
              <a:rPr lang="en-US" sz="1800" dirty="0" err="1"/>
              <a:t>Açık</a:t>
            </a:r>
            <a:r>
              <a:rPr lang="en-US" sz="1800" dirty="0"/>
              <a:t> </a:t>
            </a:r>
            <a:r>
              <a:rPr lang="en-US" sz="1800" dirty="0" err="1"/>
              <a:t>olması</a:t>
            </a:r>
            <a:r>
              <a:rPr lang="en-US" sz="1800" dirty="0"/>
              <a:t> </a:t>
            </a:r>
            <a:r>
              <a:rPr lang="en-US" sz="1800" dirty="0" err="1"/>
              <a:t>mümkün</a:t>
            </a:r>
            <a:r>
              <a:rPr lang="en-US" sz="1800" dirty="0"/>
              <a:t> </a:t>
            </a:r>
            <a:r>
              <a:rPr lang="en-US" sz="1800" dirty="0" err="1"/>
              <a:t>olabilir</a:t>
            </a:r>
            <a:r>
              <a:rPr lang="en-US" sz="1800" dirty="0"/>
              <a:t>.</a:t>
            </a:r>
            <a:endParaRPr lang="tr-TR" sz="1800" dirty="0"/>
          </a:p>
          <a:p>
            <a:pPr algn="l"/>
            <a:r>
              <a:rPr lang="en-US" sz="1800" b="1" dirty="0"/>
              <a:t>2) UI</a:t>
            </a:r>
            <a:r>
              <a:rPr lang="en-US" sz="1800" dirty="0"/>
              <a:t> : </a:t>
            </a:r>
            <a:r>
              <a:rPr lang="en-US" sz="1800" dirty="0" err="1"/>
              <a:t>Düşük</a:t>
            </a:r>
            <a:r>
              <a:rPr lang="en-US" sz="1800" dirty="0"/>
              <a:t> </a:t>
            </a:r>
            <a:r>
              <a:rPr lang="en-US" sz="1800" dirty="0" err="1"/>
              <a:t>uçlu</a:t>
            </a:r>
            <a:r>
              <a:rPr lang="en-US" sz="1800" dirty="0"/>
              <a:t> </a:t>
            </a:r>
            <a:r>
              <a:rPr lang="en-US" sz="1800" dirty="0" err="1"/>
              <a:t>cihazların</a:t>
            </a:r>
            <a:r>
              <a:rPr lang="en-US" sz="1800" dirty="0"/>
              <a:t> </a:t>
            </a:r>
            <a:r>
              <a:rPr lang="en-US" sz="1800" dirty="0" err="1"/>
              <a:t>ekran</a:t>
            </a:r>
            <a:r>
              <a:rPr lang="en-US" sz="1800" dirty="0"/>
              <a:t> </a:t>
            </a:r>
            <a:r>
              <a:rPr lang="en-US" sz="1800" dirty="0" err="1"/>
              <a:t>boyutu</a:t>
            </a:r>
            <a:r>
              <a:rPr lang="en-US" sz="1800" dirty="0"/>
              <a:t> 4 </a:t>
            </a:r>
            <a:r>
              <a:rPr lang="en-US" sz="1800" dirty="0" err="1"/>
              <a:t>inç</a:t>
            </a:r>
            <a:r>
              <a:rPr lang="en-US" sz="1800" dirty="0"/>
              <a:t> </a:t>
            </a:r>
            <a:r>
              <a:rPr lang="en-US" sz="1800" dirty="0" err="1"/>
              <a:t>ila</a:t>
            </a:r>
            <a:r>
              <a:rPr lang="en-US" sz="1800" dirty="0"/>
              <a:t> 6 </a:t>
            </a:r>
            <a:r>
              <a:rPr lang="en-US" sz="1800" dirty="0" err="1"/>
              <a:t>veya</a:t>
            </a:r>
            <a:r>
              <a:rPr lang="en-US" sz="1800" dirty="0"/>
              <a:t> 7 </a:t>
            </a:r>
            <a:r>
              <a:rPr lang="en-US" sz="1800" dirty="0" err="1"/>
              <a:t>inç</a:t>
            </a:r>
            <a:r>
              <a:rPr lang="en-US" sz="1800" dirty="0"/>
              <a:t> </a:t>
            </a:r>
            <a:r>
              <a:rPr lang="en-US" sz="1800" dirty="0" err="1"/>
              <a:t>arasında</a:t>
            </a:r>
            <a:r>
              <a:rPr lang="en-US" sz="1800" dirty="0"/>
              <a:t> </a:t>
            </a:r>
            <a:r>
              <a:rPr lang="en-US" sz="1800" dirty="0" err="1"/>
              <a:t>olabilir</a:t>
            </a:r>
            <a:r>
              <a:rPr lang="en-US" sz="1800" dirty="0"/>
              <a:t>, </a:t>
            </a:r>
            <a:r>
              <a:rPr lang="en-US" sz="1800" dirty="0" err="1"/>
              <a:t>bu</a:t>
            </a:r>
            <a:r>
              <a:rPr lang="en-US" sz="1800" dirty="0"/>
              <a:t> </a:t>
            </a:r>
            <a:r>
              <a:rPr lang="en-US" sz="1800" dirty="0" err="1"/>
              <a:t>nedenle</a:t>
            </a:r>
            <a:r>
              <a:rPr lang="en-US" sz="1800" dirty="0"/>
              <a:t> </a:t>
            </a:r>
            <a:r>
              <a:rPr lang="en-US" sz="1800" dirty="0" err="1"/>
              <a:t>listeyi</a:t>
            </a:r>
            <a:r>
              <a:rPr lang="en-US" sz="1800" dirty="0"/>
              <a:t> </a:t>
            </a:r>
            <a:r>
              <a:rPr lang="en-US" sz="1800" dirty="0" err="1"/>
              <a:t>aşağı</a:t>
            </a:r>
            <a:r>
              <a:rPr lang="en-US" sz="1800" dirty="0"/>
              <a:t> </a:t>
            </a:r>
            <a:r>
              <a:rPr lang="en-US" sz="1800" dirty="0" err="1"/>
              <a:t>kaydırmak</a:t>
            </a:r>
            <a:r>
              <a:rPr lang="en-US" sz="1800" dirty="0"/>
              <a:t> </a:t>
            </a:r>
            <a:r>
              <a:rPr lang="en-US" sz="1800" dirty="0" err="1"/>
              <a:t>veya</a:t>
            </a:r>
            <a:r>
              <a:rPr lang="en-US" sz="1800" dirty="0"/>
              <a:t> </a:t>
            </a:r>
            <a:r>
              <a:rPr lang="en-US" sz="1800" dirty="0" err="1"/>
              <a:t>simgelere</a:t>
            </a:r>
            <a:r>
              <a:rPr lang="en-US" sz="1800" dirty="0"/>
              <a:t> </a:t>
            </a:r>
            <a:r>
              <a:rPr lang="en-US" sz="1800" dirty="0" err="1"/>
              <a:t>dokunmak</a:t>
            </a:r>
            <a:r>
              <a:rPr lang="en-US" sz="1800" dirty="0"/>
              <a:t> </a:t>
            </a:r>
            <a:r>
              <a:rPr lang="en-US" sz="1800" dirty="0" err="1"/>
              <a:t>biraz</a:t>
            </a:r>
            <a:r>
              <a:rPr lang="en-US" sz="1800" dirty="0"/>
              <a:t> </a:t>
            </a:r>
            <a:r>
              <a:rPr lang="en-US" sz="1800" dirty="0" err="1"/>
              <a:t>zordur</a:t>
            </a:r>
            <a:r>
              <a:rPr lang="en-US" sz="1800" dirty="0"/>
              <a:t>. </a:t>
            </a:r>
            <a:r>
              <a:rPr lang="en-US" sz="1800" dirty="0" err="1"/>
              <a:t>Simgelerin</a:t>
            </a:r>
            <a:r>
              <a:rPr lang="en-US" sz="1800" dirty="0"/>
              <a:t> </a:t>
            </a:r>
            <a:r>
              <a:rPr lang="en-US" sz="1800" dirty="0" err="1"/>
              <a:t>boyutu</a:t>
            </a:r>
            <a:r>
              <a:rPr lang="en-US" sz="1800" dirty="0"/>
              <a:t> </a:t>
            </a:r>
            <a:r>
              <a:rPr lang="en-US" sz="1800" dirty="0" err="1"/>
              <a:t>küçüktür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bunlara</a:t>
            </a:r>
            <a:r>
              <a:rPr lang="en-US" sz="1800" dirty="0"/>
              <a:t> </a:t>
            </a:r>
            <a:r>
              <a:rPr lang="en-US" sz="1800" dirty="0" err="1"/>
              <a:t>dokunmak</a:t>
            </a:r>
            <a:r>
              <a:rPr lang="en-US" sz="1800" dirty="0"/>
              <a:t> </a:t>
            </a:r>
            <a:r>
              <a:rPr lang="en-US" sz="1800" dirty="0" err="1"/>
              <a:t>kolay</a:t>
            </a:r>
            <a:r>
              <a:rPr lang="en-US" sz="1800" dirty="0"/>
              <a:t> </a:t>
            </a:r>
            <a:r>
              <a:rPr lang="en-US" sz="1800" dirty="0" err="1"/>
              <a:t>değildir</a:t>
            </a:r>
            <a:r>
              <a:rPr lang="en-US" sz="1800" dirty="0"/>
              <a:t>. </a:t>
            </a:r>
            <a:r>
              <a:rPr lang="en-US" sz="1800" dirty="0" err="1"/>
              <a:t>Benzer</a:t>
            </a:r>
            <a:r>
              <a:rPr lang="en-US" sz="1800" dirty="0"/>
              <a:t> </a:t>
            </a:r>
            <a:r>
              <a:rPr lang="en-US" sz="1800" dirty="0" err="1"/>
              <a:t>şekilde</a:t>
            </a:r>
            <a:r>
              <a:rPr lang="en-US" sz="1800" dirty="0"/>
              <a:t> </a:t>
            </a:r>
            <a:r>
              <a:rPr lang="en-US" sz="1800" dirty="0" err="1"/>
              <a:t>uzun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listede</a:t>
            </a:r>
            <a:r>
              <a:rPr lang="en-US" sz="1800" dirty="0"/>
              <a:t> </a:t>
            </a:r>
            <a:r>
              <a:rPr lang="en-US" sz="1800" dirty="0" err="1"/>
              <a:t>aşağı</a:t>
            </a:r>
            <a:r>
              <a:rPr lang="en-US" sz="1800" dirty="0"/>
              <a:t> </a:t>
            </a:r>
            <a:r>
              <a:rPr lang="en-US" sz="1800" dirty="0" err="1"/>
              <a:t>kaydırma</a:t>
            </a:r>
            <a:r>
              <a:rPr lang="en-US" sz="1800" dirty="0"/>
              <a:t> da </a:t>
            </a:r>
            <a:r>
              <a:rPr lang="en-US" sz="1800" dirty="0" err="1"/>
              <a:t>aksaklıklara</a:t>
            </a:r>
            <a:r>
              <a:rPr lang="en-US" sz="1800" dirty="0"/>
              <a:t> </a:t>
            </a:r>
            <a:r>
              <a:rPr lang="en-US" sz="1800" dirty="0" err="1"/>
              <a:t>neden</a:t>
            </a:r>
            <a:r>
              <a:rPr lang="en-US" sz="1800" dirty="0"/>
              <a:t> </a:t>
            </a:r>
            <a:r>
              <a:rPr lang="en-US" sz="1800" dirty="0" err="1"/>
              <a:t>olabilir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listedeki</a:t>
            </a:r>
            <a:r>
              <a:rPr lang="en-US" sz="1800" dirty="0"/>
              <a:t> </a:t>
            </a:r>
            <a:r>
              <a:rPr lang="en-US" sz="1800" dirty="0" err="1"/>
              <a:t>kartlar</a:t>
            </a:r>
            <a:r>
              <a:rPr lang="en-US" sz="1800" dirty="0"/>
              <a:t> </a:t>
            </a:r>
            <a:r>
              <a:rPr lang="en-US" sz="1800" dirty="0" err="1"/>
              <a:t>tamamen</a:t>
            </a:r>
            <a:r>
              <a:rPr lang="en-US" sz="1800" dirty="0"/>
              <a:t> </a:t>
            </a:r>
            <a:r>
              <a:rPr lang="en-US" sz="1800" dirty="0" err="1"/>
              <a:t>yüklenmez</a:t>
            </a:r>
            <a:r>
              <a:rPr lang="en-US" sz="1800" dirty="0"/>
              <a:t> </a:t>
            </a:r>
            <a:r>
              <a:rPr lang="en-US" sz="1800" dirty="0" err="1"/>
              <a:t>veya</a:t>
            </a:r>
            <a:r>
              <a:rPr lang="en-US" sz="1800" dirty="0"/>
              <a:t> </a:t>
            </a:r>
            <a:r>
              <a:rPr lang="en-US" sz="1800" dirty="0" err="1"/>
              <a:t>bozuktur</a:t>
            </a:r>
            <a:r>
              <a:rPr lang="en-US" sz="1800" dirty="0"/>
              <a:t>.</a:t>
            </a:r>
            <a:endParaRPr lang="tr-TR" sz="1800" dirty="0"/>
          </a:p>
          <a:p>
            <a:pPr algn="l"/>
            <a:r>
              <a:rPr lang="en-US" sz="1800" b="1" dirty="0"/>
              <a:t>3) </a:t>
            </a:r>
            <a:r>
              <a:rPr lang="en-US" sz="1800" b="1" dirty="0" err="1"/>
              <a:t>Düşük</a:t>
            </a:r>
            <a:r>
              <a:rPr lang="en-US" sz="1800" b="1" dirty="0"/>
              <a:t> </a:t>
            </a:r>
            <a:r>
              <a:rPr lang="en-US" sz="1800" b="1" dirty="0" err="1"/>
              <a:t>Bellek</a:t>
            </a:r>
            <a:r>
              <a:rPr lang="en-US" sz="1800" b="1" dirty="0"/>
              <a:t>:</a:t>
            </a:r>
            <a:r>
              <a:rPr lang="en-US" sz="1800" dirty="0"/>
              <a:t> </a:t>
            </a:r>
            <a:r>
              <a:rPr lang="en-US" sz="1800" dirty="0" err="1"/>
              <a:t>Düşük</a:t>
            </a:r>
            <a:r>
              <a:rPr lang="en-US" sz="1800" dirty="0"/>
              <a:t> </a:t>
            </a:r>
            <a:r>
              <a:rPr lang="en-US" sz="1800" dirty="0" err="1"/>
              <a:t>uçlu</a:t>
            </a:r>
            <a:r>
              <a:rPr lang="en-US" sz="1800" dirty="0"/>
              <a:t> </a:t>
            </a:r>
            <a:r>
              <a:rPr lang="en-US" sz="1800" dirty="0" err="1"/>
              <a:t>cihazların</a:t>
            </a:r>
            <a:r>
              <a:rPr lang="en-US" sz="1800" dirty="0"/>
              <a:t> </a:t>
            </a:r>
            <a:r>
              <a:rPr lang="en-US" sz="1800" dirty="0" err="1"/>
              <a:t>büyük</a:t>
            </a:r>
            <a:r>
              <a:rPr lang="en-US" sz="1800" dirty="0"/>
              <a:t> </a:t>
            </a:r>
            <a:r>
              <a:rPr lang="en-US" sz="1800" dirty="0" err="1"/>
              <a:t>belleği</a:t>
            </a:r>
            <a:r>
              <a:rPr lang="en-US" sz="1800" dirty="0"/>
              <a:t> </a:t>
            </a:r>
            <a:r>
              <a:rPr lang="en-US" sz="1800" dirty="0" err="1"/>
              <a:t>yoktur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uygulamaların</a:t>
            </a:r>
            <a:r>
              <a:rPr lang="en-US" sz="1800" dirty="0"/>
              <a:t> </a:t>
            </a:r>
            <a:r>
              <a:rPr lang="en-US" sz="1800" dirty="0" err="1"/>
              <a:t>çoğunun</a:t>
            </a:r>
            <a:r>
              <a:rPr lang="en-US" sz="1800" dirty="0"/>
              <a:t> </a:t>
            </a:r>
            <a:r>
              <a:rPr lang="en-US" sz="1800" dirty="0" err="1"/>
              <a:t>maksimum</a:t>
            </a:r>
            <a:r>
              <a:rPr lang="en-US" sz="1800" dirty="0"/>
              <a:t> 5 - 6 </a:t>
            </a:r>
            <a:r>
              <a:rPr lang="en-US" sz="1800" dirty="0" err="1"/>
              <a:t>GB'ı</a:t>
            </a:r>
            <a:r>
              <a:rPr lang="en-US" sz="1800" dirty="0"/>
              <a:t> </a:t>
            </a:r>
            <a:r>
              <a:rPr lang="en-US" sz="1800" dirty="0" err="1"/>
              <a:t>vardır</a:t>
            </a:r>
            <a:r>
              <a:rPr lang="en-US" sz="1800" dirty="0"/>
              <a:t>. Bu </a:t>
            </a:r>
            <a:r>
              <a:rPr lang="en-US" sz="1800" dirty="0" err="1"/>
              <a:t>nedenle</a:t>
            </a:r>
            <a:r>
              <a:rPr lang="en-US" sz="1800" dirty="0"/>
              <a:t>, </a:t>
            </a:r>
            <a:r>
              <a:rPr lang="en-US" sz="1800" dirty="0" err="1"/>
              <a:t>uygulamalar</a:t>
            </a:r>
            <a:r>
              <a:rPr lang="en-US" sz="1800" dirty="0"/>
              <a:t> </a:t>
            </a:r>
            <a:r>
              <a:rPr lang="en-US" sz="1800" dirty="0" err="1"/>
              <a:t>yavaş</a:t>
            </a:r>
            <a:r>
              <a:rPr lang="en-US" sz="1800" dirty="0"/>
              <a:t> </a:t>
            </a:r>
            <a:r>
              <a:rPr lang="en-US" sz="1800" dirty="0" err="1"/>
              <a:t>çalışır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bazen</a:t>
            </a:r>
            <a:r>
              <a:rPr lang="en-US" sz="1800" dirty="0"/>
              <a:t> </a:t>
            </a:r>
            <a:r>
              <a:rPr lang="en-US" sz="1800" dirty="0" err="1"/>
              <a:t>telefon</a:t>
            </a:r>
            <a:r>
              <a:rPr lang="en-US" sz="1800" dirty="0"/>
              <a:t> </a:t>
            </a:r>
            <a:r>
              <a:rPr lang="en-US" sz="1800" dirty="0" err="1"/>
              <a:t>hafızayı</a:t>
            </a:r>
            <a:r>
              <a:rPr lang="en-US" sz="1800" dirty="0"/>
              <a:t> </a:t>
            </a:r>
            <a:r>
              <a:rPr lang="en-US" sz="1800" dirty="0" err="1"/>
              <a:t>boşaltmak</a:t>
            </a:r>
            <a:r>
              <a:rPr lang="en-US" sz="1800" dirty="0"/>
              <a:t> </a:t>
            </a:r>
            <a:r>
              <a:rPr lang="en-US" sz="1800" dirty="0" err="1"/>
              <a:t>için</a:t>
            </a:r>
            <a:r>
              <a:rPr lang="en-US" sz="1800" dirty="0"/>
              <a:t> </a:t>
            </a:r>
            <a:r>
              <a:rPr lang="en-US" sz="1800" dirty="0" err="1"/>
              <a:t>bazı</a:t>
            </a:r>
            <a:r>
              <a:rPr lang="en-US" sz="1800" dirty="0"/>
              <a:t> </a:t>
            </a:r>
            <a:r>
              <a:rPr lang="en-US" sz="1800" dirty="0" err="1"/>
              <a:t>uygulamaları</a:t>
            </a:r>
            <a:r>
              <a:rPr lang="en-US" sz="1800" dirty="0"/>
              <a:t> </a:t>
            </a:r>
            <a:r>
              <a:rPr lang="en-US" sz="1800" dirty="0" err="1"/>
              <a:t>kapatmak</a:t>
            </a:r>
            <a:r>
              <a:rPr lang="en-US" sz="1800" dirty="0"/>
              <a:t> </a:t>
            </a:r>
            <a:r>
              <a:rPr lang="en-US" sz="1800" dirty="0" err="1"/>
              <a:t>veya</a:t>
            </a:r>
            <a:r>
              <a:rPr lang="en-US" sz="1800" dirty="0"/>
              <a:t> '</a:t>
            </a:r>
            <a:r>
              <a:rPr lang="en-US" sz="1800" dirty="0" err="1"/>
              <a:t>zorla</a:t>
            </a:r>
            <a:r>
              <a:rPr lang="en-US" sz="1800" dirty="0"/>
              <a:t> </a:t>
            </a:r>
            <a:r>
              <a:rPr lang="en-US" sz="1800" dirty="0" err="1"/>
              <a:t>durdurmak</a:t>
            </a:r>
            <a:r>
              <a:rPr lang="en-US" sz="1800" dirty="0"/>
              <a:t>' </a:t>
            </a:r>
            <a:r>
              <a:rPr lang="en-US" sz="1800" dirty="0" err="1"/>
              <a:t>mesajlarını</a:t>
            </a:r>
            <a:r>
              <a:rPr lang="en-US" sz="1800" dirty="0"/>
              <a:t> </a:t>
            </a:r>
            <a:r>
              <a:rPr lang="en-US" sz="1800" dirty="0" err="1"/>
              <a:t>gösterir</a:t>
            </a:r>
            <a:r>
              <a:rPr lang="en-US" sz="1800" dirty="0"/>
              <a:t>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060677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101" y="970422"/>
            <a:ext cx="10217581" cy="706964"/>
          </a:xfrm>
        </p:spPr>
        <p:txBody>
          <a:bodyPr/>
          <a:lstStyle/>
          <a:p>
            <a:r>
              <a:rPr lang="tr-TR" dirty="0"/>
              <a:t>Düşük kaliteli bir telefonda test etmek önemlidir, çünkü: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8640" y="2664834"/>
            <a:ext cx="10830766" cy="3477682"/>
          </a:xfrm>
        </p:spPr>
        <p:txBody>
          <a:bodyPr>
            <a:normAutofit fontScale="325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Telefonun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biraz</a:t>
            </a:r>
            <a:r>
              <a:rPr lang="en-US" dirty="0"/>
              <a:t> </a:t>
            </a:r>
            <a:r>
              <a:rPr lang="en-US" dirty="0" err="1"/>
              <a:t>eski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sürüm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son </a:t>
            </a:r>
            <a:r>
              <a:rPr lang="en-US" dirty="0" err="1"/>
              <a:t>sürüm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bellek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telefonda</a:t>
            </a:r>
            <a:r>
              <a:rPr lang="en-US" dirty="0"/>
              <a:t> </a:t>
            </a:r>
            <a:r>
              <a:rPr lang="en-US" dirty="0" err="1"/>
              <a:t>zaten</a:t>
            </a:r>
            <a:r>
              <a:rPr lang="en-US" dirty="0"/>
              <a:t> </a:t>
            </a:r>
            <a:r>
              <a:rPr lang="en-US" dirty="0" err="1"/>
              <a:t>yüklü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nedenle</a:t>
            </a:r>
            <a:r>
              <a:rPr lang="en-US" dirty="0"/>
              <a:t> '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bellek</a:t>
            </a:r>
            <a:r>
              <a:rPr lang="en-US" dirty="0"/>
              <a:t>' </a:t>
            </a:r>
            <a:r>
              <a:rPr lang="en-US" dirty="0" err="1"/>
              <a:t>testlerini</a:t>
            </a:r>
            <a:r>
              <a:rPr lang="en-US" dirty="0"/>
              <a:t> test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mükemmel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ortam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 err="1"/>
              <a:t>Haritalar</a:t>
            </a:r>
            <a:r>
              <a:rPr lang="en-US" dirty="0"/>
              <a:t>, </a:t>
            </a:r>
            <a:r>
              <a:rPr lang="en-US" dirty="0" err="1"/>
              <a:t>Telefon</a:t>
            </a:r>
            <a:r>
              <a:rPr lang="en-US" dirty="0"/>
              <a:t> </a:t>
            </a:r>
            <a:r>
              <a:rPr lang="en-US" dirty="0" err="1"/>
              <a:t>Çevirici</a:t>
            </a:r>
            <a:r>
              <a:rPr lang="en-US" dirty="0"/>
              <a:t>, </a:t>
            </a:r>
            <a:r>
              <a:rPr lang="en-US" dirty="0" err="1"/>
              <a:t>Mesajlaşma</a:t>
            </a:r>
            <a:r>
              <a:rPr lang="en-US" dirty="0"/>
              <a:t>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vb.Gibi</a:t>
            </a:r>
            <a:r>
              <a:rPr lang="en-US" dirty="0"/>
              <a:t> </a:t>
            </a:r>
            <a:r>
              <a:rPr lang="en-US" dirty="0" err="1"/>
              <a:t>uyumluluk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uygulamalarla</a:t>
            </a:r>
            <a:r>
              <a:rPr lang="en-US" dirty="0"/>
              <a:t> </a:t>
            </a:r>
            <a:r>
              <a:rPr lang="en-US" dirty="0" err="1"/>
              <a:t>etkileşim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kaliteli</a:t>
            </a:r>
            <a:r>
              <a:rPr lang="en-US" dirty="0"/>
              <a:t> </a:t>
            </a:r>
            <a:r>
              <a:rPr lang="en-US" dirty="0" err="1"/>
              <a:t>telefonlarda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işlevselliği</a:t>
            </a:r>
            <a:r>
              <a:rPr lang="en-US" dirty="0"/>
              <a:t> </a:t>
            </a:r>
            <a:r>
              <a:rPr lang="en-US" dirty="0" err="1"/>
              <a:t>gelişmiş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Uygulamanızın</a:t>
            </a:r>
            <a:r>
              <a:rPr lang="en-US" dirty="0"/>
              <a:t> </a:t>
            </a:r>
            <a:r>
              <a:rPr lang="en-US" dirty="0" err="1"/>
              <a:t>coğrafi</a:t>
            </a:r>
            <a:r>
              <a:rPr lang="en-US" dirty="0"/>
              <a:t> </a:t>
            </a:r>
            <a:r>
              <a:rPr lang="en-US" dirty="0" err="1"/>
              <a:t>koordinatları</a:t>
            </a:r>
            <a:r>
              <a:rPr lang="en-US" dirty="0"/>
              <a:t> </a:t>
            </a:r>
            <a:r>
              <a:rPr lang="en-US" dirty="0" err="1"/>
              <a:t>göndermesi</a:t>
            </a:r>
            <a:r>
              <a:rPr lang="en-US" dirty="0"/>
              <a:t> </a:t>
            </a:r>
            <a:r>
              <a:rPr lang="en-US" dirty="0" err="1"/>
              <a:t>gerekiyorsa</a:t>
            </a:r>
            <a:r>
              <a:rPr lang="en-US" dirty="0"/>
              <a:t>,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kaliteli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telefonun</a:t>
            </a:r>
            <a:r>
              <a:rPr lang="en-US" dirty="0"/>
              <a:t> pili biter.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nedeniyle</a:t>
            </a:r>
            <a:r>
              <a:rPr lang="en-US" dirty="0"/>
              <a:t>, </a:t>
            </a:r>
            <a:r>
              <a:rPr lang="en-US" dirty="0" err="1"/>
              <a:t>simgelere</a:t>
            </a:r>
            <a:r>
              <a:rPr lang="en-US" dirty="0"/>
              <a:t> </a:t>
            </a:r>
            <a:r>
              <a:rPr lang="en-US" dirty="0" err="1"/>
              <a:t>dokunma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ekranlar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kaydırma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gezinme</a:t>
            </a:r>
            <a:r>
              <a:rPr lang="en-US" dirty="0"/>
              <a:t> </a:t>
            </a:r>
            <a:r>
              <a:rPr lang="en-US" dirty="0" err="1"/>
              <a:t>sorunları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 vb.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7923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469" y="938149"/>
            <a:ext cx="10217581" cy="706964"/>
          </a:xfrm>
        </p:spPr>
        <p:txBody>
          <a:bodyPr/>
          <a:lstStyle/>
          <a:p>
            <a:r>
              <a:rPr lang="tr-TR" dirty="0" err="1"/>
              <a:t>In-house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 &amp; </a:t>
            </a:r>
            <a:r>
              <a:rPr lang="tr-TR" dirty="0" err="1"/>
              <a:t>Field</a:t>
            </a:r>
            <a:r>
              <a:rPr lang="tr-TR" dirty="0"/>
              <a:t> </a:t>
            </a:r>
            <a:r>
              <a:rPr lang="tr-TR" dirty="0" err="1"/>
              <a:t>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19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469" y="2822333"/>
            <a:ext cx="7618656" cy="316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9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Konular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870575" y="39297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Test nedir?  Kalite nedir?</a:t>
            </a:r>
            <a:endParaRPr lang="en-US" dirty="0"/>
          </a:p>
        </p:txBody>
      </p:sp>
      <p:sp>
        <p:nvSpPr>
          <p:cNvPr id="4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819759"/>
            <a:ext cx="3852000" cy="337053"/>
          </a:xfrm>
        </p:spPr>
        <p:txBody>
          <a:bodyPr>
            <a:noAutofit/>
          </a:bodyPr>
          <a:lstStyle/>
          <a:p>
            <a:r>
              <a:rPr lang="tr-TR" sz="1600" dirty="0"/>
              <a:t>Yazılım Test metodolojileri</a:t>
            </a:r>
            <a:endParaRPr lang="en-US" sz="1600" dirty="0"/>
          </a:p>
        </p:txBody>
      </p:sp>
      <p:sp>
        <p:nvSpPr>
          <p:cNvPr id="4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124641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/>
              <a:t>Unit</a:t>
            </a:r>
            <a:r>
              <a:rPr lang="tr-TR" dirty="0"/>
              <a:t> (Birim) Test - </a:t>
            </a:r>
            <a:r>
              <a:rPr lang="tr-TR" dirty="0" err="1"/>
              <a:t>JUnit</a:t>
            </a:r>
            <a:endParaRPr lang="en-US" dirty="0"/>
          </a:p>
        </p:txBody>
      </p:sp>
      <p:sp>
        <p:nvSpPr>
          <p:cNvPr id="5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167313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Statik Test ve Analiz – </a:t>
            </a:r>
            <a:r>
              <a:rPr lang="tr-TR" dirty="0" err="1"/>
              <a:t>Junit</a:t>
            </a:r>
            <a:r>
              <a:rPr lang="tr-TR" dirty="0"/>
              <a:t> </a:t>
            </a:r>
            <a:r>
              <a:rPr lang="tr-TR" dirty="0" err="1"/>
              <a:t>Covarage</a:t>
            </a:r>
            <a:endParaRPr lang="en-US" dirty="0"/>
          </a:p>
        </p:txBody>
      </p:sp>
      <p:sp>
        <p:nvSpPr>
          <p:cNvPr id="5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2079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Test </a:t>
            </a:r>
            <a:r>
              <a:rPr lang="tr-TR" dirty="0" err="1"/>
              <a:t>case</a:t>
            </a:r>
            <a:r>
              <a:rPr lang="tr-TR" dirty="0"/>
              <a:t> dizayn teknikleri</a:t>
            </a:r>
            <a:endParaRPr lang="en-US" dirty="0"/>
          </a:p>
        </p:txBody>
      </p:sp>
      <p:sp>
        <p:nvSpPr>
          <p:cNvPr id="5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247342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Test strateji</a:t>
            </a:r>
            <a:endParaRPr lang="en-US" dirty="0"/>
          </a:p>
        </p:txBody>
      </p:sp>
      <p:sp>
        <p:nvSpPr>
          <p:cNvPr id="5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5" y="2901779"/>
            <a:ext cx="4142023" cy="337053"/>
          </a:xfrm>
        </p:spPr>
        <p:txBody>
          <a:bodyPr>
            <a:normAutofit fontScale="70000" lnSpcReduction="20000"/>
          </a:bodyPr>
          <a:lstStyle/>
          <a:p>
            <a:r>
              <a:rPr lang="tr-TR" dirty="0"/>
              <a:t>Çevik Yazılım – Test Otomasyon - </a:t>
            </a:r>
            <a:r>
              <a:rPr lang="tr-TR" dirty="0" err="1"/>
              <a:t>Selenium</a:t>
            </a:r>
            <a:endParaRPr lang="en-US" dirty="0"/>
          </a:p>
        </p:txBody>
      </p:sp>
      <p:sp>
        <p:nvSpPr>
          <p:cNvPr id="5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3310238"/>
            <a:ext cx="3852000" cy="337053"/>
          </a:xfrm>
        </p:spPr>
        <p:txBody>
          <a:bodyPr>
            <a:noAutofit/>
          </a:bodyPr>
          <a:lstStyle/>
          <a:p>
            <a:r>
              <a:rPr lang="tr-TR" sz="1500" dirty="0"/>
              <a:t>BDD - TDD - </a:t>
            </a:r>
            <a:r>
              <a:rPr lang="tr-TR" sz="1500" dirty="0" err="1"/>
              <a:t>Cucumber</a:t>
            </a:r>
            <a:endParaRPr lang="en-US" sz="1500" dirty="0"/>
          </a:p>
        </p:txBody>
      </p:sp>
      <p:sp>
        <p:nvSpPr>
          <p:cNvPr id="5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3738593"/>
            <a:ext cx="3852000" cy="337053"/>
          </a:xfrm>
        </p:spPr>
        <p:txBody>
          <a:bodyPr>
            <a:noAutofit/>
          </a:bodyPr>
          <a:lstStyle/>
          <a:p>
            <a:r>
              <a:rPr lang="tr-TR" sz="1500" dirty="0"/>
              <a:t>API Testleri</a:t>
            </a:r>
            <a:endParaRPr lang="en-US" sz="1500" dirty="0"/>
          </a:p>
        </p:txBody>
      </p:sp>
      <p:sp>
        <p:nvSpPr>
          <p:cNvPr id="5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4191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API </a:t>
            </a:r>
            <a:r>
              <a:rPr lang="tr-TR" dirty="0" err="1"/>
              <a:t>Testing</a:t>
            </a:r>
            <a:r>
              <a:rPr lang="tr-TR" dirty="0"/>
              <a:t> - </a:t>
            </a:r>
            <a:r>
              <a:rPr lang="tr-TR" dirty="0" err="1"/>
              <a:t>Lab</a:t>
            </a:r>
            <a:endParaRPr lang="en-US" dirty="0"/>
          </a:p>
        </p:txBody>
      </p:sp>
      <p:sp>
        <p:nvSpPr>
          <p:cNvPr id="57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464354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Performans Testleri</a:t>
            </a:r>
            <a:endParaRPr lang="en-US" dirty="0"/>
          </a:p>
        </p:txBody>
      </p:sp>
      <p:sp>
        <p:nvSpPr>
          <p:cNvPr id="5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507353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>
                <a:solidFill>
                  <a:srgbClr val="FF0000"/>
                </a:solidFill>
              </a:rPr>
              <a:t>Mobil Testleri – Test Otomasyon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97026" y="5525192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/>
              <a:t>Selenium</a:t>
            </a:r>
            <a:r>
              <a:rPr lang="tr-TR" dirty="0"/>
              <a:t> - </a:t>
            </a:r>
            <a:r>
              <a:rPr lang="tr-TR" dirty="0" err="1"/>
              <a:t>Cucumber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26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469" y="938149"/>
            <a:ext cx="10217581" cy="706964"/>
          </a:xfrm>
        </p:spPr>
        <p:txBody>
          <a:bodyPr/>
          <a:lstStyle/>
          <a:p>
            <a:r>
              <a:rPr lang="tr-TR" dirty="0" err="1"/>
              <a:t>In-house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 &amp; </a:t>
            </a:r>
            <a:r>
              <a:rPr lang="tr-TR" dirty="0" err="1"/>
              <a:t>Field</a:t>
            </a:r>
            <a:r>
              <a:rPr lang="tr-TR" dirty="0"/>
              <a:t> </a:t>
            </a:r>
            <a:r>
              <a:rPr lang="tr-TR" dirty="0" err="1"/>
              <a:t>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20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512" y="1819275"/>
            <a:ext cx="75057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56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6714" y="916634"/>
            <a:ext cx="10217581" cy="706964"/>
          </a:xfrm>
        </p:spPr>
        <p:txBody>
          <a:bodyPr/>
          <a:lstStyle/>
          <a:p>
            <a:r>
              <a:rPr lang="tr-TR" dirty="0" err="1"/>
              <a:t>Hibrit</a:t>
            </a:r>
            <a:r>
              <a:rPr lang="tr-TR" dirty="0"/>
              <a:t> &amp; Yerel Uygulamalar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21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352" y="1832370"/>
            <a:ext cx="5200482" cy="45872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2524964"/>
            <a:ext cx="56872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Hibrit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uygulamaların</a:t>
            </a:r>
            <a:r>
              <a:rPr lang="en-US" dirty="0"/>
              <a:t> </a:t>
            </a:r>
            <a:r>
              <a:rPr lang="en-US" dirty="0" err="1"/>
              <a:t>aksine</a:t>
            </a:r>
            <a:r>
              <a:rPr lang="en-US" dirty="0"/>
              <a:t>, </a:t>
            </a:r>
            <a:r>
              <a:rPr lang="en-US" dirty="0" err="1"/>
              <a:t>Hibrit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telefonunuzun</a:t>
            </a:r>
            <a:r>
              <a:rPr lang="en-US" dirty="0"/>
              <a:t> GPS, </a:t>
            </a:r>
            <a:r>
              <a:rPr lang="en-US" dirty="0" err="1"/>
              <a:t>Konum</a:t>
            </a:r>
            <a:r>
              <a:rPr lang="en-US" dirty="0"/>
              <a:t> vb.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doğrudan</a:t>
            </a:r>
            <a:r>
              <a:rPr lang="en-US" dirty="0"/>
              <a:t> </a:t>
            </a:r>
            <a:r>
              <a:rPr lang="en-US" dirty="0" err="1"/>
              <a:t>kullanmaz</a:t>
            </a:r>
            <a:r>
              <a:rPr lang="en-US" dirty="0"/>
              <a:t>. </a:t>
            </a:r>
            <a:r>
              <a:rPr lang="en-US" dirty="0" err="1"/>
              <a:t>Hibrit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telefonun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sisteminin</a:t>
            </a:r>
            <a:r>
              <a:rPr lang="en-US" dirty="0"/>
              <a:t>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eklentiler</a:t>
            </a:r>
            <a:r>
              <a:rPr lang="en-US" dirty="0"/>
              <a:t> </a:t>
            </a:r>
            <a:r>
              <a:rPr lang="en-US" dirty="0" err="1"/>
              <a:t>aracılığıyla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her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sürümü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Alan </a:t>
            </a:r>
            <a:r>
              <a:rPr lang="en-US" dirty="0" err="1"/>
              <a:t>testinin</a:t>
            </a:r>
            <a:r>
              <a:rPr lang="en-US" dirty="0"/>
              <a:t> </a:t>
            </a:r>
            <a:r>
              <a:rPr lang="en-US" dirty="0" err="1"/>
              <a:t>telefonunuzun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sisteminin</a:t>
            </a:r>
            <a:r>
              <a:rPr lang="en-US" dirty="0"/>
              <a:t>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kullandığı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yapılması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tr-TR" dirty="0"/>
              <a:t>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4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967" y="1253980"/>
            <a:ext cx="9940065" cy="706964"/>
          </a:xfrm>
        </p:spPr>
        <p:txBody>
          <a:bodyPr/>
          <a:lstStyle/>
          <a:p>
            <a:r>
              <a:rPr lang="en-US" dirty="0" err="1"/>
              <a:t>Nasıl</a:t>
            </a:r>
            <a:r>
              <a:rPr lang="en-US" dirty="0"/>
              <a:t> Test </a:t>
            </a:r>
            <a:r>
              <a:rPr lang="en-US" dirty="0" err="1"/>
              <a:t>Edilir</a:t>
            </a:r>
            <a:r>
              <a:rPr lang="tr-TR" dirty="0"/>
              <a:t>?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Strateji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22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34701" y="2377440"/>
            <a:ext cx="10929769" cy="4141694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6400" b="1" dirty="0"/>
              <a:t># 1) </a:t>
            </a:r>
            <a:r>
              <a:rPr lang="en-US" sz="6400" b="1" dirty="0" err="1"/>
              <a:t>İşlevsellik</a:t>
            </a:r>
            <a:r>
              <a:rPr lang="en-US" sz="6400" b="1" dirty="0"/>
              <a:t> </a:t>
            </a:r>
            <a:r>
              <a:rPr lang="en-US" sz="6400" b="1" dirty="0" err="1"/>
              <a:t>Matrisleri</a:t>
            </a:r>
            <a:r>
              <a:rPr lang="en-US" sz="6400" b="1" dirty="0"/>
              <a:t>:</a:t>
            </a:r>
          </a:p>
          <a:p>
            <a:pPr algn="l"/>
            <a:r>
              <a:rPr lang="en-US" sz="6400" dirty="0" err="1"/>
              <a:t>Uygulamanızı</a:t>
            </a:r>
            <a:r>
              <a:rPr lang="en-US" sz="6400" dirty="0"/>
              <a:t> </a:t>
            </a:r>
            <a:r>
              <a:rPr lang="en-US" sz="6400" dirty="0" err="1"/>
              <a:t>etkileyecek</a:t>
            </a:r>
            <a:r>
              <a:rPr lang="en-US" sz="6400" dirty="0"/>
              <a:t> </a:t>
            </a:r>
            <a:r>
              <a:rPr lang="en-US" sz="6400" dirty="0" err="1"/>
              <a:t>işlevlere</a:t>
            </a:r>
            <a:r>
              <a:rPr lang="en-US" sz="6400" dirty="0"/>
              <a:t> </a:t>
            </a:r>
            <a:r>
              <a:rPr lang="en-US" sz="6400" dirty="0" err="1"/>
              <a:t>karşı</a:t>
            </a:r>
            <a:r>
              <a:rPr lang="en-US" sz="6400" dirty="0"/>
              <a:t> </a:t>
            </a:r>
            <a:r>
              <a:rPr lang="en-US" sz="6400" dirty="0" err="1"/>
              <a:t>telefon</a:t>
            </a:r>
            <a:r>
              <a:rPr lang="en-US" sz="6400" dirty="0"/>
              <a:t> </a:t>
            </a:r>
            <a:r>
              <a:rPr lang="en-US" sz="6400" dirty="0" err="1"/>
              <a:t>veya</a:t>
            </a:r>
            <a:r>
              <a:rPr lang="en-US" sz="6400" dirty="0"/>
              <a:t> </a:t>
            </a:r>
            <a:r>
              <a:rPr lang="en-US" sz="6400" dirty="0" err="1"/>
              <a:t>işletim</a:t>
            </a:r>
            <a:r>
              <a:rPr lang="en-US" sz="6400" dirty="0"/>
              <a:t> </a:t>
            </a:r>
            <a:r>
              <a:rPr lang="en-US" sz="6400" dirty="0" err="1"/>
              <a:t>sistemi</a:t>
            </a:r>
            <a:r>
              <a:rPr lang="en-US" sz="6400" dirty="0"/>
              <a:t> </a:t>
            </a:r>
            <a:r>
              <a:rPr lang="en-US" sz="6400" dirty="0" err="1"/>
              <a:t>özelliklerinin</a:t>
            </a:r>
            <a:r>
              <a:rPr lang="en-US" sz="6400" dirty="0"/>
              <a:t> </a:t>
            </a:r>
            <a:r>
              <a:rPr lang="en-US" sz="6400" dirty="0" err="1"/>
              <a:t>matrislerini</a:t>
            </a:r>
            <a:r>
              <a:rPr lang="en-US" sz="6400" dirty="0"/>
              <a:t> </a:t>
            </a:r>
            <a:r>
              <a:rPr lang="en-US" sz="6400" dirty="0" err="1"/>
              <a:t>içeren</a:t>
            </a:r>
            <a:r>
              <a:rPr lang="en-US" sz="6400" dirty="0"/>
              <a:t> </a:t>
            </a:r>
            <a:r>
              <a:rPr lang="en-US" sz="6400" dirty="0" err="1"/>
              <a:t>bir</a:t>
            </a:r>
            <a:r>
              <a:rPr lang="en-US" sz="6400" dirty="0"/>
              <a:t> </a:t>
            </a:r>
            <a:r>
              <a:rPr lang="en-US" sz="6400" dirty="0" err="1"/>
              <a:t>belge</a:t>
            </a:r>
            <a:r>
              <a:rPr lang="en-US" sz="6400" dirty="0"/>
              <a:t> </a:t>
            </a:r>
            <a:r>
              <a:rPr lang="en-US" sz="6400" dirty="0" err="1"/>
              <a:t>oluşturun</a:t>
            </a:r>
            <a:r>
              <a:rPr lang="en-US" sz="6400" dirty="0"/>
              <a:t>.</a:t>
            </a:r>
          </a:p>
          <a:p>
            <a:pPr algn="l"/>
            <a:r>
              <a:rPr lang="en-US" sz="6400" b="1" dirty="0"/>
              <a:t># 2) </a:t>
            </a:r>
            <a:r>
              <a:rPr lang="en-US" sz="6400" b="1" dirty="0" err="1"/>
              <a:t>Kullanıcı</a:t>
            </a:r>
            <a:r>
              <a:rPr lang="en-US" sz="6400" b="1" dirty="0"/>
              <a:t> </a:t>
            </a:r>
            <a:r>
              <a:rPr lang="en-US" sz="6400" b="1" dirty="0" err="1"/>
              <a:t>Arayüzü</a:t>
            </a:r>
            <a:r>
              <a:rPr lang="en-US" sz="6400" b="1" dirty="0"/>
              <a:t>, </a:t>
            </a:r>
            <a:r>
              <a:rPr lang="en-US" sz="6400" b="1" dirty="0" err="1"/>
              <a:t>Tema</a:t>
            </a:r>
            <a:r>
              <a:rPr lang="en-US" sz="6400" b="1" dirty="0"/>
              <a:t> </a:t>
            </a:r>
            <a:r>
              <a:rPr lang="en-US" sz="6400" b="1" dirty="0" err="1"/>
              <a:t>ve</a:t>
            </a:r>
            <a:r>
              <a:rPr lang="en-US" sz="6400" b="1" dirty="0"/>
              <a:t> </a:t>
            </a:r>
            <a:r>
              <a:rPr lang="en-US" sz="6400" b="1" dirty="0" err="1"/>
              <a:t>Görünüm</a:t>
            </a:r>
            <a:r>
              <a:rPr lang="en-US" sz="6400" b="1" dirty="0"/>
              <a:t>:</a:t>
            </a:r>
          </a:p>
          <a:p>
            <a:pPr algn="l"/>
            <a:r>
              <a:rPr lang="en-US" sz="6400" dirty="0" err="1"/>
              <a:t>Kullanıcı</a:t>
            </a:r>
            <a:r>
              <a:rPr lang="en-US" sz="6400" dirty="0"/>
              <a:t> </a:t>
            </a:r>
            <a:r>
              <a:rPr lang="en-US" sz="6400" dirty="0" err="1"/>
              <a:t>arayüzünün</a:t>
            </a:r>
            <a:r>
              <a:rPr lang="en-US" sz="6400" dirty="0"/>
              <a:t>, </a:t>
            </a:r>
            <a:r>
              <a:rPr lang="en-US" sz="6400" dirty="0" err="1"/>
              <a:t>temaların</a:t>
            </a:r>
            <a:r>
              <a:rPr lang="en-US" sz="6400" dirty="0"/>
              <a:t> </a:t>
            </a:r>
            <a:r>
              <a:rPr lang="en-US" sz="6400" dirty="0" err="1"/>
              <a:t>ve</a:t>
            </a:r>
            <a:r>
              <a:rPr lang="en-US" sz="6400" dirty="0"/>
              <a:t> </a:t>
            </a:r>
            <a:r>
              <a:rPr lang="en-US" sz="6400" dirty="0" err="1"/>
              <a:t>görünümlerin</a:t>
            </a:r>
            <a:r>
              <a:rPr lang="en-US" sz="6400" dirty="0"/>
              <a:t> </a:t>
            </a:r>
            <a:r>
              <a:rPr lang="en-US" sz="6400" dirty="0" err="1"/>
              <a:t>farklı</a:t>
            </a:r>
            <a:r>
              <a:rPr lang="en-US" sz="6400" dirty="0"/>
              <a:t> </a:t>
            </a:r>
            <a:r>
              <a:rPr lang="en-US" sz="6400" dirty="0" err="1"/>
              <a:t>olacağı</a:t>
            </a:r>
            <a:r>
              <a:rPr lang="en-US" sz="6400" dirty="0"/>
              <a:t>% 100 </a:t>
            </a:r>
            <a:r>
              <a:rPr lang="en-US" sz="6400" dirty="0" err="1"/>
              <a:t>kesin</a:t>
            </a:r>
            <a:r>
              <a:rPr lang="en-US" sz="6400" dirty="0"/>
              <a:t>.</a:t>
            </a:r>
          </a:p>
          <a:p>
            <a:pPr algn="l"/>
            <a:r>
              <a:rPr lang="en-US" sz="6400" dirty="0"/>
              <a:t>Bu </a:t>
            </a:r>
            <a:r>
              <a:rPr lang="en-US" sz="6400" dirty="0" err="1"/>
              <a:t>nedenle</a:t>
            </a:r>
            <a:r>
              <a:rPr lang="en-US" sz="6400" dirty="0"/>
              <a:t>, </a:t>
            </a:r>
            <a:r>
              <a:rPr lang="en-US" sz="6400" dirty="0" err="1"/>
              <a:t>özellikle</a:t>
            </a:r>
            <a:r>
              <a:rPr lang="en-US" sz="6400" dirty="0"/>
              <a:t> </a:t>
            </a:r>
            <a:r>
              <a:rPr lang="en-US" sz="6400" dirty="0" err="1"/>
              <a:t>kullanıcı</a:t>
            </a:r>
            <a:r>
              <a:rPr lang="en-US" sz="6400" dirty="0"/>
              <a:t> </a:t>
            </a:r>
            <a:r>
              <a:rPr lang="en-US" sz="6400" dirty="0" err="1"/>
              <a:t>arayüzünün</a:t>
            </a:r>
            <a:r>
              <a:rPr lang="en-US" sz="6400" dirty="0"/>
              <a:t> test </a:t>
            </a:r>
            <a:r>
              <a:rPr lang="en-US" sz="6400" dirty="0" err="1"/>
              <a:t>edilmesi</a:t>
            </a:r>
            <a:r>
              <a:rPr lang="en-US" sz="6400" dirty="0"/>
              <a:t> </a:t>
            </a:r>
            <a:r>
              <a:rPr lang="en-US" sz="6400" dirty="0" err="1"/>
              <a:t>için</a:t>
            </a:r>
            <a:r>
              <a:rPr lang="en-US" sz="6400" dirty="0"/>
              <a:t> </a:t>
            </a:r>
            <a:r>
              <a:rPr lang="en-US" sz="6400" dirty="0" err="1"/>
              <a:t>bir</a:t>
            </a:r>
            <a:r>
              <a:rPr lang="en-US" sz="6400" dirty="0"/>
              <a:t> </a:t>
            </a:r>
            <a:r>
              <a:rPr lang="en-US" sz="6400" dirty="0" err="1"/>
              <a:t>dizi</a:t>
            </a:r>
            <a:r>
              <a:rPr lang="en-US" sz="6400" dirty="0"/>
              <a:t> test </a:t>
            </a:r>
            <a:r>
              <a:rPr lang="en-US" sz="6400" dirty="0" err="1"/>
              <a:t>durumu</a:t>
            </a:r>
            <a:r>
              <a:rPr lang="en-US" sz="6400" dirty="0"/>
              <a:t> </a:t>
            </a:r>
            <a:r>
              <a:rPr lang="en-US" sz="6400" dirty="0" err="1"/>
              <a:t>oluşturun</a:t>
            </a:r>
            <a:r>
              <a:rPr lang="en-US" sz="6400" dirty="0"/>
              <a:t>. </a:t>
            </a:r>
            <a:r>
              <a:rPr lang="en-US" sz="6400" dirty="0" err="1"/>
              <a:t>Temanın</a:t>
            </a:r>
            <a:r>
              <a:rPr lang="en-US" sz="6400" dirty="0"/>
              <a:t> her </a:t>
            </a:r>
            <a:r>
              <a:rPr lang="en-US" sz="6400" dirty="0" err="1"/>
              <a:t>gün</a:t>
            </a:r>
            <a:r>
              <a:rPr lang="en-US" sz="6400" dirty="0"/>
              <a:t> </a:t>
            </a:r>
            <a:r>
              <a:rPr lang="en-US" sz="6400" dirty="0" err="1"/>
              <a:t>değiştiği</a:t>
            </a:r>
            <a:r>
              <a:rPr lang="en-US" sz="6400" dirty="0"/>
              <a:t> </a:t>
            </a:r>
            <a:r>
              <a:rPr lang="en-US" sz="6400" dirty="0" err="1"/>
              <a:t>bir</a:t>
            </a:r>
            <a:r>
              <a:rPr lang="en-US" sz="6400" dirty="0"/>
              <a:t> </a:t>
            </a:r>
            <a:r>
              <a:rPr lang="en-US" sz="6400" dirty="0" err="1"/>
              <a:t>ayarı</a:t>
            </a:r>
            <a:r>
              <a:rPr lang="en-US" sz="6400" dirty="0"/>
              <a:t> </a:t>
            </a:r>
            <a:r>
              <a:rPr lang="en-US" sz="6400" dirty="0" err="1"/>
              <a:t>olan</a:t>
            </a:r>
            <a:r>
              <a:rPr lang="en-US" sz="6400" dirty="0"/>
              <a:t> </a:t>
            </a:r>
            <a:r>
              <a:rPr lang="en-US" sz="6400" dirty="0" err="1"/>
              <a:t>bir</a:t>
            </a:r>
            <a:r>
              <a:rPr lang="en-US" sz="6400" dirty="0"/>
              <a:t> Redmi Not 4'üm </a:t>
            </a:r>
            <a:r>
              <a:rPr lang="en-US" sz="6400" dirty="0" err="1"/>
              <a:t>var</a:t>
            </a:r>
            <a:r>
              <a:rPr lang="en-US" sz="6400" dirty="0"/>
              <a:t> </a:t>
            </a:r>
            <a:r>
              <a:rPr lang="en-US" sz="6400" dirty="0" err="1"/>
              <a:t>gibi</a:t>
            </a:r>
            <a:r>
              <a:rPr lang="en-US" sz="6400" dirty="0"/>
              <a:t>, </a:t>
            </a:r>
            <a:r>
              <a:rPr lang="en-US" sz="6400" dirty="0" err="1"/>
              <a:t>bugün</a:t>
            </a:r>
            <a:r>
              <a:rPr lang="en-US" sz="6400" dirty="0"/>
              <a:t> </a:t>
            </a:r>
            <a:r>
              <a:rPr lang="en-US" sz="6400" dirty="0" err="1"/>
              <a:t>renk</a:t>
            </a:r>
            <a:r>
              <a:rPr lang="en-US" sz="6400" dirty="0"/>
              <a:t> </a:t>
            </a:r>
            <a:r>
              <a:rPr lang="en-US" sz="6400" dirty="0" err="1"/>
              <a:t>şeması</a:t>
            </a:r>
            <a:r>
              <a:rPr lang="en-US" sz="6400" dirty="0"/>
              <a:t> </a:t>
            </a:r>
            <a:r>
              <a:rPr lang="en-US" sz="6400" dirty="0" err="1"/>
              <a:t>açık</a:t>
            </a:r>
            <a:r>
              <a:rPr lang="en-US" sz="6400" dirty="0"/>
              <a:t> </a:t>
            </a:r>
            <a:r>
              <a:rPr lang="en-US" sz="6400" dirty="0" err="1"/>
              <a:t>yeşil</a:t>
            </a:r>
            <a:r>
              <a:rPr lang="en-US" sz="6400" dirty="0"/>
              <a:t> </a:t>
            </a:r>
            <a:r>
              <a:rPr lang="en-US" sz="6400" dirty="0" err="1"/>
              <a:t>ise</a:t>
            </a:r>
            <a:r>
              <a:rPr lang="en-US" sz="6400" dirty="0"/>
              <a:t>, </a:t>
            </a:r>
            <a:r>
              <a:rPr lang="en-US" sz="6400" dirty="0" err="1"/>
              <a:t>yarın</a:t>
            </a:r>
            <a:r>
              <a:rPr lang="en-US" sz="6400" dirty="0"/>
              <a:t> </a:t>
            </a:r>
            <a:r>
              <a:rPr lang="en-US" sz="6400" dirty="0" err="1"/>
              <a:t>mavi</a:t>
            </a:r>
            <a:r>
              <a:rPr lang="en-US" sz="6400" dirty="0"/>
              <a:t> </a:t>
            </a:r>
            <a:r>
              <a:rPr lang="en-US" sz="6400" dirty="0" err="1"/>
              <a:t>veya</a:t>
            </a:r>
            <a:r>
              <a:rPr lang="en-US" sz="6400" dirty="0"/>
              <a:t> </a:t>
            </a:r>
            <a:r>
              <a:rPr lang="en-US" sz="6400" dirty="0" err="1"/>
              <a:t>kırmızı</a:t>
            </a:r>
            <a:r>
              <a:rPr lang="en-US" sz="6400" dirty="0"/>
              <a:t> vb. Her zaman </a:t>
            </a:r>
            <a:r>
              <a:rPr lang="en-US" sz="6400" dirty="0" err="1"/>
              <a:t>hoşlanmıyorum</a:t>
            </a:r>
            <a:r>
              <a:rPr lang="en-US" sz="6400" dirty="0"/>
              <a:t>).</a:t>
            </a:r>
          </a:p>
          <a:p>
            <a:pPr algn="l"/>
            <a:r>
              <a:rPr lang="en-US" sz="6400" dirty="0" err="1"/>
              <a:t>Uygulamanızın</a:t>
            </a:r>
            <a:r>
              <a:rPr lang="en-US" sz="6400" dirty="0"/>
              <a:t> </a:t>
            </a:r>
            <a:r>
              <a:rPr lang="en-US" sz="6400" dirty="0" err="1"/>
              <a:t>kullanıcı</a:t>
            </a:r>
            <a:r>
              <a:rPr lang="en-US" sz="6400" dirty="0"/>
              <a:t> </a:t>
            </a:r>
            <a:r>
              <a:rPr lang="en-US" sz="6400" dirty="0" err="1"/>
              <a:t>arayüzünü</a:t>
            </a:r>
            <a:r>
              <a:rPr lang="en-US" sz="6400" dirty="0"/>
              <a:t> de </a:t>
            </a:r>
            <a:r>
              <a:rPr lang="en-US" sz="6400" dirty="0" err="1"/>
              <a:t>etkileyecek</a:t>
            </a:r>
            <a:r>
              <a:rPr lang="en-US" sz="6400" dirty="0"/>
              <a:t> </a:t>
            </a:r>
            <a:r>
              <a:rPr lang="en-US" sz="6400" dirty="0" err="1"/>
              <a:t>kullanıcı</a:t>
            </a:r>
            <a:r>
              <a:rPr lang="en-US" sz="6400" dirty="0"/>
              <a:t> </a:t>
            </a:r>
            <a:r>
              <a:rPr lang="en-US" sz="6400" dirty="0" err="1"/>
              <a:t>arayüzü</a:t>
            </a:r>
            <a:r>
              <a:rPr lang="en-US" sz="6400" dirty="0"/>
              <a:t>, </a:t>
            </a:r>
            <a:r>
              <a:rPr lang="en-US" sz="6400" dirty="0" err="1"/>
              <a:t>tema</a:t>
            </a:r>
            <a:r>
              <a:rPr lang="en-US" sz="6400" dirty="0"/>
              <a:t> vb. </a:t>
            </a:r>
            <a:r>
              <a:rPr lang="en-US" sz="6400" dirty="0" err="1"/>
              <a:t>İçin</a:t>
            </a:r>
            <a:r>
              <a:rPr lang="en-US" sz="6400" dirty="0"/>
              <a:t> </a:t>
            </a:r>
            <a:r>
              <a:rPr lang="en-US" sz="6400" dirty="0" err="1"/>
              <a:t>benzer</a:t>
            </a:r>
            <a:r>
              <a:rPr lang="en-US" sz="6400" dirty="0"/>
              <a:t> </a:t>
            </a:r>
            <a:r>
              <a:rPr lang="en-US" sz="6400" dirty="0" err="1"/>
              <a:t>bir</a:t>
            </a:r>
            <a:r>
              <a:rPr lang="en-US" sz="6400" dirty="0"/>
              <a:t> </a:t>
            </a:r>
            <a:r>
              <a:rPr lang="en-US" sz="6400" dirty="0" err="1"/>
              <a:t>matris</a:t>
            </a:r>
            <a:r>
              <a:rPr lang="en-US" sz="6400" dirty="0"/>
              <a:t> </a:t>
            </a:r>
            <a:r>
              <a:rPr lang="en-US" sz="6400" dirty="0" err="1"/>
              <a:t>belgesi</a:t>
            </a:r>
            <a:r>
              <a:rPr lang="en-US" sz="6400" dirty="0"/>
              <a:t> </a:t>
            </a:r>
            <a:r>
              <a:rPr lang="en-US" sz="6400" dirty="0" err="1"/>
              <a:t>oluşturun</a:t>
            </a:r>
            <a:r>
              <a:rPr lang="en-US" sz="6400" dirty="0"/>
              <a:t>.</a:t>
            </a:r>
          </a:p>
          <a:p>
            <a:pPr algn="l"/>
            <a:r>
              <a:rPr lang="en-US" sz="6400" b="1" dirty="0"/>
              <a:t># 3) Test </a:t>
            </a:r>
            <a:r>
              <a:rPr lang="en-US" sz="6400" b="1" dirty="0" err="1"/>
              <a:t>yapaylıkları</a:t>
            </a:r>
            <a:r>
              <a:rPr lang="en-US" sz="6400" b="1" dirty="0"/>
              <a:t>:</a:t>
            </a:r>
          </a:p>
          <a:p>
            <a:pPr algn="l"/>
            <a:r>
              <a:rPr lang="en-US" sz="6400" dirty="0" err="1"/>
              <a:t>İşletim</a:t>
            </a:r>
            <a:r>
              <a:rPr lang="en-US" sz="6400" dirty="0"/>
              <a:t> </a:t>
            </a:r>
            <a:r>
              <a:rPr lang="en-US" sz="6400" dirty="0" err="1"/>
              <a:t>sistemi</a:t>
            </a:r>
            <a:r>
              <a:rPr lang="en-US" sz="6400" dirty="0"/>
              <a:t> </a:t>
            </a:r>
            <a:r>
              <a:rPr lang="en-US" sz="6400" dirty="0" err="1"/>
              <a:t>testi</a:t>
            </a:r>
            <a:r>
              <a:rPr lang="en-US" sz="6400" dirty="0"/>
              <a:t> </a:t>
            </a:r>
            <a:r>
              <a:rPr lang="en-US" sz="6400" dirty="0" err="1"/>
              <a:t>veya</a:t>
            </a:r>
            <a:r>
              <a:rPr lang="en-US" sz="6400" dirty="0"/>
              <a:t> </a:t>
            </a:r>
            <a:r>
              <a:rPr lang="en-US" sz="6400" dirty="0" err="1"/>
              <a:t>cihaz</a:t>
            </a:r>
            <a:r>
              <a:rPr lang="en-US" sz="6400" dirty="0"/>
              <a:t> </a:t>
            </a:r>
            <a:r>
              <a:rPr lang="en-US" sz="6400" dirty="0" err="1"/>
              <a:t>testi</a:t>
            </a:r>
            <a:r>
              <a:rPr lang="en-US" sz="6400" dirty="0"/>
              <a:t>, </a:t>
            </a:r>
            <a:r>
              <a:rPr lang="en-US" sz="6400" dirty="0" err="1"/>
              <a:t>hangisini</a:t>
            </a:r>
            <a:r>
              <a:rPr lang="en-US" sz="6400" dirty="0"/>
              <a:t> </a:t>
            </a:r>
            <a:r>
              <a:rPr lang="en-US" sz="6400" dirty="0" err="1"/>
              <a:t>seçerseniz</a:t>
            </a:r>
            <a:r>
              <a:rPr lang="en-US" sz="6400" dirty="0"/>
              <a:t> </a:t>
            </a:r>
            <a:r>
              <a:rPr lang="en-US" sz="6400" dirty="0" err="1"/>
              <a:t>seçin</a:t>
            </a:r>
            <a:r>
              <a:rPr lang="en-US" sz="6400" dirty="0"/>
              <a:t>, </a:t>
            </a:r>
            <a:r>
              <a:rPr lang="en-US" sz="6400" dirty="0" err="1"/>
              <a:t>yukarıda</a:t>
            </a:r>
            <a:r>
              <a:rPr lang="en-US" sz="6400" dirty="0"/>
              <a:t> </a:t>
            </a:r>
            <a:r>
              <a:rPr lang="en-US" sz="6400" dirty="0" err="1"/>
              <a:t>belirtilen</a:t>
            </a:r>
            <a:r>
              <a:rPr lang="en-US" sz="6400" dirty="0"/>
              <a:t> </a:t>
            </a:r>
            <a:r>
              <a:rPr lang="en-US" sz="6400" dirty="0" err="1"/>
              <a:t>matrislere</a:t>
            </a:r>
            <a:r>
              <a:rPr lang="en-US" sz="6400" dirty="0"/>
              <a:t> </a:t>
            </a:r>
            <a:r>
              <a:rPr lang="en-US" sz="6400" dirty="0" err="1"/>
              <a:t>karşı</a:t>
            </a:r>
            <a:r>
              <a:rPr lang="en-US" sz="6400" dirty="0"/>
              <a:t> test </a:t>
            </a:r>
            <a:r>
              <a:rPr lang="en-US" sz="6400" dirty="0" err="1"/>
              <a:t>senaryoları</a:t>
            </a:r>
            <a:r>
              <a:rPr lang="en-US" sz="6400" dirty="0"/>
              <a:t> </a:t>
            </a:r>
            <a:r>
              <a:rPr lang="en-US" sz="6400" dirty="0" err="1"/>
              <a:t>oluşturun</a:t>
            </a:r>
            <a:r>
              <a:rPr lang="en-US" sz="6400" dirty="0"/>
              <a:t>. </a:t>
            </a:r>
            <a:r>
              <a:rPr lang="en-US" sz="6400" dirty="0" err="1"/>
              <a:t>Telefon</a:t>
            </a:r>
            <a:r>
              <a:rPr lang="en-US" sz="6400" dirty="0"/>
              <a:t> </a:t>
            </a:r>
            <a:r>
              <a:rPr lang="en-US" sz="6400" dirty="0" err="1"/>
              <a:t>veya</a:t>
            </a:r>
            <a:r>
              <a:rPr lang="en-US" sz="6400" dirty="0"/>
              <a:t> </a:t>
            </a:r>
            <a:r>
              <a:rPr lang="en-US" sz="6400" dirty="0" err="1"/>
              <a:t>işletim</a:t>
            </a:r>
            <a:r>
              <a:rPr lang="en-US" sz="6400" dirty="0"/>
              <a:t> </a:t>
            </a:r>
            <a:r>
              <a:rPr lang="en-US" sz="6400" dirty="0" err="1"/>
              <a:t>sistemi</a:t>
            </a:r>
            <a:r>
              <a:rPr lang="en-US" sz="6400" dirty="0"/>
              <a:t> </a:t>
            </a:r>
            <a:r>
              <a:rPr lang="en-US" sz="6400" dirty="0" err="1"/>
              <a:t>için</a:t>
            </a:r>
            <a:r>
              <a:rPr lang="en-US" sz="6400" dirty="0"/>
              <a:t> </a:t>
            </a:r>
            <a:r>
              <a:rPr lang="en-US" sz="6400" dirty="0" err="1"/>
              <a:t>özel</a:t>
            </a:r>
            <a:r>
              <a:rPr lang="en-US" sz="6400" dirty="0"/>
              <a:t> </a:t>
            </a:r>
            <a:r>
              <a:rPr lang="en-US" sz="6400" dirty="0" err="1"/>
              <a:t>olarak</a:t>
            </a:r>
            <a:r>
              <a:rPr lang="en-US" sz="6400" dirty="0"/>
              <a:t> </a:t>
            </a:r>
            <a:r>
              <a:rPr lang="en-US" sz="6400" dirty="0" err="1"/>
              <a:t>ayarlanacağı</a:t>
            </a:r>
            <a:r>
              <a:rPr lang="en-US" sz="6400" dirty="0"/>
              <a:t> </a:t>
            </a:r>
            <a:r>
              <a:rPr lang="en-US" sz="6400" dirty="0" err="1"/>
              <a:t>için</a:t>
            </a:r>
            <a:r>
              <a:rPr lang="en-US" sz="6400" dirty="0"/>
              <a:t> </a:t>
            </a:r>
            <a:r>
              <a:rPr lang="en-US" sz="6400" dirty="0" err="1"/>
              <a:t>bu</a:t>
            </a:r>
            <a:r>
              <a:rPr lang="en-US" sz="6400" dirty="0"/>
              <a:t> test </a:t>
            </a:r>
            <a:r>
              <a:rPr lang="en-US" sz="6400" dirty="0" err="1"/>
              <a:t>için</a:t>
            </a:r>
            <a:r>
              <a:rPr lang="en-US" sz="6400" dirty="0"/>
              <a:t> </a:t>
            </a:r>
            <a:r>
              <a:rPr lang="en-US" sz="6400" dirty="0" err="1"/>
              <a:t>ayrı</a:t>
            </a:r>
            <a:r>
              <a:rPr lang="en-US" sz="6400" dirty="0"/>
              <a:t> </a:t>
            </a:r>
            <a:r>
              <a:rPr lang="en-US" sz="6400" dirty="0" err="1"/>
              <a:t>bir</a:t>
            </a:r>
            <a:r>
              <a:rPr lang="en-US" sz="6400" dirty="0"/>
              <a:t> </a:t>
            </a:r>
            <a:r>
              <a:rPr lang="en-US" sz="6400" dirty="0" err="1"/>
              <a:t>paket</a:t>
            </a:r>
            <a:r>
              <a:rPr lang="en-US" sz="6400" dirty="0"/>
              <a:t> </a:t>
            </a:r>
            <a:r>
              <a:rPr lang="en-US" sz="6400" dirty="0" err="1"/>
              <a:t>oluşturun</a:t>
            </a:r>
            <a:r>
              <a:rPr lang="en-US" sz="6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39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967" y="1253980"/>
            <a:ext cx="9940065" cy="706964"/>
          </a:xfrm>
        </p:spPr>
        <p:txBody>
          <a:bodyPr/>
          <a:lstStyle/>
          <a:p>
            <a:r>
              <a:rPr lang="en-US" dirty="0" err="1"/>
              <a:t>Nasıl</a:t>
            </a:r>
            <a:r>
              <a:rPr lang="en-US" dirty="0"/>
              <a:t> Test </a:t>
            </a:r>
            <a:r>
              <a:rPr lang="en-US" dirty="0" err="1"/>
              <a:t>Edilir</a:t>
            </a:r>
            <a:r>
              <a:rPr lang="tr-TR" dirty="0"/>
              <a:t>?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Strateji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31114" y="2355924"/>
            <a:ext cx="10929769" cy="4141694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b="1" dirty="0"/>
              <a:t># 4) </a:t>
            </a:r>
            <a:r>
              <a:rPr lang="en-US" b="1" dirty="0" err="1"/>
              <a:t>Etiketleme</a:t>
            </a:r>
            <a:r>
              <a:rPr lang="en-US" b="1" dirty="0"/>
              <a:t>:</a:t>
            </a:r>
          </a:p>
          <a:p>
            <a:pPr algn="l"/>
            <a:r>
              <a:rPr lang="en-US" sz="4900" dirty="0"/>
              <a:t>Test </a:t>
            </a:r>
            <a:r>
              <a:rPr lang="en-US" sz="4900" dirty="0" err="1"/>
              <a:t>senaryolarını</a:t>
            </a:r>
            <a:r>
              <a:rPr lang="en-US" sz="4900" dirty="0"/>
              <a:t>, </a:t>
            </a:r>
            <a:r>
              <a:rPr lang="en-US" sz="4900" dirty="0" err="1"/>
              <a:t>kusurları</a:t>
            </a:r>
            <a:r>
              <a:rPr lang="en-US" sz="4900" dirty="0"/>
              <a:t> </a:t>
            </a:r>
            <a:r>
              <a:rPr lang="en-US" sz="4900" dirty="0" err="1"/>
              <a:t>ve</a:t>
            </a:r>
            <a:r>
              <a:rPr lang="en-US" sz="4900" dirty="0"/>
              <a:t> </a:t>
            </a:r>
            <a:r>
              <a:rPr lang="en-US" sz="4900" dirty="0" err="1"/>
              <a:t>mümkünse</a:t>
            </a:r>
            <a:r>
              <a:rPr lang="en-US" sz="4900" dirty="0"/>
              <a:t> </a:t>
            </a:r>
            <a:r>
              <a:rPr lang="en-US" sz="4900" dirty="0" err="1"/>
              <a:t>bunun</a:t>
            </a:r>
            <a:r>
              <a:rPr lang="en-US" sz="4900" dirty="0"/>
              <a:t> </a:t>
            </a:r>
            <a:r>
              <a:rPr lang="en-US" sz="4900" dirty="0" err="1"/>
              <a:t>için</a:t>
            </a:r>
            <a:r>
              <a:rPr lang="en-US" sz="4900" dirty="0"/>
              <a:t> </a:t>
            </a:r>
            <a:r>
              <a:rPr lang="en-US" sz="4900" dirty="0" err="1"/>
              <a:t>kullanıcı</a:t>
            </a:r>
            <a:r>
              <a:rPr lang="en-US" sz="4900" dirty="0"/>
              <a:t> </a:t>
            </a:r>
            <a:r>
              <a:rPr lang="en-US" sz="4900" dirty="0" err="1"/>
              <a:t>öykülerini</a:t>
            </a:r>
            <a:r>
              <a:rPr lang="en-US" sz="4900" dirty="0"/>
              <a:t> </a:t>
            </a:r>
            <a:r>
              <a:rPr lang="en-US" sz="4900" dirty="0" err="1"/>
              <a:t>etiketleyin</a:t>
            </a:r>
            <a:r>
              <a:rPr lang="en-US" sz="4900" dirty="0"/>
              <a:t>. Bu, </a:t>
            </a:r>
            <a:r>
              <a:rPr lang="en-US" sz="4900" dirty="0" err="1"/>
              <a:t>takımla</a:t>
            </a:r>
            <a:r>
              <a:rPr lang="en-US" sz="4900" dirty="0"/>
              <a:t> </a:t>
            </a:r>
            <a:r>
              <a:rPr lang="en-US" sz="4900" dirty="0" err="1"/>
              <a:t>ilgili</a:t>
            </a:r>
            <a:r>
              <a:rPr lang="en-US" sz="4900" dirty="0"/>
              <a:t> </a:t>
            </a:r>
            <a:r>
              <a:rPr lang="en-US" sz="4900" dirty="0" err="1"/>
              <a:t>referans</a:t>
            </a:r>
            <a:r>
              <a:rPr lang="en-US" sz="4900" dirty="0"/>
              <a:t> </a:t>
            </a:r>
            <a:r>
              <a:rPr lang="en-US" sz="4900" dirty="0" err="1"/>
              <a:t>ve</a:t>
            </a:r>
            <a:r>
              <a:rPr lang="en-US" sz="4900" dirty="0"/>
              <a:t> </a:t>
            </a:r>
            <a:r>
              <a:rPr lang="en-US" sz="4900" dirty="0" err="1"/>
              <a:t>paylaşım</a:t>
            </a:r>
            <a:r>
              <a:rPr lang="en-US" sz="4900" dirty="0"/>
              <a:t> </a:t>
            </a:r>
            <a:r>
              <a:rPr lang="en-US" sz="4900" dirty="0" err="1"/>
              <a:t>için</a:t>
            </a:r>
            <a:r>
              <a:rPr lang="en-US" sz="4900" dirty="0"/>
              <a:t> </a:t>
            </a:r>
            <a:r>
              <a:rPr lang="en-US" sz="4900" dirty="0" err="1"/>
              <a:t>çok</a:t>
            </a:r>
            <a:r>
              <a:rPr lang="en-US" sz="4900" dirty="0"/>
              <a:t> </a:t>
            </a:r>
            <a:r>
              <a:rPr lang="en-US" sz="4900" dirty="0" err="1"/>
              <a:t>sayıda</a:t>
            </a:r>
            <a:r>
              <a:rPr lang="en-US" sz="4900" dirty="0"/>
              <a:t> test </a:t>
            </a:r>
            <a:r>
              <a:rPr lang="en-US" sz="4900" dirty="0" err="1"/>
              <a:t>senaryosundan</a:t>
            </a:r>
            <a:r>
              <a:rPr lang="en-US" sz="4900" dirty="0"/>
              <a:t> </a:t>
            </a:r>
            <a:r>
              <a:rPr lang="en-US" sz="4900" dirty="0" err="1"/>
              <a:t>veya</a:t>
            </a:r>
            <a:r>
              <a:rPr lang="en-US" sz="4900" dirty="0"/>
              <a:t> </a:t>
            </a:r>
            <a:r>
              <a:rPr lang="en-US" sz="4900" dirty="0" err="1"/>
              <a:t>kullanıcı</a:t>
            </a:r>
            <a:r>
              <a:rPr lang="en-US" sz="4900" dirty="0"/>
              <a:t> </a:t>
            </a:r>
            <a:r>
              <a:rPr lang="en-US" sz="4900" dirty="0" err="1"/>
              <a:t>hikayesinden</a:t>
            </a:r>
            <a:r>
              <a:rPr lang="en-US" sz="4900" dirty="0"/>
              <a:t> </a:t>
            </a:r>
            <a:r>
              <a:rPr lang="en-US" sz="4900" dirty="0" err="1"/>
              <a:t>filtrelemenize</a:t>
            </a:r>
            <a:r>
              <a:rPr lang="en-US" sz="4900" dirty="0"/>
              <a:t> </a:t>
            </a:r>
            <a:r>
              <a:rPr lang="en-US" sz="4900" dirty="0" err="1"/>
              <a:t>yardımcı</a:t>
            </a:r>
            <a:r>
              <a:rPr lang="en-US" sz="4900" dirty="0"/>
              <a:t> </a:t>
            </a:r>
            <a:r>
              <a:rPr lang="en-US" sz="4900" dirty="0" err="1"/>
              <a:t>olacaktır</a:t>
            </a:r>
            <a:r>
              <a:rPr lang="en-US" sz="4900" dirty="0"/>
              <a:t>.</a:t>
            </a:r>
          </a:p>
          <a:p>
            <a:pPr algn="l"/>
            <a:r>
              <a:rPr lang="en-US" b="1" dirty="0"/>
              <a:t># 5) </a:t>
            </a:r>
            <a:r>
              <a:rPr lang="en-US" b="1" dirty="0" err="1"/>
              <a:t>Simülatör</a:t>
            </a:r>
            <a:r>
              <a:rPr lang="en-US" b="1" dirty="0"/>
              <a:t> </a:t>
            </a:r>
            <a:r>
              <a:rPr lang="en-US" b="1" dirty="0" err="1"/>
              <a:t>veya</a:t>
            </a:r>
            <a:r>
              <a:rPr lang="en-US" b="1" dirty="0"/>
              <a:t> </a:t>
            </a:r>
            <a:r>
              <a:rPr lang="en-US" b="1" dirty="0" err="1"/>
              <a:t>Emülatör</a:t>
            </a:r>
            <a:r>
              <a:rPr lang="en-US" b="1" dirty="0"/>
              <a:t> </a:t>
            </a:r>
            <a:r>
              <a:rPr lang="en-US" b="1" dirty="0" err="1"/>
              <a:t>Kullanmak</a:t>
            </a:r>
            <a:r>
              <a:rPr lang="en-US" b="1" dirty="0"/>
              <a:t>:</a:t>
            </a:r>
          </a:p>
          <a:p>
            <a:pPr algn="l"/>
            <a:r>
              <a:rPr lang="en-US" sz="4900" dirty="0"/>
              <a:t>OS </a:t>
            </a:r>
            <a:r>
              <a:rPr lang="en-US" sz="4900" dirty="0" err="1"/>
              <a:t>testi</a:t>
            </a:r>
            <a:r>
              <a:rPr lang="en-US" sz="4900" dirty="0"/>
              <a:t> </a:t>
            </a:r>
            <a:r>
              <a:rPr lang="en-US" sz="4900" dirty="0" err="1"/>
              <a:t>için</a:t>
            </a:r>
            <a:r>
              <a:rPr lang="en-US" sz="4900" dirty="0"/>
              <a:t>, </a:t>
            </a:r>
            <a:r>
              <a:rPr lang="en-US" sz="4900" dirty="0" err="1"/>
              <a:t>kişisel</a:t>
            </a:r>
            <a:r>
              <a:rPr lang="en-US" sz="4900" dirty="0"/>
              <a:t> </a:t>
            </a:r>
            <a:r>
              <a:rPr lang="en-US" sz="4900" dirty="0" err="1"/>
              <a:t>olarak</a:t>
            </a:r>
            <a:r>
              <a:rPr lang="en-US" sz="4900" dirty="0"/>
              <a:t> </a:t>
            </a:r>
            <a:r>
              <a:rPr lang="en-US" sz="4900" dirty="0" err="1"/>
              <a:t>bunlar</a:t>
            </a:r>
            <a:r>
              <a:rPr lang="en-US" sz="4900" dirty="0"/>
              <a:t> </a:t>
            </a:r>
            <a:r>
              <a:rPr lang="en-US" sz="4900" dirty="0" err="1"/>
              <a:t>üzerinde</a:t>
            </a:r>
            <a:r>
              <a:rPr lang="en-US" sz="4900" dirty="0"/>
              <a:t> test </a:t>
            </a:r>
            <a:r>
              <a:rPr lang="en-US" sz="4900" dirty="0" err="1"/>
              <a:t>yapmayı</a:t>
            </a:r>
            <a:r>
              <a:rPr lang="en-US" sz="4900" dirty="0"/>
              <a:t> </a:t>
            </a:r>
            <a:r>
              <a:rPr lang="en-US" sz="4900" dirty="0" err="1"/>
              <a:t>tercih</a:t>
            </a:r>
            <a:r>
              <a:rPr lang="en-US" sz="4900" dirty="0"/>
              <a:t> </a:t>
            </a:r>
            <a:r>
              <a:rPr lang="en-US" sz="4900" dirty="0" err="1"/>
              <a:t>etmememe</a:t>
            </a:r>
            <a:r>
              <a:rPr lang="en-US" sz="4900" dirty="0"/>
              <a:t> </a:t>
            </a:r>
            <a:r>
              <a:rPr lang="en-US" sz="4900" dirty="0" err="1"/>
              <a:t>rağmen</a:t>
            </a:r>
            <a:r>
              <a:rPr lang="en-US" sz="4900" dirty="0"/>
              <a:t> UI, </a:t>
            </a:r>
            <a:r>
              <a:rPr lang="en-US" sz="4900" dirty="0" err="1"/>
              <a:t>simülatör</a:t>
            </a:r>
            <a:r>
              <a:rPr lang="en-US" sz="4900" dirty="0"/>
              <a:t> </a:t>
            </a:r>
            <a:r>
              <a:rPr lang="en-US" sz="4900" dirty="0" err="1"/>
              <a:t>veya</a:t>
            </a:r>
            <a:r>
              <a:rPr lang="en-US" sz="4900" dirty="0"/>
              <a:t> </a:t>
            </a:r>
            <a:r>
              <a:rPr lang="en-US" sz="4900" dirty="0" err="1"/>
              <a:t>emülatörde</a:t>
            </a:r>
            <a:r>
              <a:rPr lang="en-US" sz="4900" dirty="0"/>
              <a:t> test </a:t>
            </a:r>
            <a:r>
              <a:rPr lang="en-US" sz="4900" dirty="0" err="1"/>
              <a:t>edebilirsiniz</a:t>
            </a:r>
            <a:r>
              <a:rPr lang="en-US" sz="4900" dirty="0"/>
              <a:t>, </a:t>
            </a:r>
            <a:r>
              <a:rPr lang="en-US" sz="4900" dirty="0" err="1"/>
              <a:t>ancak</a:t>
            </a:r>
            <a:r>
              <a:rPr lang="en-US" sz="4900" dirty="0"/>
              <a:t> UI, </a:t>
            </a:r>
            <a:r>
              <a:rPr lang="en-US" sz="4900" dirty="0" err="1"/>
              <a:t>tema</a:t>
            </a:r>
            <a:r>
              <a:rPr lang="en-US" sz="4900" dirty="0"/>
              <a:t> vb. </a:t>
            </a:r>
            <a:r>
              <a:rPr lang="en-US" sz="4900" dirty="0" err="1"/>
              <a:t>En</a:t>
            </a:r>
            <a:r>
              <a:rPr lang="en-US" sz="4900" dirty="0"/>
              <a:t> son </a:t>
            </a:r>
            <a:r>
              <a:rPr lang="en-US" sz="4900" dirty="0" err="1"/>
              <a:t>telefona</a:t>
            </a:r>
            <a:r>
              <a:rPr lang="en-US" sz="4900" dirty="0"/>
              <a:t> </a:t>
            </a:r>
            <a:r>
              <a:rPr lang="en-US" sz="4900" dirty="0" err="1"/>
              <a:t>karşı</a:t>
            </a:r>
            <a:r>
              <a:rPr lang="en-US" sz="4900" dirty="0"/>
              <a:t> test </a:t>
            </a:r>
            <a:r>
              <a:rPr lang="en-US" sz="4900" dirty="0" err="1"/>
              <a:t>etmek</a:t>
            </a:r>
            <a:r>
              <a:rPr lang="en-US" sz="4900" dirty="0"/>
              <a:t> </a:t>
            </a:r>
            <a:r>
              <a:rPr lang="en-US" sz="4900" dirty="0" err="1"/>
              <a:t>için</a:t>
            </a:r>
            <a:r>
              <a:rPr lang="en-US" sz="4900" dirty="0"/>
              <a:t> </a:t>
            </a:r>
            <a:r>
              <a:rPr lang="en-US" sz="4900" dirty="0" err="1"/>
              <a:t>emülatör</a:t>
            </a:r>
            <a:r>
              <a:rPr lang="en-US" sz="4900" dirty="0"/>
              <a:t> </a:t>
            </a:r>
            <a:r>
              <a:rPr lang="en-US" sz="4900" dirty="0" err="1"/>
              <a:t>veya</a:t>
            </a:r>
            <a:r>
              <a:rPr lang="en-US" sz="4900" dirty="0"/>
              <a:t> </a:t>
            </a:r>
            <a:r>
              <a:rPr lang="en-US" sz="4900" dirty="0" err="1"/>
              <a:t>simülatör</a:t>
            </a:r>
            <a:r>
              <a:rPr lang="en-US" sz="4900" dirty="0"/>
              <a:t> </a:t>
            </a:r>
            <a:r>
              <a:rPr lang="en-US" sz="4900" dirty="0" err="1"/>
              <a:t>kullanmaktan</a:t>
            </a:r>
            <a:r>
              <a:rPr lang="en-US" sz="4900" dirty="0"/>
              <a:t> </a:t>
            </a:r>
            <a:r>
              <a:rPr lang="en-US" sz="4900" dirty="0" err="1"/>
              <a:t>kaçının</a:t>
            </a:r>
            <a:r>
              <a:rPr lang="en-US" sz="4900" dirty="0"/>
              <a:t>.</a:t>
            </a:r>
          </a:p>
          <a:p>
            <a:pPr algn="l"/>
            <a:r>
              <a:rPr lang="en-US" b="1" dirty="0"/>
              <a:t># 6) </a:t>
            </a:r>
            <a:r>
              <a:rPr lang="en-US" b="1" dirty="0" err="1"/>
              <a:t>Otomasyon</a:t>
            </a:r>
            <a:r>
              <a:rPr lang="en-US" b="1" dirty="0"/>
              <a:t>:</a:t>
            </a:r>
          </a:p>
          <a:p>
            <a:pPr algn="l"/>
            <a:r>
              <a:rPr lang="en-US" sz="4900" dirty="0"/>
              <a:t>Bu </a:t>
            </a:r>
            <a:r>
              <a:rPr lang="en-US" sz="4900" dirty="0" err="1"/>
              <a:t>gibi</a:t>
            </a:r>
            <a:r>
              <a:rPr lang="en-US" sz="4900" dirty="0"/>
              <a:t> </a:t>
            </a:r>
            <a:r>
              <a:rPr lang="en-US" sz="4900" dirty="0" err="1"/>
              <a:t>durumlarda</a:t>
            </a:r>
            <a:r>
              <a:rPr lang="en-US" sz="4900" dirty="0"/>
              <a:t> </a:t>
            </a:r>
            <a:r>
              <a:rPr lang="en-US" sz="4900" dirty="0" err="1"/>
              <a:t>otomasyon</a:t>
            </a:r>
            <a:r>
              <a:rPr lang="en-US" sz="4900" dirty="0"/>
              <a:t>, </a:t>
            </a:r>
            <a:r>
              <a:rPr lang="en-US" sz="4900" dirty="0" err="1"/>
              <a:t>fonksiyonel</a:t>
            </a:r>
            <a:r>
              <a:rPr lang="en-US" sz="4900" dirty="0"/>
              <a:t> </a:t>
            </a:r>
            <a:r>
              <a:rPr lang="en-US" sz="4900" dirty="0" err="1"/>
              <a:t>testleri</a:t>
            </a:r>
            <a:r>
              <a:rPr lang="en-US" sz="4900" dirty="0"/>
              <a:t> </a:t>
            </a:r>
            <a:r>
              <a:rPr lang="en-US" sz="4900" dirty="0" err="1"/>
              <a:t>yürütmek</a:t>
            </a:r>
            <a:r>
              <a:rPr lang="en-US" sz="4900" dirty="0"/>
              <a:t> </a:t>
            </a:r>
            <a:r>
              <a:rPr lang="en-US" sz="4900" dirty="0" err="1"/>
              <a:t>için</a:t>
            </a:r>
            <a:r>
              <a:rPr lang="en-US" sz="4900" dirty="0"/>
              <a:t> </a:t>
            </a:r>
            <a:r>
              <a:rPr lang="en-US" sz="4900" dirty="0" err="1"/>
              <a:t>harcadığınız</a:t>
            </a:r>
            <a:r>
              <a:rPr lang="en-US" sz="4900" dirty="0"/>
              <a:t> </a:t>
            </a:r>
            <a:r>
              <a:rPr lang="en-US" sz="4900" dirty="0" err="1"/>
              <a:t>zamandan</a:t>
            </a:r>
            <a:r>
              <a:rPr lang="en-US" sz="4900" dirty="0"/>
              <a:t> </a:t>
            </a:r>
            <a:r>
              <a:rPr lang="en-US" sz="4900" dirty="0" err="1"/>
              <a:t>tasarruf</a:t>
            </a:r>
            <a:r>
              <a:rPr lang="en-US" sz="4900" dirty="0"/>
              <a:t> </a:t>
            </a:r>
            <a:r>
              <a:rPr lang="en-US" sz="4900" dirty="0" err="1"/>
              <a:t>etmenizi</a:t>
            </a:r>
            <a:r>
              <a:rPr lang="en-US" sz="4900" dirty="0"/>
              <a:t> </a:t>
            </a:r>
            <a:r>
              <a:rPr lang="en-US" sz="4900" dirty="0" err="1"/>
              <a:t>sağladığı</a:t>
            </a:r>
            <a:r>
              <a:rPr lang="en-US" sz="4900" dirty="0"/>
              <a:t> </a:t>
            </a:r>
            <a:r>
              <a:rPr lang="en-US" sz="4900" dirty="0" err="1"/>
              <a:t>için</a:t>
            </a:r>
            <a:r>
              <a:rPr lang="en-US" sz="4900" dirty="0"/>
              <a:t> </a:t>
            </a:r>
            <a:r>
              <a:rPr lang="en-US" sz="4900" dirty="0" err="1"/>
              <a:t>çok</a:t>
            </a:r>
            <a:r>
              <a:rPr lang="en-US" sz="4900" dirty="0"/>
              <a:t> </a:t>
            </a:r>
            <a:r>
              <a:rPr lang="en-US" sz="4900" dirty="0" err="1"/>
              <a:t>yardımcı</a:t>
            </a:r>
            <a:r>
              <a:rPr lang="en-US" sz="4900" dirty="0"/>
              <a:t> </a:t>
            </a:r>
            <a:r>
              <a:rPr lang="en-US" sz="4900" dirty="0" err="1"/>
              <a:t>olacaktır</a:t>
            </a:r>
            <a:r>
              <a:rPr lang="en-US" sz="4900" dirty="0"/>
              <a:t>. </a:t>
            </a:r>
            <a:r>
              <a:rPr lang="en-US" sz="4900" dirty="0" err="1"/>
              <a:t>Gününüzü</a:t>
            </a:r>
            <a:r>
              <a:rPr lang="en-US" sz="4900" dirty="0"/>
              <a:t> </a:t>
            </a:r>
            <a:r>
              <a:rPr lang="en-US" sz="4900" dirty="0" err="1"/>
              <a:t>kolaylaştıracak</a:t>
            </a:r>
            <a:r>
              <a:rPr lang="en-US" sz="4900" dirty="0"/>
              <a:t> </a:t>
            </a:r>
            <a:r>
              <a:rPr lang="en-US" sz="4900" dirty="0" err="1"/>
              <a:t>birçok</a:t>
            </a:r>
            <a:r>
              <a:rPr lang="en-US" sz="4900" dirty="0"/>
              <a:t> </a:t>
            </a:r>
            <a:r>
              <a:rPr lang="en-US" sz="4900" dirty="0" err="1"/>
              <a:t>harika</a:t>
            </a:r>
            <a:r>
              <a:rPr lang="en-US" sz="4900" dirty="0"/>
              <a:t> </a:t>
            </a:r>
            <a:r>
              <a:rPr lang="en-US" sz="4900" dirty="0" err="1"/>
              <a:t>araç</a:t>
            </a:r>
            <a:r>
              <a:rPr lang="en-US" sz="4900" dirty="0"/>
              <a:t> </a:t>
            </a:r>
            <a:r>
              <a:rPr lang="en-US" sz="4900" dirty="0" err="1"/>
              <a:t>var</a:t>
            </a:r>
            <a:r>
              <a:rPr lang="en-US" sz="4900" dirty="0"/>
              <a:t> </a:t>
            </a:r>
            <a:r>
              <a:rPr lang="en-US" sz="4900" dirty="0" err="1"/>
              <a:t>ve</a:t>
            </a:r>
            <a:r>
              <a:rPr lang="en-US" sz="4900" dirty="0"/>
              <a:t> </a:t>
            </a:r>
            <a:r>
              <a:rPr lang="en-US" sz="4900" dirty="0" err="1"/>
              <a:t>diğer</a:t>
            </a:r>
            <a:r>
              <a:rPr lang="en-US" sz="4900" dirty="0"/>
              <a:t> </a:t>
            </a:r>
            <a:r>
              <a:rPr lang="en-US" sz="4900" dirty="0" err="1"/>
              <a:t>önemli</a:t>
            </a:r>
            <a:r>
              <a:rPr lang="en-US" sz="4900" dirty="0"/>
              <a:t> </a:t>
            </a:r>
            <a:r>
              <a:rPr lang="en-US" sz="4900" dirty="0" err="1"/>
              <a:t>şeylere</a:t>
            </a:r>
            <a:r>
              <a:rPr lang="en-US" sz="4900" dirty="0"/>
              <a:t> </a:t>
            </a:r>
            <a:r>
              <a:rPr lang="en-US" sz="4900" dirty="0" err="1"/>
              <a:t>konsantre</a:t>
            </a:r>
            <a:r>
              <a:rPr lang="en-US" sz="4900" dirty="0"/>
              <a:t> </a:t>
            </a:r>
            <a:r>
              <a:rPr lang="en-US" sz="4900" dirty="0" err="1"/>
              <a:t>olabilirsiniz</a:t>
            </a:r>
            <a:r>
              <a:rPr lang="en-US" sz="49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53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en-US" dirty="0"/>
              <a:t>Ne </a:t>
            </a:r>
            <a:r>
              <a:rPr lang="en-US" dirty="0" err="1"/>
              <a:t>kadar</a:t>
            </a:r>
            <a:r>
              <a:rPr lang="en-US" dirty="0"/>
              <a:t> UI 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Gerektiğine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Verilir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24</a:t>
            </a:fld>
            <a:endParaRPr lang="en-US" noProof="0" dirty="0"/>
          </a:p>
        </p:txBody>
      </p:sp>
      <p:pic>
        <p:nvPicPr>
          <p:cNvPr id="1026" name="Picture 2" descr="Mobil Uygulama Sektörle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834" y="2358571"/>
            <a:ext cx="6933714" cy="412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41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557" y="1063416"/>
            <a:ext cx="9914666" cy="706964"/>
          </a:xfrm>
        </p:spPr>
        <p:txBody>
          <a:bodyPr/>
          <a:lstStyle/>
          <a:p>
            <a:r>
              <a:rPr lang="en-US" dirty="0"/>
              <a:t>Mobil </a:t>
            </a:r>
            <a:r>
              <a:rPr lang="en-US" dirty="0" err="1"/>
              <a:t>Uygulama</a:t>
            </a:r>
            <a:r>
              <a:rPr lang="en-US" dirty="0"/>
              <a:t> UI </a:t>
            </a:r>
            <a:r>
              <a:rPr lang="en-US" dirty="0" err="1"/>
              <a:t>Testinde</a:t>
            </a:r>
            <a:r>
              <a:rPr lang="en-US" dirty="0"/>
              <a:t> Test </a:t>
            </a:r>
            <a:r>
              <a:rPr lang="en-US" dirty="0" err="1"/>
              <a:t>Edilecekler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56112" y="2750895"/>
            <a:ext cx="10660932" cy="4187788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dirty="0"/>
              <a:t># 1) 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Çözünürlüğü</a:t>
            </a:r>
            <a:endParaRPr lang="tr-TR" dirty="0"/>
          </a:p>
          <a:p>
            <a:pPr algn="l"/>
            <a:r>
              <a:rPr lang="en-US" dirty="0" err="1"/>
              <a:t>Uygulamanızda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sütunlu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düzeniniz</a:t>
            </a:r>
            <a:r>
              <a:rPr lang="en-US" dirty="0"/>
              <a:t> </a:t>
            </a:r>
            <a:r>
              <a:rPr lang="en-US" dirty="0" err="1"/>
              <a:t>olduğunda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çözünürlükler</a:t>
            </a:r>
            <a:r>
              <a:rPr lang="en-US" dirty="0"/>
              <a:t> test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zorunluluktur</a:t>
            </a:r>
            <a:r>
              <a:rPr lang="en-US" dirty="0"/>
              <a:t>.</a:t>
            </a:r>
            <a:endParaRPr lang="tr-TR" dirty="0"/>
          </a:p>
          <a:p>
            <a:pPr algn="l"/>
            <a:r>
              <a:rPr lang="en-US" dirty="0"/>
              <a:t># 2)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Boyutu</a:t>
            </a:r>
            <a:endParaRPr lang="en-US" dirty="0"/>
          </a:p>
          <a:p>
            <a:pPr algn="l"/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boyutlarında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çözünürlüklerde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varyasyon</a:t>
            </a:r>
            <a:r>
              <a:rPr lang="en-US" dirty="0"/>
              <a:t> var. </a:t>
            </a:r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dirty="0" err="1"/>
              <a:t>akıllı</a:t>
            </a:r>
            <a:r>
              <a:rPr lang="en-US" dirty="0"/>
              <a:t> </a:t>
            </a:r>
            <a:r>
              <a:rPr lang="en-US" dirty="0" err="1"/>
              <a:t>cihazlarda</a:t>
            </a:r>
            <a:r>
              <a:rPr lang="en-US" dirty="0"/>
              <a:t>,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boyutları</a:t>
            </a:r>
            <a:r>
              <a:rPr lang="en-US" dirty="0"/>
              <a:t> </a:t>
            </a:r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,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boyutuyla</a:t>
            </a:r>
            <a:r>
              <a:rPr lang="en-US" dirty="0"/>
              <a:t> </a:t>
            </a:r>
            <a:r>
              <a:rPr lang="en-US" dirty="0" err="1"/>
              <a:t>ilişkilidir</a:t>
            </a:r>
            <a:r>
              <a:rPr lang="en-US" dirty="0"/>
              <a:t>.</a:t>
            </a:r>
            <a:r>
              <a:rPr lang="tr-TR" dirty="0"/>
              <a:t> </a:t>
            </a:r>
            <a:r>
              <a:rPr lang="tr-TR" dirty="0" err="1"/>
              <a:t>Emulatorler</a:t>
            </a:r>
            <a:r>
              <a:rPr lang="tr-TR" dirty="0"/>
              <a:t> bu test için iyi bir yöntemdir.</a:t>
            </a:r>
          </a:p>
          <a:p>
            <a:pPr algn="l"/>
            <a:r>
              <a:rPr lang="en-US" dirty="0"/>
              <a:t># 3)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tr-TR" dirty="0"/>
              <a:t>UI </a:t>
            </a:r>
            <a:r>
              <a:rPr lang="en-US" dirty="0" err="1"/>
              <a:t>Öğeleri</a:t>
            </a:r>
            <a:endParaRPr lang="tr-TR" dirty="0"/>
          </a:p>
          <a:p>
            <a:pPr algn="l"/>
            <a:r>
              <a:rPr lang="en-US" dirty="0" err="1"/>
              <a:t>Düğmeler</a:t>
            </a:r>
            <a:r>
              <a:rPr lang="en-US" dirty="0"/>
              <a:t>, </a:t>
            </a:r>
            <a:r>
              <a:rPr lang="en-US" dirty="0" err="1"/>
              <a:t>başlıklar</a:t>
            </a:r>
            <a:r>
              <a:rPr lang="en-US" dirty="0"/>
              <a:t>, </a:t>
            </a:r>
            <a:r>
              <a:rPr lang="en-US" dirty="0" err="1"/>
              <a:t>simgeler</a:t>
            </a:r>
            <a:r>
              <a:rPr lang="en-US" dirty="0"/>
              <a:t>, </a:t>
            </a:r>
            <a:r>
              <a:rPr lang="en-US" dirty="0" err="1"/>
              <a:t>görüntüler</a:t>
            </a:r>
            <a:r>
              <a:rPr lang="en-US" dirty="0"/>
              <a:t>, </a:t>
            </a:r>
            <a:r>
              <a:rPr lang="en-US" dirty="0" err="1"/>
              <a:t>seçim</a:t>
            </a:r>
            <a:r>
              <a:rPr lang="en-US" dirty="0"/>
              <a:t> </a:t>
            </a:r>
            <a:r>
              <a:rPr lang="en-US" dirty="0" err="1"/>
              <a:t>alanları</a:t>
            </a:r>
            <a:r>
              <a:rPr lang="en-US" dirty="0"/>
              <a:t>,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alanları</a:t>
            </a:r>
            <a:r>
              <a:rPr lang="en-US" dirty="0"/>
              <a:t>, </a:t>
            </a:r>
            <a:r>
              <a:rPr lang="en-US" dirty="0" err="1"/>
              <a:t>onay</a:t>
            </a:r>
            <a:r>
              <a:rPr lang="en-US" dirty="0"/>
              <a:t> </a:t>
            </a:r>
            <a:r>
              <a:rPr lang="en-US" dirty="0" err="1"/>
              <a:t>kutuları</a:t>
            </a:r>
            <a:r>
              <a:rPr lang="en-US" dirty="0"/>
              <a:t> vb. </a:t>
            </a:r>
            <a:r>
              <a:rPr lang="en-US" dirty="0" err="1"/>
              <a:t>Gibi</a:t>
            </a:r>
            <a:r>
              <a:rPr lang="en-US" dirty="0"/>
              <a:t> UI </a:t>
            </a:r>
            <a:r>
              <a:rPr lang="en-US" dirty="0" err="1"/>
              <a:t>öğeleri</a:t>
            </a:r>
            <a:r>
              <a:rPr lang="en-US" dirty="0"/>
              <a:t>, </a:t>
            </a:r>
            <a:r>
              <a:rPr lang="en-US" dirty="0" err="1"/>
              <a:t>ekrandaki</a:t>
            </a:r>
            <a:r>
              <a:rPr lang="en-US" dirty="0"/>
              <a:t> </a:t>
            </a:r>
            <a:r>
              <a:rPr lang="en-US" dirty="0" err="1"/>
              <a:t>görünümleri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boyutları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doğrulanması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öğelerden</a:t>
            </a:r>
            <a:r>
              <a:rPr lang="en-US" dirty="0"/>
              <a:t> </a:t>
            </a:r>
            <a:r>
              <a:rPr lang="en-US" dirty="0" err="1"/>
              <a:t>bazılarıdır</a:t>
            </a:r>
            <a:r>
              <a:rPr lang="en-US" dirty="0"/>
              <a:t>.</a:t>
            </a:r>
          </a:p>
          <a:p>
            <a:pPr algn="l"/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alanları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klavyesi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alanında</a:t>
            </a:r>
            <a:r>
              <a:rPr lang="en-US" dirty="0"/>
              <a:t> </a:t>
            </a:r>
            <a:r>
              <a:rPr lang="en-US" dirty="0" err="1"/>
              <a:t>dokunulduğunda</a:t>
            </a:r>
            <a:r>
              <a:rPr lang="en-US" dirty="0"/>
              <a:t> </a:t>
            </a:r>
            <a:r>
              <a:rPr lang="en-US" dirty="0" err="1"/>
              <a:t>görünüyorsa</a:t>
            </a:r>
            <a:r>
              <a:rPr lang="en-US" dirty="0"/>
              <a:t> test </a:t>
            </a:r>
            <a:r>
              <a:rPr lang="en-US" dirty="0" err="1"/>
              <a:t>edilmeli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doğrulanmalıdır</a:t>
            </a:r>
            <a:r>
              <a:rPr lang="en-US" dirty="0"/>
              <a:t>.</a:t>
            </a:r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28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557" y="1063416"/>
            <a:ext cx="9914666" cy="706964"/>
          </a:xfrm>
        </p:spPr>
        <p:txBody>
          <a:bodyPr/>
          <a:lstStyle/>
          <a:p>
            <a:r>
              <a:rPr lang="en-US" dirty="0"/>
              <a:t>Mobil </a:t>
            </a:r>
            <a:r>
              <a:rPr lang="en-US" dirty="0" err="1"/>
              <a:t>Uygulama</a:t>
            </a:r>
            <a:r>
              <a:rPr lang="en-US" dirty="0"/>
              <a:t> UI </a:t>
            </a:r>
            <a:r>
              <a:rPr lang="en-US" dirty="0" err="1"/>
              <a:t>Testinde</a:t>
            </a:r>
            <a:r>
              <a:rPr lang="en-US" dirty="0"/>
              <a:t> Test </a:t>
            </a:r>
            <a:r>
              <a:rPr lang="en-US" dirty="0" err="1"/>
              <a:t>Edilecekler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26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77424" y="2538067"/>
            <a:ext cx="10660932" cy="4187788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7200" dirty="0"/>
              <a:t># 4) </a:t>
            </a:r>
            <a:r>
              <a:rPr lang="en-US" sz="7200" dirty="0" err="1"/>
              <a:t>Stil</a:t>
            </a:r>
            <a:r>
              <a:rPr lang="en-US" sz="7200" dirty="0"/>
              <a:t>: </a:t>
            </a:r>
            <a:r>
              <a:rPr lang="en-US" sz="7200" dirty="0" err="1"/>
              <a:t>Cihazın</a:t>
            </a:r>
            <a:r>
              <a:rPr lang="en-US" sz="7200" dirty="0"/>
              <a:t> </a:t>
            </a:r>
            <a:r>
              <a:rPr lang="en-US" sz="7200" dirty="0" err="1"/>
              <a:t>Renk</a:t>
            </a:r>
            <a:r>
              <a:rPr lang="en-US" sz="7200" dirty="0"/>
              <a:t> </a:t>
            </a:r>
            <a:r>
              <a:rPr lang="en-US" sz="7200" dirty="0" err="1"/>
              <a:t>ve</a:t>
            </a:r>
            <a:r>
              <a:rPr lang="en-US" sz="7200" dirty="0"/>
              <a:t> </a:t>
            </a:r>
            <a:r>
              <a:rPr lang="en-US" sz="7200" dirty="0" err="1"/>
              <a:t>Tema</a:t>
            </a:r>
            <a:r>
              <a:rPr lang="en-US" sz="7200" dirty="0"/>
              <a:t> </a:t>
            </a:r>
            <a:r>
              <a:rPr lang="en-US" sz="7200" dirty="0" err="1"/>
              <a:t>Şeması</a:t>
            </a:r>
            <a:endParaRPr lang="en-US" sz="7200" dirty="0"/>
          </a:p>
          <a:p>
            <a:pPr algn="l"/>
            <a:r>
              <a:rPr lang="en-US" sz="7200" dirty="0" err="1"/>
              <a:t>Uygulama</a:t>
            </a:r>
            <a:r>
              <a:rPr lang="en-US" sz="7200" dirty="0"/>
              <a:t> </a:t>
            </a:r>
            <a:r>
              <a:rPr lang="en-US" sz="7200" dirty="0" err="1"/>
              <a:t>arayüzü</a:t>
            </a:r>
            <a:r>
              <a:rPr lang="en-US" sz="7200" dirty="0"/>
              <a:t> </a:t>
            </a:r>
            <a:r>
              <a:rPr lang="en-US" sz="7200" dirty="0" err="1"/>
              <a:t>ve</a:t>
            </a:r>
            <a:r>
              <a:rPr lang="en-US" sz="7200" dirty="0"/>
              <a:t> </a:t>
            </a:r>
            <a:r>
              <a:rPr lang="en-US" sz="7200" dirty="0" err="1"/>
              <a:t>renk</a:t>
            </a:r>
            <a:r>
              <a:rPr lang="en-US" sz="7200" dirty="0"/>
              <a:t> </a:t>
            </a:r>
            <a:r>
              <a:rPr lang="en-US" sz="7200" dirty="0" err="1"/>
              <a:t>şeması</a:t>
            </a:r>
            <a:r>
              <a:rPr lang="en-US" sz="7200" dirty="0"/>
              <a:t>, </a:t>
            </a:r>
            <a:r>
              <a:rPr lang="en-US" sz="7200" dirty="0" err="1"/>
              <a:t>telefonun</a:t>
            </a:r>
            <a:r>
              <a:rPr lang="en-US" sz="7200" dirty="0"/>
              <a:t> </a:t>
            </a:r>
            <a:r>
              <a:rPr lang="en-US" sz="7200" dirty="0" err="1"/>
              <a:t>farklı</a:t>
            </a:r>
            <a:r>
              <a:rPr lang="en-US" sz="7200" dirty="0"/>
              <a:t> </a:t>
            </a:r>
            <a:r>
              <a:rPr lang="en-US" sz="7200" dirty="0" err="1"/>
              <a:t>renkleri</a:t>
            </a:r>
            <a:r>
              <a:rPr lang="en-US" sz="7200" dirty="0"/>
              <a:t> </a:t>
            </a:r>
            <a:r>
              <a:rPr lang="en-US" sz="7200" dirty="0" err="1"/>
              <a:t>ve</a:t>
            </a:r>
            <a:r>
              <a:rPr lang="en-US" sz="7200" dirty="0"/>
              <a:t> </a:t>
            </a:r>
            <a:r>
              <a:rPr lang="en-US" sz="7200" dirty="0" err="1"/>
              <a:t>tema</a:t>
            </a:r>
            <a:r>
              <a:rPr lang="en-US" sz="7200" dirty="0"/>
              <a:t> </a:t>
            </a:r>
            <a:r>
              <a:rPr lang="en-US" sz="7200" dirty="0" err="1"/>
              <a:t>şemaları</a:t>
            </a:r>
            <a:r>
              <a:rPr lang="en-US" sz="7200" dirty="0"/>
              <a:t> </a:t>
            </a:r>
            <a:r>
              <a:rPr lang="en-US" sz="7200" dirty="0" err="1"/>
              <a:t>ile</a:t>
            </a:r>
            <a:r>
              <a:rPr lang="en-US" sz="7200" dirty="0"/>
              <a:t> </a:t>
            </a:r>
            <a:r>
              <a:rPr lang="en-US" sz="7200" dirty="0" err="1"/>
              <a:t>tutarlı</a:t>
            </a:r>
            <a:r>
              <a:rPr lang="en-US" sz="7200" dirty="0"/>
              <a:t> </a:t>
            </a:r>
            <a:r>
              <a:rPr lang="en-US" sz="7200" dirty="0" err="1"/>
              <a:t>olmalıdır</a:t>
            </a:r>
            <a:r>
              <a:rPr lang="en-US" sz="7200" dirty="0"/>
              <a:t>.</a:t>
            </a:r>
            <a:r>
              <a:rPr lang="tr-TR" sz="7200" dirty="0"/>
              <a:t> </a:t>
            </a:r>
            <a:r>
              <a:rPr lang="en-US" sz="7200" dirty="0" err="1"/>
              <a:t>Çoğu</a:t>
            </a:r>
            <a:r>
              <a:rPr lang="en-US" sz="7200" dirty="0"/>
              <a:t> zaman, normal </a:t>
            </a:r>
            <a:r>
              <a:rPr lang="en-US" sz="7200" dirty="0" err="1"/>
              <a:t>durumlarda</a:t>
            </a:r>
            <a:r>
              <a:rPr lang="en-US" sz="7200" dirty="0"/>
              <a:t> </a:t>
            </a:r>
            <a:r>
              <a:rPr lang="en-US" sz="7200" dirty="0" err="1"/>
              <a:t>görünen</a:t>
            </a:r>
            <a:r>
              <a:rPr lang="en-US" sz="7200" dirty="0"/>
              <a:t> </a:t>
            </a:r>
            <a:r>
              <a:rPr lang="en-US" sz="7200" dirty="0" err="1"/>
              <a:t>metne</a:t>
            </a:r>
            <a:r>
              <a:rPr lang="en-US" sz="7200" dirty="0"/>
              <a:t> </a:t>
            </a:r>
            <a:r>
              <a:rPr lang="en-US" sz="7200" dirty="0" err="1"/>
              <a:t>odaklanır</a:t>
            </a:r>
            <a:r>
              <a:rPr lang="en-US" sz="7200" dirty="0"/>
              <a:t> </a:t>
            </a:r>
            <a:r>
              <a:rPr lang="en-US" sz="7200" dirty="0" err="1"/>
              <a:t>ve</a:t>
            </a:r>
            <a:r>
              <a:rPr lang="en-US" sz="7200" dirty="0"/>
              <a:t> </a:t>
            </a:r>
            <a:r>
              <a:rPr lang="en-US" sz="7200" dirty="0" err="1"/>
              <a:t>belirli</a:t>
            </a:r>
            <a:r>
              <a:rPr lang="en-US" sz="7200" dirty="0"/>
              <a:t> </a:t>
            </a:r>
            <a:r>
              <a:rPr lang="en-US" sz="7200" dirty="0" err="1"/>
              <a:t>durumlarda</a:t>
            </a:r>
            <a:r>
              <a:rPr lang="en-US" sz="7200" dirty="0"/>
              <a:t> </a:t>
            </a:r>
            <a:r>
              <a:rPr lang="en-US" sz="7200" dirty="0" err="1"/>
              <a:t>görünen</a:t>
            </a:r>
            <a:r>
              <a:rPr lang="en-US" sz="7200" dirty="0"/>
              <a:t> </a:t>
            </a:r>
            <a:r>
              <a:rPr lang="en-US" sz="7200" dirty="0" err="1"/>
              <a:t>metni</a:t>
            </a:r>
            <a:r>
              <a:rPr lang="en-US" sz="7200" dirty="0"/>
              <a:t> </a:t>
            </a:r>
            <a:r>
              <a:rPr lang="en-US" sz="7200" dirty="0" err="1"/>
              <a:t>görmezden</a:t>
            </a:r>
            <a:r>
              <a:rPr lang="en-US" sz="7200" dirty="0"/>
              <a:t> </a:t>
            </a:r>
            <a:r>
              <a:rPr lang="en-US" sz="7200" dirty="0" err="1"/>
              <a:t>geliriz</a:t>
            </a:r>
            <a:r>
              <a:rPr lang="en-US" sz="7200" dirty="0"/>
              <a:t>. </a:t>
            </a:r>
            <a:r>
              <a:rPr lang="en-US" sz="7200" dirty="0" err="1"/>
              <a:t>Başarı</a:t>
            </a:r>
            <a:r>
              <a:rPr lang="en-US" sz="7200" dirty="0"/>
              <a:t> </a:t>
            </a:r>
            <a:r>
              <a:rPr lang="en-US" sz="7200" dirty="0" err="1"/>
              <a:t>ve</a:t>
            </a:r>
            <a:r>
              <a:rPr lang="en-US" sz="7200" dirty="0"/>
              <a:t> </a:t>
            </a:r>
            <a:r>
              <a:rPr lang="en-US" sz="7200" dirty="0" err="1"/>
              <a:t>Başarısızlık</a:t>
            </a:r>
            <a:r>
              <a:rPr lang="en-US" sz="7200" dirty="0"/>
              <a:t> </a:t>
            </a:r>
            <a:r>
              <a:rPr lang="en-US" sz="7200" dirty="0" err="1"/>
              <a:t>mesajları</a:t>
            </a:r>
            <a:r>
              <a:rPr lang="en-US" sz="7200" dirty="0"/>
              <a:t> </a:t>
            </a:r>
            <a:r>
              <a:rPr lang="en-US" sz="7200" dirty="0" err="1"/>
              <a:t>bu</a:t>
            </a:r>
            <a:r>
              <a:rPr lang="en-US" sz="7200" dirty="0"/>
              <a:t> </a:t>
            </a:r>
            <a:r>
              <a:rPr lang="en-US" sz="7200" dirty="0" err="1"/>
              <a:t>tür</a:t>
            </a:r>
            <a:r>
              <a:rPr lang="en-US" sz="7200" dirty="0"/>
              <a:t> </a:t>
            </a:r>
            <a:r>
              <a:rPr lang="en-US" sz="7200" dirty="0" err="1"/>
              <a:t>metinlere</a:t>
            </a:r>
            <a:r>
              <a:rPr lang="en-US" sz="7200" dirty="0"/>
              <a:t> </a:t>
            </a:r>
            <a:r>
              <a:rPr lang="en-US" sz="7200" dirty="0" err="1"/>
              <a:t>bir</a:t>
            </a:r>
            <a:r>
              <a:rPr lang="en-US" sz="7200" dirty="0"/>
              <a:t> </a:t>
            </a:r>
            <a:r>
              <a:rPr lang="en-US" sz="7200" dirty="0" err="1"/>
              <a:t>örnektir</a:t>
            </a:r>
            <a:r>
              <a:rPr lang="en-US" sz="7200" dirty="0"/>
              <a:t>.</a:t>
            </a:r>
            <a:r>
              <a:rPr lang="tr-TR" sz="7200" dirty="0"/>
              <a:t> Örneğin, Hata mesajları için Kırmızı renk, başarı için Yeşil, uyarılar için Sarı ve köprüler için Mavi kullanılır.</a:t>
            </a:r>
            <a:endParaRPr lang="en-US" sz="7200" dirty="0"/>
          </a:p>
          <a:p>
            <a:pPr algn="l"/>
            <a:r>
              <a:rPr lang="en-US" sz="7200" dirty="0"/>
              <a:t># 5) </a:t>
            </a:r>
            <a:r>
              <a:rPr lang="en-US" sz="7200" dirty="0" err="1"/>
              <a:t>Çoklu</a:t>
            </a:r>
            <a:r>
              <a:rPr lang="en-US" sz="7200" dirty="0"/>
              <a:t> </a:t>
            </a:r>
            <a:r>
              <a:rPr lang="en-US" sz="7200" dirty="0" err="1"/>
              <a:t>dokunuş</a:t>
            </a:r>
            <a:r>
              <a:rPr lang="en-US" sz="7200" dirty="0"/>
              <a:t> </a:t>
            </a:r>
            <a:r>
              <a:rPr lang="en-US" sz="7200" dirty="0" err="1"/>
              <a:t>veya</a:t>
            </a:r>
            <a:r>
              <a:rPr lang="en-US" sz="7200" dirty="0"/>
              <a:t> </a:t>
            </a:r>
            <a:r>
              <a:rPr lang="en-US" sz="7200" dirty="0" err="1"/>
              <a:t>Tek</a:t>
            </a:r>
            <a:r>
              <a:rPr lang="en-US" sz="7200" dirty="0"/>
              <a:t> </a:t>
            </a:r>
            <a:r>
              <a:rPr lang="en-US" sz="7200" dirty="0" err="1"/>
              <a:t>dokunuş</a:t>
            </a:r>
            <a:endParaRPr lang="en-US" sz="7200" dirty="0"/>
          </a:p>
          <a:p>
            <a:pPr algn="l"/>
            <a:r>
              <a:rPr lang="en-US" sz="7200" dirty="0" err="1"/>
              <a:t>Uygulamanız</a:t>
            </a:r>
            <a:r>
              <a:rPr lang="en-US" sz="7200" dirty="0"/>
              <a:t> </a:t>
            </a:r>
            <a:r>
              <a:rPr lang="en-US" sz="7200" dirty="0" err="1"/>
              <a:t>yakınlaştırmak</a:t>
            </a:r>
            <a:r>
              <a:rPr lang="en-US" sz="7200" dirty="0"/>
              <a:t> </a:t>
            </a:r>
            <a:r>
              <a:rPr lang="en-US" sz="7200" dirty="0" err="1"/>
              <a:t>için</a:t>
            </a:r>
            <a:r>
              <a:rPr lang="en-US" sz="7200" dirty="0"/>
              <a:t> </a:t>
            </a:r>
            <a:r>
              <a:rPr lang="en-US" sz="7200" dirty="0" err="1"/>
              <a:t>kıstırmak</a:t>
            </a:r>
            <a:r>
              <a:rPr lang="en-US" sz="7200" dirty="0"/>
              <a:t> </a:t>
            </a:r>
            <a:r>
              <a:rPr lang="en-US" sz="7200" dirty="0" err="1"/>
              <a:t>veya</a:t>
            </a:r>
            <a:r>
              <a:rPr lang="en-US" sz="7200" dirty="0"/>
              <a:t> </a:t>
            </a:r>
            <a:r>
              <a:rPr lang="en-US" sz="7200" dirty="0" err="1"/>
              <a:t>küçültmek</a:t>
            </a:r>
            <a:r>
              <a:rPr lang="en-US" sz="7200" dirty="0"/>
              <a:t> </a:t>
            </a:r>
            <a:r>
              <a:rPr lang="en-US" sz="7200" dirty="0" err="1"/>
              <a:t>için</a:t>
            </a:r>
            <a:r>
              <a:rPr lang="en-US" sz="7200" dirty="0"/>
              <a:t> </a:t>
            </a:r>
            <a:r>
              <a:rPr lang="en-US" sz="7200" dirty="0" err="1"/>
              <a:t>kıstırmak</a:t>
            </a:r>
            <a:r>
              <a:rPr lang="en-US" sz="7200" dirty="0"/>
              <a:t> </a:t>
            </a:r>
            <a:r>
              <a:rPr lang="en-US" sz="7200" dirty="0" err="1"/>
              <a:t>gibi</a:t>
            </a:r>
            <a:r>
              <a:rPr lang="en-US" sz="7200" dirty="0"/>
              <a:t> </a:t>
            </a:r>
            <a:r>
              <a:rPr lang="en-US" sz="7200" dirty="0" err="1"/>
              <a:t>çoklu</a:t>
            </a:r>
            <a:r>
              <a:rPr lang="en-US" sz="7200" dirty="0"/>
              <a:t> </a:t>
            </a:r>
            <a:r>
              <a:rPr lang="en-US" sz="7200" dirty="0" err="1"/>
              <a:t>dokunma</a:t>
            </a:r>
            <a:r>
              <a:rPr lang="en-US" sz="7200" dirty="0"/>
              <a:t> </a:t>
            </a:r>
            <a:r>
              <a:rPr lang="en-US" sz="7200" dirty="0" err="1"/>
              <a:t>özelliğini</a:t>
            </a:r>
            <a:r>
              <a:rPr lang="en-US" sz="7200" dirty="0"/>
              <a:t> </a:t>
            </a:r>
            <a:r>
              <a:rPr lang="en-US" sz="7200" dirty="0" err="1"/>
              <a:t>destekliyorsa</a:t>
            </a:r>
            <a:r>
              <a:rPr lang="en-US" sz="7200" dirty="0"/>
              <a:t>, </a:t>
            </a:r>
            <a:r>
              <a:rPr lang="en-US" sz="7200" dirty="0" err="1"/>
              <a:t>bu</a:t>
            </a:r>
            <a:r>
              <a:rPr lang="en-US" sz="7200" dirty="0"/>
              <a:t> </a:t>
            </a:r>
            <a:r>
              <a:rPr lang="en-US" sz="7200" dirty="0" err="1"/>
              <a:t>özelliği</a:t>
            </a:r>
            <a:r>
              <a:rPr lang="en-US" sz="7200" dirty="0"/>
              <a:t> </a:t>
            </a:r>
            <a:r>
              <a:rPr lang="en-US" sz="7200" dirty="0" err="1"/>
              <a:t>iyice</a:t>
            </a:r>
            <a:r>
              <a:rPr lang="en-US" sz="7200" dirty="0"/>
              <a:t> test </a:t>
            </a:r>
            <a:r>
              <a:rPr lang="en-US" sz="7200" dirty="0" err="1"/>
              <a:t>etmeniz</a:t>
            </a:r>
            <a:r>
              <a:rPr lang="en-US" sz="7200" dirty="0"/>
              <a:t> </a:t>
            </a:r>
            <a:r>
              <a:rPr lang="en-US" sz="7200" dirty="0" err="1"/>
              <a:t>ve</a:t>
            </a:r>
            <a:r>
              <a:rPr lang="en-US" sz="7200" dirty="0"/>
              <a:t> </a:t>
            </a:r>
            <a:r>
              <a:rPr lang="en-US" sz="7200" dirty="0" err="1"/>
              <a:t>geçerli</a:t>
            </a:r>
            <a:r>
              <a:rPr lang="en-US" sz="7200" dirty="0"/>
              <a:t> </a:t>
            </a:r>
            <a:r>
              <a:rPr lang="en-US" sz="7200" dirty="0" err="1"/>
              <a:t>tüm</a:t>
            </a:r>
            <a:r>
              <a:rPr lang="en-US" sz="7200" dirty="0"/>
              <a:t> </a:t>
            </a:r>
            <a:r>
              <a:rPr lang="en-US" sz="7200" dirty="0" err="1"/>
              <a:t>ekranlar</a:t>
            </a:r>
            <a:r>
              <a:rPr lang="en-US" sz="7200" dirty="0"/>
              <a:t> </a:t>
            </a:r>
            <a:r>
              <a:rPr lang="en-US" sz="7200" dirty="0" err="1"/>
              <a:t>için</a:t>
            </a:r>
            <a:r>
              <a:rPr lang="en-US" sz="7200" dirty="0"/>
              <a:t> </a:t>
            </a:r>
            <a:r>
              <a:rPr lang="en-US" sz="7200" dirty="0" err="1"/>
              <a:t>bunun</a:t>
            </a:r>
            <a:r>
              <a:rPr lang="en-US" sz="7200" dirty="0"/>
              <a:t> </a:t>
            </a:r>
            <a:r>
              <a:rPr lang="en-US" sz="7200" dirty="0" err="1"/>
              <a:t>için</a:t>
            </a:r>
            <a:r>
              <a:rPr lang="en-US" sz="7200" dirty="0"/>
              <a:t> </a:t>
            </a:r>
            <a:r>
              <a:rPr lang="en-US" sz="7200" dirty="0" err="1"/>
              <a:t>çok</a:t>
            </a:r>
            <a:r>
              <a:rPr lang="en-US" sz="7200" dirty="0"/>
              <a:t> </a:t>
            </a:r>
            <a:r>
              <a:rPr lang="en-US" sz="7200" dirty="0" err="1"/>
              <a:t>sayıda</a:t>
            </a:r>
            <a:r>
              <a:rPr lang="en-US" sz="7200" dirty="0"/>
              <a:t> test </a:t>
            </a:r>
            <a:r>
              <a:rPr lang="en-US" sz="7200" dirty="0" err="1"/>
              <a:t>durumu</a:t>
            </a:r>
            <a:r>
              <a:rPr lang="en-US" sz="7200" dirty="0"/>
              <a:t> </a:t>
            </a:r>
            <a:r>
              <a:rPr lang="en-US" sz="7200" dirty="0" err="1"/>
              <a:t>oluşturmanız</a:t>
            </a:r>
            <a:r>
              <a:rPr lang="en-US" sz="7200" dirty="0"/>
              <a:t> </a:t>
            </a:r>
            <a:r>
              <a:rPr lang="en-US" sz="7200" dirty="0" err="1"/>
              <a:t>gerekir</a:t>
            </a:r>
            <a:r>
              <a:rPr lang="en-US" sz="7200" dirty="0"/>
              <a:t>.</a:t>
            </a:r>
          </a:p>
          <a:p>
            <a:pPr algn="l"/>
            <a:r>
              <a:rPr lang="en-US" sz="7200" dirty="0"/>
              <a:t># 6) </a:t>
            </a:r>
            <a:r>
              <a:rPr lang="en-US" sz="7200" dirty="0" err="1"/>
              <a:t>Uzun</a:t>
            </a:r>
            <a:r>
              <a:rPr lang="en-US" sz="7200" dirty="0"/>
              <a:t> </a:t>
            </a:r>
            <a:r>
              <a:rPr lang="en-US" sz="7200" dirty="0" err="1"/>
              <a:t>veya</a:t>
            </a:r>
            <a:r>
              <a:rPr lang="en-US" sz="7200" dirty="0"/>
              <a:t> </a:t>
            </a:r>
            <a:r>
              <a:rPr lang="en-US" sz="7200" dirty="0" err="1"/>
              <a:t>Kısa</a:t>
            </a:r>
            <a:r>
              <a:rPr lang="en-US" sz="7200" dirty="0"/>
              <a:t> </a:t>
            </a:r>
            <a:r>
              <a:rPr lang="en-US" sz="7200" dirty="0" err="1"/>
              <a:t>Basma</a:t>
            </a:r>
            <a:endParaRPr lang="en-US" sz="7200" dirty="0"/>
          </a:p>
          <a:p>
            <a:pPr algn="l"/>
            <a:r>
              <a:rPr lang="en-US" sz="7200" dirty="0" err="1"/>
              <a:t>Bir</a:t>
            </a:r>
            <a:r>
              <a:rPr lang="en-US" sz="7200" dirty="0"/>
              <a:t> </a:t>
            </a:r>
            <a:r>
              <a:rPr lang="en-US" sz="7200" dirty="0" err="1"/>
              <a:t>simgeye</a:t>
            </a:r>
            <a:r>
              <a:rPr lang="en-US" sz="7200" dirty="0"/>
              <a:t> </a:t>
            </a:r>
            <a:r>
              <a:rPr lang="en-US" sz="7200" dirty="0" err="1"/>
              <a:t>uzun</a:t>
            </a:r>
            <a:r>
              <a:rPr lang="en-US" sz="7200" dirty="0"/>
              <a:t> </a:t>
            </a:r>
            <a:r>
              <a:rPr lang="en-US" sz="7200" dirty="0" err="1"/>
              <a:t>basıldığında</a:t>
            </a:r>
            <a:r>
              <a:rPr lang="en-US" sz="7200" dirty="0"/>
              <a:t> </a:t>
            </a:r>
            <a:r>
              <a:rPr lang="en-US" sz="7200" dirty="0" err="1"/>
              <a:t>içerik</a:t>
            </a:r>
            <a:r>
              <a:rPr lang="en-US" sz="7200" dirty="0"/>
              <a:t> </a:t>
            </a:r>
            <a:r>
              <a:rPr lang="en-US" sz="7200" dirty="0" err="1"/>
              <a:t>menüsü</a:t>
            </a:r>
            <a:r>
              <a:rPr lang="en-US" sz="7200" dirty="0"/>
              <a:t> </a:t>
            </a:r>
            <a:r>
              <a:rPr lang="en-US" sz="7200" dirty="0" err="1"/>
              <a:t>gösterilirken</a:t>
            </a:r>
            <a:r>
              <a:rPr lang="en-US" sz="7200" dirty="0"/>
              <a:t>, </a:t>
            </a:r>
            <a:r>
              <a:rPr lang="en-US" sz="7200" dirty="0" err="1"/>
              <a:t>kısa</a:t>
            </a:r>
            <a:r>
              <a:rPr lang="en-US" sz="7200" dirty="0"/>
              <a:t> </a:t>
            </a:r>
            <a:r>
              <a:rPr lang="en-US" sz="7200" dirty="0" err="1"/>
              <a:t>bir</a:t>
            </a:r>
            <a:r>
              <a:rPr lang="en-US" sz="7200" dirty="0"/>
              <a:t> </a:t>
            </a:r>
            <a:r>
              <a:rPr lang="en-US" sz="7200" dirty="0" err="1"/>
              <a:t>dokunuş</a:t>
            </a:r>
            <a:r>
              <a:rPr lang="en-US" sz="7200" dirty="0"/>
              <a:t> </a:t>
            </a:r>
            <a:r>
              <a:rPr lang="en-US" sz="7200" dirty="0" err="1"/>
              <a:t>menünün</a:t>
            </a:r>
            <a:r>
              <a:rPr lang="en-US" sz="7200" dirty="0"/>
              <a:t> ilk </a:t>
            </a:r>
            <a:r>
              <a:rPr lang="en-US" sz="7200" dirty="0" err="1"/>
              <a:t>işlemini</a:t>
            </a:r>
            <a:r>
              <a:rPr lang="en-US" sz="7200" dirty="0"/>
              <a:t> </a:t>
            </a:r>
            <a:r>
              <a:rPr lang="en-US" sz="7200" dirty="0" err="1"/>
              <a:t>gerçekleştirir</a:t>
            </a:r>
            <a:r>
              <a:rPr lang="en-US" sz="7200" dirty="0"/>
              <a:t>. Bu </a:t>
            </a:r>
            <a:r>
              <a:rPr lang="en-US" sz="7200" dirty="0" err="1"/>
              <a:t>özellik</a:t>
            </a:r>
            <a:r>
              <a:rPr lang="en-US" sz="7200" dirty="0"/>
              <a:t> </a:t>
            </a:r>
            <a:r>
              <a:rPr lang="en-US" sz="7200" dirty="0" err="1"/>
              <a:t>uygulamanızda</a:t>
            </a:r>
            <a:r>
              <a:rPr lang="en-US" sz="7200" dirty="0"/>
              <a:t> </a:t>
            </a:r>
            <a:r>
              <a:rPr lang="en-US" sz="7200" dirty="0" err="1"/>
              <a:t>sağlanmışsa</a:t>
            </a:r>
            <a:r>
              <a:rPr lang="en-US" sz="7200" dirty="0"/>
              <a:t>, </a:t>
            </a:r>
            <a:r>
              <a:rPr lang="en-US" sz="7200" dirty="0" err="1"/>
              <a:t>bu</a:t>
            </a:r>
            <a:r>
              <a:rPr lang="en-US" sz="7200" dirty="0"/>
              <a:t> </a:t>
            </a:r>
            <a:r>
              <a:rPr lang="en-US" sz="7200" dirty="0" err="1"/>
              <a:t>işlevi</a:t>
            </a:r>
            <a:r>
              <a:rPr lang="en-US" sz="7200" dirty="0"/>
              <a:t> </a:t>
            </a:r>
            <a:r>
              <a:rPr lang="en-US" sz="7200" dirty="0" err="1"/>
              <a:t>ve</a:t>
            </a:r>
            <a:r>
              <a:rPr lang="en-US" sz="7200" dirty="0"/>
              <a:t> </a:t>
            </a:r>
            <a:r>
              <a:rPr lang="en-US" sz="7200" dirty="0" err="1"/>
              <a:t>çevresindeki</a:t>
            </a:r>
            <a:r>
              <a:rPr lang="en-US" sz="7200" dirty="0"/>
              <a:t> </a:t>
            </a:r>
            <a:r>
              <a:rPr lang="en-US" sz="7200" dirty="0" err="1"/>
              <a:t>tüm</a:t>
            </a:r>
            <a:r>
              <a:rPr lang="en-US" sz="7200" dirty="0"/>
              <a:t> </a:t>
            </a:r>
            <a:r>
              <a:rPr lang="en-US" sz="7200" dirty="0" err="1"/>
              <a:t>işlevleri</a:t>
            </a:r>
            <a:r>
              <a:rPr lang="en-US" sz="7200" dirty="0"/>
              <a:t> </a:t>
            </a:r>
            <a:r>
              <a:rPr lang="en-US" sz="7200" dirty="0" err="1"/>
              <a:t>doğrulamanız</a:t>
            </a:r>
            <a:r>
              <a:rPr lang="en-US" sz="7200" dirty="0"/>
              <a:t> </a:t>
            </a:r>
            <a:r>
              <a:rPr lang="en-US" sz="7200" dirty="0" err="1"/>
              <a:t>gerekir</a:t>
            </a:r>
            <a:r>
              <a:rPr lang="en-US" sz="7200" dirty="0"/>
              <a:t>.</a:t>
            </a:r>
            <a:endParaRPr lang="tr-TR" sz="7200" dirty="0"/>
          </a:p>
          <a:p>
            <a:pPr algn="l"/>
            <a:r>
              <a:rPr lang="en-US" sz="7200" dirty="0"/>
              <a:t># </a:t>
            </a:r>
            <a:r>
              <a:rPr lang="tr-TR" sz="7200" dirty="0"/>
              <a:t>7</a:t>
            </a:r>
            <a:r>
              <a:rPr lang="en-US" sz="7200" dirty="0"/>
              <a:t>) </a:t>
            </a:r>
            <a:r>
              <a:rPr lang="tr-TR" sz="7200" dirty="0" err="1"/>
              <a:t>Lokasyon</a:t>
            </a:r>
            <a:r>
              <a:rPr lang="tr-TR" sz="7200" dirty="0"/>
              <a:t> ve Pozisyon</a:t>
            </a:r>
            <a:endParaRPr lang="en-US" sz="7200" dirty="0"/>
          </a:p>
          <a:p>
            <a:pPr algn="l"/>
            <a:r>
              <a:rPr lang="tr-TR" sz="7200" dirty="0"/>
              <a:t>Kontrollerin yeri ve ekrandaki pozisyonu önemlidir. Örneğin, kişisel bilgi alırken, Adı soyadı takip eder. Ya da, bir ABD adresi isteyecek kontrollerin biçimi sıralı olmalıdır - ZIP, Şehir, Eyalet.</a:t>
            </a:r>
            <a:endParaRPr lang="en-US" sz="7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133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8746" y="812304"/>
            <a:ext cx="8761413" cy="706964"/>
          </a:xfrm>
        </p:spPr>
        <p:txBody>
          <a:bodyPr/>
          <a:lstStyle/>
          <a:p>
            <a:r>
              <a:rPr lang="en-US" b="1" dirty="0"/>
              <a:t>Mobil </a:t>
            </a:r>
            <a:r>
              <a:rPr lang="en-US" b="1" dirty="0" err="1"/>
              <a:t>Uygulama</a:t>
            </a:r>
            <a:r>
              <a:rPr lang="en-US" b="1" dirty="0"/>
              <a:t> </a:t>
            </a:r>
            <a:r>
              <a:rPr lang="en-US" b="1" dirty="0" err="1"/>
              <a:t>Performans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27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318" y="2406650"/>
            <a:ext cx="7161479" cy="414930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9548" y="2611045"/>
            <a:ext cx="3722146" cy="3477682"/>
          </a:xfrm>
        </p:spPr>
        <p:txBody>
          <a:bodyPr>
            <a:normAutofit fontScale="40000" lnSpcReduction="20000"/>
          </a:bodyPr>
          <a:lstStyle/>
          <a:p>
            <a:r>
              <a:rPr lang="en-US" dirty="0" err="1">
                <a:hlinkClick r:id="rId3"/>
              </a:rPr>
              <a:t>BlazeMeter</a:t>
            </a:r>
            <a:r>
              <a:rPr lang="en-US" dirty="0"/>
              <a:t> </a:t>
            </a:r>
            <a:r>
              <a:rPr lang="en-US" dirty="0" err="1"/>
              <a:t>bir</a:t>
            </a:r>
            <a:r>
              <a:rPr lang="en-US" dirty="0"/>
              <a:t> Mobil </a:t>
            </a:r>
            <a:r>
              <a:rPr lang="en-US" dirty="0" err="1"/>
              <a:t>Performans</a:t>
            </a:r>
            <a:r>
              <a:rPr lang="en-US" dirty="0"/>
              <a:t> Test </a:t>
            </a:r>
            <a:r>
              <a:rPr lang="en-US" dirty="0" err="1">
                <a:hlinkClick r:id="rId3"/>
              </a:rPr>
              <a:t>Aracıdır</a:t>
            </a:r>
            <a:endParaRPr lang="en-US" dirty="0"/>
          </a:p>
          <a:p>
            <a:r>
              <a:rPr lang="en-US" dirty="0" err="1"/>
              <a:t>Araç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milyon</a:t>
            </a:r>
            <a:r>
              <a:rPr lang="en-US" dirty="0"/>
              <a:t> 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son </a:t>
            </a:r>
            <a:r>
              <a:rPr lang="en-US" dirty="0" err="1"/>
              <a:t>derece</a:t>
            </a:r>
            <a:r>
              <a:rPr lang="en-US" dirty="0"/>
              <a:t> </a:t>
            </a:r>
            <a:r>
              <a:rPr lang="en-US" dirty="0" err="1"/>
              <a:t>ölçeklenebilir</a:t>
            </a:r>
            <a:endParaRPr lang="en-US" dirty="0"/>
          </a:p>
          <a:p>
            <a:r>
              <a:rPr lang="en-US" dirty="0"/>
              <a:t>Her </a:t>
            </a:r>
            <a:r>
              <a:rPr lang="en-US" dirty="0" err="1"/>
              <a:t>yerden</a:t>
            </a:r>
            <a:r>
              <a:rPr lang="en-US" dirty="0"/>
              <a:t> </a:t>
            </a:r>
            <a:r>
              <a:rPr lang="en-US" dirty="0" err="1"/>
              <a:t>erişilebilen</a:t>
            </a:r>
            <a:r>
              <a:rPr lang="en-US" dirty="0"/>
              <a:t> </a:t>
            </a:r>
            <a:r>
              <a:rPr lang="en-US" dirty="0" err="1"/>
              <a:t>kapsamlı</a:t>
            </a:r>
            <a:r>
              <a:rPr lang="en-US" dirty="0"/>
              <a:t> web </a:t>
            </a:r>
            <a:r>
              <a:rPr lang="en-US" dirty="0" err="1"/>
              <a:t>tabanlı</a:t>
            </a:r>
            <a:r>
              <a:rPr lang="en-US" dirty="0"/>
              <a:t> </a:t>
            </a:r>
            <a:r>
              <a:rPr lang="en-US" dirty="0" err="1"/>
              <a:t>raporlamaya</a:t>
            </a:r>
            <a:r>
              <a:rPr lang="en-US" dirty="0"/>
              <a:t> </a:t>
            </a:r>
            <a:r>
              <a:rPr lang="en-US" dirty="0" err="1"/>
              <a:t>sahiptir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81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226" y="1028069"/>
            <a:ext cx="8761413" cy="706964"/>
          </a:xfrm>
        </p:spPr>
        <p:txBody>
          <a:bodyPr/>
          <a:lstStyle/>
          <a:p>
            <a:r>
              <a:rPr lang="tr-TR" dirty="0"/>
              <a:t>Mobil Uygulama </a:t>
            </a:r>
            <a:r>
              <a:rPr lang="tr-TR" dirty="0" err="1"/>
              <a:t>Guvenlik</a:t>
            </a:r>
            <a:r>
              <a:rPr lang="tr-TR" dirty="0"/>
              <a:t> Testi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764150" y="2589530"/>
            <a:ext cx="8663700" cy="3477682"/>
          </a:xfrm>
        </p:spPr>
        <p:txBody>
          <a:bodyPr>
            <a:noAutofit/>
          </a:bodyPr>
          <a:lstStyle/>
          <a:p>
            <a:pPr algn="l"/>
            <a:r>
              <a:rPr lang="en-US" sz="1600" b="1" dirty="0"/>
              <a:t># 1) </a:t>
            </a:r>
            <a:r>
              <a:rPr lang="en-US" sz="1600" b="1" dirty="0" err="1"/>
              <a:t>Tehdit</a:t>
            </a:r>
            <a:r>
              <a:rPr lang="en-US" sz="1600" b="1" dirty="0"/>
              <a:t> </a:t>
            </a:r>
            <a:r>
              <a:rPr lang="en-US" sz="1600" b="1" dirty="0" err="1"/>
              <a:t>Analizi</a:t>
            </a:r>
            <a:r>
              <a:rPr lang="en-US" sz="1600" b="1" dirty="0"/>
              <a:t> </a:t>
            </a:r>
            <a:r>
              <a:rPr lang="en-US" sz="1600" b="1" dirty="0" err="1"/>
              <a:t>ve</a:t>
            </a:r>
            <a:r>
              <a:rPr lang="en-US" sz="1600" b="1" dirty="0"/>
              <a:t> </a:t>
            </a:r>
            <a:r>
              <a:rPr lang="en-US" sz="1600" b="1" dirty="0" err="1"/>
              <a:t>Modelleme</a:t>
            </a:r>
            <a:endParaRPr lang="en-US" sz="1600" b="1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1600" dirty="0" err="1"/>
              <a:t>Kullanıcının</a:t>
            </a:r>
            <a:r>
              <a:rPr lang="en-US" sz="1600" dirty="0"/>
              <a:t> </a:t>
            </a:r>
            <a:r>
              <a:rPr lang="en-US" sz="1600" dirty="0" err="1"/>
              <a:t>oturum</a:t>
            </a:r>
            <a:r>
              <a:rPr lang="en-US" sz="1600" dirty="0"/>
              <a:t> </a:t>
            </a:r>
            <a:r>
              <a:rPr lang="en-US" sz="1600" dirty="0" err="1"/>
              <a:t>açma</a:t>
            </a:r>
            <a:r>
              <a:rPr lang="en-US" sz="1600" dirty="0"/>
              <a:t> </a:t>
            </a:r>
            <a:r>
              <a:rPr lang="en-US" sz="1600" dirty="0" err="1"/>
              <a:t>bilgileri</a:t>
            </a:r>
            <a:r>
              <a:rPr lang="en-US" sz="1600" dirty="0"/>
              <a:t> (</a:t>
            </a:r>
            <a:r>
              <a:rPr lang="en-US" sz="1600" dirty="0" err="1"/>
              <a:t>Tek</a:t>
            </a:r>
            <a:r>
              <a:rPr lang="en-US" sz="1600" dirty="0"/>
              <a:t> </a:t>
            </a:r>
            <a:r>
              <a:rPr lang="en-US" sz="1600" dirty="0" err="1"/>
              <a:t>Oturum</a:t>
            </a:r>
            <a:r>
              <a:rPr lang="en-US" sz="1600" dirty="0"/>
              <a:t> </a:t>
            </a:r>
            <a:r>
              <a:rPr lang="en-US" sz="1600" dirty="0" err="1"/>
              <a:t>Açma</a:t>
            </a:r>
            <a:r>
              <a:rPr lang="en-US" sz="1600" dirty="0"/>
              <a:t> </a:t>
            </a:r>
            <a:r>
              <a:rPr lang="en-US" sz="1600" dirty="0" err="1"/>
              <a:t>durumunda</a:t>
            </a:r>
            <a:r>
              <a:rPr lang="en-US" sz="1600" dirty="0"/>
              <a:t> da) </a:t>
            </a:r>
            <a:r>
              <a:rPr lang="en-US" sz="1600" dirty="0" err="1"/>
              <a:t>saklanır</a:t>
            </a:r>
            <a:r>
              <a:rPr lang="en-US" sz="1600" dirty="0"/>
              <a:t>, </a:t>
            </a:r>
            <a:r>
              <a:rPr lang="en-US" sz="1600" dirty="0" err="1"/>
              <a:t>bu</a:t>
            </a:r>
            <a:r>
              <a:rPr lang="en-US" sz="1600" dirty="0"/>
              <a:t> </a:t>
            </a:r>
            <a:r>
              <a:rPr lang="en-US" sz="1600" dirty="0" err="1"/>
              <a:t>nedenle</a:t>
            </a:r>
            <a:r>
              <a:rPr lang="en-US" sz="1600" dirty="0"/>
              <a:t> </a:t>
            </a:r>
            <a:r>
              <a:rPr lang="en-US" sz="1600" dirty="0" err="1"/>
              <a:t>oturum</a:t>
            </a:r>
            <a:r>
              <a:rPr lang="en-US" sz="1600" dirty="0"/>
              <a:t> </a:t>
            </a:r>
            <a:r>
              <a:rPr lang="en-US" sz="1600" dirty="0" err="1"/>
              <a:t>açma</a:t>
            </a:r>
            <a:r>
              <a:rPr lang="en-US" sz="1600" dirty="0"/>
              <a:t> </a:t>
            </a:r>
            <a:r>
              <a:rPr lang="en-US" sz="1600" dirty="0" err="1"/>
              <a:t>bilgileriyle</a:t>
            </a:r>
            <a:r>
              <a:rPr lang="en-US" sz="1600" dirty="0"/>
              <a:t> </a:t>
            </a:r>
            <a:r>
              <a:rPr lang="en-US" sz="1600" dirty="0" err="1"/>
              <a:t>ilgilenen</a:t>
            </a:r>
            <a:r>
              <a:rPr lang="en-US" sz="1600" dirty="0"/>
              <a:t> </a:t>
            </a:r>
            <a:r>
              <a:rPr lang="en-US" sz="1600" dirty="0" err="1"/>
              <a:t>uygulamaların</a:t>
            </a:r>
            <a:r>
              <a:rPr lang="en-US" sz="1600" dirty="0"/>
              <a:t> da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tehdit</a:t>
            </a:r>
            <a:r>
              <a:rPr lang="en-US" sz="1600" dirty="0"/>
              <a:t> </a:t>
            </a:r>
            <a:r>
              <a:rPr lang="en-US" sz="1600" dirty="0" err="1"/>
              <a:t>analizine</a:t>
            </a:r>
            <a:r>
              <a:rPr lang="en-US" sz="1600" dirty="0"/>
              <a:t> </a:t>
            </a:r>
            <a:r>
              <a:rPr lang="en-US" sz="1600" dirty="0" err="1"/>
              <a:t>ihtiyacı</a:t>
            </a:r>
            <a:r>
              <a:rPr lang="en-US" sz="1600" dirty="0"/>
              <a:t> </a:t>
            </a:r>
            <a:r>
              <a:rPr lang="en-US" sz="1600" dirty="0" err="1"/>
              <a:t>vardır</a:t>
            </a:r>
            <a:r>
              <a:rPr lang="en-US" sz="1600" dirty="0"/>
              <a:t>. </a:t>
            </a:r>
            <a:endParaRPr lang="tr-TR" sz="16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1600" dirty="0" err="1"/>
              <a:t>Uygulamada</a:t>
            </a:r>
            <a:r>
              <a:rPr lang="en-US" sz="1600" dirty="0"/>
              <a:t> </a:t>
            </a:r>
            <a:r>
              <a:rPr lang="en-US" sz="1600" dirty="0" err="1"/>
              <a:t>gösterilen</a:t>
            </a:r>
            <a:r>
              <a:rPr lang="en-US" sz="1600" dirty="0"/>
              <a:t> </a:t>
            </a:r>
            <a:r>
              <a:rPr lang="en-US" sz="1600" dirty="0" err="1"/>
              <a:t>veriler</a:t>
            </a:r>
            <a:r>
              <a:rPr lang="en-US" sz="1600" dirty="0"/>
              <a:t> </a:t>
            </a:r>
            <a:r>
              <a:rPr lang="en-US" sz="1600" dirty="0" err="1"/>
              <a:t>analiz</a:t>
            </a:r>
            <a:r>
              <a:rPr lang="en-US" sz="1600" dirty="0"/>
              <a:t> </a:t>
            </a:r>
            <a:r>
              <a:rPr lang="en-US" sz="1600" dirty="0" err="1"/>
              <a:t>edilmesi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güvence</a:t>
            </a:r>
            <a:r>
              <a:rPr lang="en-US" sz="1600" dirty="0"/>
              <a:t> </a:t>
            </a:r>
            <a:r>
              <a:rPr lang="en-US" sz="1600" dirty="0" err="1"/>
              <a:t>altına</a:t>
            </a:r>
            <a:r>
              <a:rPr lang="en-US" sz="1600" dirty="0"/>
              <a:t> </a:t>
            </a:r>
            <a:r>
              <a:rPr lang="en-US" sz="1600" dirty="0" err="1"/>
              <a:t>alınması</a:t>
            </a:r>
            <a:r>
              <a:rPr lang="en-US" sz="1600" dirty="0"/>
              <a:t> </a:t>
            </a:r>
            <a:r>
              <a:rPr lang="en-US" sz="1600" dirty="0" err="1"/>
              <a:t>gereken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önemli</a:t>
            </a:r>
            <a:r>
              <a:rPr lang="en-US" sz="1600" dirty="0"/>
              <a:t> </a:t>
            </a:r>
            <a:r>
              <a:rPr lang="en-US" sz="1600" dirty="0" err="1"/>
              <a:t>tehdittir</a:t>
            </a:r>
            <a:r>
              <a:rPr lang="en-US" sz="1600" dirty="0"/>
              <a:t>. </a:t>
            </a:r>
            <a:endParaRPr lang="tr-TR" sz="16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1600" dirty="0"/>
              <a:t>Web </a:t>
            </a:r>
            <a:r>
              <a:rPr lang="en-US" sz="1600" dirty="0" err="1"/>
              <a:t>servisinden</a:t>
            </a:r>
            <a:r>
              <a:rPr lang="en-US" sz="1600" dirty="0"/>
              <a:t> </a:t>
            </a:r>
            <a:r>
              <a:rPr lang="en-US" sz="1600" dirty="0" err="1"/>
              <a:t>gönderilen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alınan</a:t>
            </a:r>
            <a:r>
              <a:rPr lang="en-US" sz="1600" dirty="0"/>
              <a:t> </a:t>
            </a:r>
            <a:r>
              <a:rPr lang="en-US" sz="1600" dirty="0" err="1"/>
              <a:t>verilerin</a:t>
            </a:r>
            <a:r>
              <a:rPr lang="en-US" sz="1600" dirty="0"/>
              <a:t>, </a:t>
            </a:r>
            <a:r>
              <a:rPr lang="en-US" sz="1600" dirty="0" err="1"/>
              <a:t>onu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saldırıya</a:t>
            </a:r>
            <a:r>
              <a:rPr lang="en-US" sz="1600" dirty="0"/>
              <a:t> </a:t>
            </a:r>
            <a:r>
              <a:rPr lang="en-US" sz="1600" dirty="0" err="1"/>
              <a:t>karşı</a:t>
            </a:r>
            <a:r>
              <a:rPr lang="en-US" sz="1600" dirty="0"/>
              <a:t> </a:t>
            </a:r>
            <a:r>
              <a:rPr lang="en-US" sz="1600" dirty="0" err="1"/>
              <a:t>korumak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güvenli</a:t>
            </a:r>
            <a:r>
              <a:rPr lang="en-US" sz="1600" dirty="0"/>
              <a:t> </a:t>
            </a:r>
            <a:r>
              <a:rPr lang="en-US" sz="1600" dirty="0" err="1"/>
              <a:t>olması</a:t>
            </a:r>
            <a:r>
              <a:rPr lang="en-US" sz="1600" dirty="0"/>
              <a:t> </a:t>
            </a:r>
            <a:r>
              <a:rPr lang="en-US" sz="1600" dirty="0" err="1"/>
              <a:t>gerekir</a:t>
            </a:r>
            <a:r>
              <a:rPr lang="en-US" sz="1600" dirty="0"/>
              <a:t>. </a:t>
            </a:r>
            <a:r>
              <a:rPr lang="en-US" sz="1600" dirty="0" err="1"/>
              <a:t>Güvenlik</a:t>
            </a:r>
            <a:r>
              <a:rPr lang="en-US" sz="1600" dirty="0"/>
              <a:t> </a:t>
            </a:r>
            <a:r>
              <a:rPr lang="en-US" sz="1600" dirty="0" err="1"/>
              <a:t>nedeniyle</a:t>
            </a:r>
            <a:r>
              <a:rPr lang="en-US" sz="1600" dirty="0"/>
              <a:t> </a:t>
            </a:r>
            <a:r>
              <a:rPr lang="en-US" sz="1600" dirty="0" err="1"/>
              <a:t>servis</a:t>
            </a:r>
            <a:r>
              <a:rPr lang="en-US" sz="1600" dirty="0"/>
              <a:t> </a:t>
            </a:r>
            <a:r>
              <a:rPr lang="en-US" sz="1600" dirty="0" err="1"/>
              <a:t>çağrılarının</a:t>
            </a:r>
            <a:r>
              <a:rPr lang="en-US" sz="1600" dirty="0"/>
              <a:t> </a:t>
            </a:r>
            <a:r>
              <a:rPr lang="en-US" sz="1600" dirty="0" err="1"/>
              <a:t>şifrelenmesi</a:t>
            </a:r>
            <a:r>
              <a:rPr lang="en-US" sz="1600" dirty="0"/>
              <a:t> </a:t>
            </a:r>
            <a:r>
              <a:rPr lang="en-US" sz="1600" dirty="0" err="1"/>
              <a:t>gerekir</a:t>
            </a:r>
            <a:r>
              <a:rPr lang="en-US" sz="1600" dirty="0"/>
              <a:t>.</a:t>
            </a:r>
            <a:endParaRPr lang="tr-TR" sz="16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1600" dirty="0" err="1"/>
              <a:t>Ticari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uygulamaya</a:t>
            </a:r>
            <a:r>
              <a:rPr lang="en-US" sz="1600" dirty="0"/>
              <a:t> </a:t>
            </a:r>
            <a:r>
              <a:rPr lang="en-US" sz="1600" dirty="0" err="1"/>
              <a:t>sipariş</a:t>
            </a:r>
            <a:r>
              <a:rPr lang="en-US" sz="1600" dirty="0"/>
              <a:t> </a:t>
            </a:r>
            <a:r>
              <a:rPr lang="en-US" sz="1600" dirty="0" err="1"/>
              <a:t>verirken</a:t>
            </a:r>
            <a:r>
              <a:rPr lang="en-US" sz="1600" dirty="0"/>
              <a:t> </a:t>
            </a:r>
            <a:r>
              <a:rPr lang="en-US" sz="1600" baseline="30000" dirty="0"/>
              <a:t>3.</a:t>
            </a:r>
            <a:r>
              <a:rPr lang="en-US" sz="1600" dirty="0"/>
              <a:t> </a:t>
            </a:r>
            <a:r>
              <a:rPr lang="en-US" sz="1600" dirty="0" err="1"/>
              <a:t>taraf</a:t>
            </a:r>
            <a:r>
              <a:rPr lang="en-US" sz="1600" dirty="0"/>
              <a:t> </a:t>
            </a:r>
            <a:r>
              <a:rPr lang="en-US" sz="1600" dirty="0" err="1"/>
              <a:t>uygulamalarla</a:t>
            </a:r>
            <a:r>
              <a:rPr lang="en-US" sz="1600" dirty="0"/>
              <a:t> </a:t>
            </a:r>
            <a:r>
              <a:rPr lang="en-US" sz="1600" dirty="0" err="1"/>
              <a:t>etkileşim</a:t>
            </a:r>
            <a:r>
              <a:rPr lang="en-US" sz="1600" dirty="0"/>
              <a:t>, para </a:t>
            </a:r>
            <a:r>
              <a:rPr lang="en-US" sz="1600" dirty="0" err="1"/>
              <a:t>transferi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net </a:t>
            </a:r>
            <a:r>
              <a:rPr lang="en-US" sz="1600" dirty="0" err="1"/>
              <a:t>bankacılık</a:t>
            </a:r>
            <a:r>
              <a:rPr lang="en-US" sz="1600" dirty="0"/>
              <a:t> </a:t>
            </a:r>
            <a:r>
              <a:rPr lang="en-US" sz="1600" dirty="0" err="1"/>
              <a:t>veya</a:t>
            </a:r>
            <a:r>
              <a:rPr lang="en-US" sz="1600" dirty="0"/>
              <a:t> PayPal </a:t>
            </a:r>
            <a:r>
              <a:rPr lang="en-US" sz="1600" dirty="0" err="1"/>
              <a:t>veya</a:t>
            </a:r>
            <a:r>
              <a:rPr lang="en-US" sz="1600" dirty="0"/>
              <a:t> </a:t>
            </a:r>
            <a:r>
              <a:rPr lang="en-US" sz="1600" dirty="0" err="1"/>
              <a:t>PayTM'ye</a:t>
            </a:r>
            <a:r>
              <a:rPr lang="en-US" sz="1600" dirty="0"/>
              <a:t> </a:t>
            </a:r>
            <a:r>
              <a:rPr lang="en-US" sz="1600" dirty="0" err="1"/>
              <a:t>bağlanır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bunun</a:t>
            </a:r>
            <a:r>
              <a:rPr lang="en-US" sz="1600" dirty="0"/>
              <a:t> </a:t>
            </a:r>
            <a:r>
              <a:rPr lang="en-US" sz="1600" dirty="0" err="1"/>
              <a:t>güvenli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bağlantı</a:t>
            </a:r>
            <a:r>
              <a:rPr lang="en-US" sz="1600" dirty="0"/>
              <a:t> </a:t>
            </a:r>
            <a:r>
              <a:rPr lang="en-US" sz="1600" dirty="0" err="1"/>
              <a:t>yoluyla</a:t>
            </a:r>
            <a:r>
              <a:rPr lang="en-US" sz="1600" dirty="0"/>
              <a:t> </a:t>
            </a:r>
            <a:r>
              <a:rPr lang="en-US" sz="1600" dirty="0" err="1"/>
              <a:t>yapılması</a:t>
            </a:r>
            <a:r>
              <a:rPr lang="en-US" sz="1600" dirty="0"/>
              <a:t> </a:t>
            </a:r>
            <a:r>
              <a:rPr lang="en-US" sz="1600" dirty="0" err="1"/>
              <a:t>gerekir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3995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635058" y="2293695"/>
            <a:ext cx="9219408" cy="4564305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 err="1"/>
              <a:t>Yanlış</a:t>
            </a:r>
            <a:r>
              <a:rPr lang="en-US" sz="1600" b="1" dirty="0"/>
              <a:t> Platform </a:t>
            </a:r>
            <a:r>
              <a:rPr lang="en-US" sz="1600" b="1" dirty="0" err="1"/>
              <a:t>Kullanımı</a:t>
            </a:r>
            <a:r>
              <a:rPr lang="en-US" sz="1600" b="1" dirty="0"/>
              <a:t>:</a:t>
            </a:r>
            <a:r>
              <a:rPr lang="en-US" sz="1600" dirty="0"/>
              <a:t>  </a:t>
            </a:r>
            <a:r>
              <a:rPr lang="en-US" sz="1600" dirty="0" err="1"/>
              <a:t>İhtiyaç</a:t>
            </a:r>
            <a:r>
              <a:rPr lang="en-US" sz="1600" dirty="0"/>
              <a:t> </a:t>
            </a:r>
            <a:r>
              <a:rPr lang="en-US" sz="1600" dirty="0" err="1"/>
              <a:t>duyulan</a:t>
            </a:r>
            <a:r>
              <a:rPr lang="en-US" sz="1600" dirty="0"/>
              <a:t> </a:t>
            </a:r>
            <a:r>
              <a:rPr lang="en-US" sz="1600" dirty="0" err="1"/>
              <a:t>kişilerin</a:t>
            </a:r>
            <a:r>
              <a:rPr lang="en-US" sz="1600" dirty="0"/>
              <a:t> </a:t>
            </a:r>
            <a:r>
              <a:rPr lang="en-US" sz="1600" dirty="0" err="1"/>
              <a:t>ötesinde</a:t>
            </a:r>
            <a:r>
              <a:rPr lang="en-US" sz="1600" dirty="0"/>
              <a:t>, </a:t>
            </a:r>
            <a:r>
              <a:rPr lang="en-US" sz="1600" dirty="0" err="1"/>
              <a:t>kişilere</a:t>
            </a:r>
            <a:r>
              <a:rPr lang="en-US" sz="1600" dirty="0"/>
              <a:t>, </a:t>
            </a:r>
            <a:r>
              <a:rPr lang="en-US" sz="1600" dirty="0" err="1"/>
              <a:t>galeriye</a:t>
            </a:r>
            <a:r>
              <a:rPr lang="en-US" sz="1600" dirty="0"/>
              <a:t> vb. </a:t>
            </a:r>
            <a:r>
              <a:rPr lang="en-US" sz="1600" dirty="0" err="1"/>
              <a:t>Erişmek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uygulama</a:t>
            </a:r>
            <a:r>
              <a:rPr lang="en-US" sz="1600" dirty="0"/>
              <a:t> </a:t>
            </a:r>
            <a:r>
              <a:rPr lang="en-US" sz="1600" dirty="0" err="1"/>
              <a:t>izinleri</a:t>
            </a:r>
            <a:r>
              <a:rPr lang="en-US" sz="1600" dirty="0"/>
              <a:t> </a:t>
            </a:r>
            <a:r>
              <a:rPr lang="en-US" sz="1600" dirty="0" err="1"/>
              <a:t>vermek</a:t>
            </a:r>
            <a:r>
              <a:rPr lang="en-US" sz="1600" dirty="0"/>
              <a:t> </a:t>
            </a:r>
            <a:r>
              <a:rPr lang="en-US" sz="1600" dirty="0" err="1"/>
              <a:t>gibi</a:t>
            </a:r>
            <a:r>
              <a:rPr lang="en-US" sz="1600" dirty="0"/>
              <a:t> </a:t>
            </a:r>
            <a:r>
              <a:rPr lang="en-US" sz="1600" dirty="0" err="1"/>
              <a:t>telefonun</a:t>
            </a:r>
            <a:r>
              <a:rPr lang="en-US" sz="1600" dirty="0"/>
              <a:t> </a:t>
            </a:r>
            <a:r>
              <a:rPr lang="en-US" sz="1600" dirty="0" err="1"/>
              <a:t>veya</a:t>
            </a:r>
            <a:r>
              <a:rPr lang="en-US" sz="1600" dirty="0"/>
              <a:t> </a:t>
            </a:r>
            <a:r>
              <a:rPr lang="en-US" sz="1600" dirty="0" err="1"/>
              <a:t>işletim</a:t>
            </a:r>
            <a:r>
              <a:rPr lang="en-US" sz="1600" dirty="0"/>
              <a:t> </a:t>
            </a:r>
            <a:r>
              <a:rPr lang="en-US" sz="1600" dirty="0" err="1"/>
              <a:t>sisteminin</a:t>
            </a:r>
            <a:r>
              <a:rPr lang="en-US" sz="1600" dirty="0"/>
              <a:t> </a:t>
            </a:r>
            <a:r>
              <a:rPr lang="en-US" sz="1600" dirty="0" err="1"/>
              <a:t>özelliklerinde</a:t>
            </a:r>
            <a:r>
              <a:rPr lang="en-US" sz="1600" dirty="0"/>
              <a:t> </a:t>
            </a:r>
            <a:r>
              <a:rPr lang="en-US" sz="1600" dirty="0" err="1"/>
              <a:t>kötü</a:t>
            </a:r>
            <a:r>
              <a:rPr lang="en-US" sz="1600" dirty="0"/>
              <a:t> </a:t>
            </a:r>
            <a:r>
              <a:rPr lang="en-US" sz="1600" dirty="0" err="1"/>
              <a:t>muamele</a:t>
            </a:r>
            <a:r>
              <a:rPr lang="en-US" sz="1600" dirty="0"/>
              <a:t>.</a:t>
            </a:r>
          </a:p>
          <a:p>
            <a:pPr algn="l"/>
            <a:r>
              <a:rPr lang="en-US" sz="1600" b="1" dirty="0" err="1"/>
              <a:t>Gereksiz</a:t>
            </a:r>
            <a:r>
              <a:rPr lang="en-US" sz="1600" b="1" dirty="0"/>
              <a:t> </a:t>
            </a:r>
            <a:r>
              <a:rPr lang="en-US" sz="1600" b="1" dirty="0" err="1"/>
              <a:t>Veri</a:t>
            </a:r>
            <a:r>
              <a:rPr lang="en-US" sz="1600" b="1" dirty="0"/>
              <a:t> </a:t>
            </a:r>
            <a:r>
              <a:rPr lang="en-US" sz="1600" b="1" dirty="0" err="1"/>
              <a:t>Depolama</a:t>
            </a:r>
            <a:r>
              <a:rPr lang="en-US" sz="1600" b="1" dirty="0"/>
              <a:t>:</a:t>
            </a:r>
            <a:r>
              <a:rPr lang="en-US" sz="1600" dirty="0"/>
              <a:t> </a:t>
            </a:r>
            <a:r>
              <a:rPr lang="en-US" sz="1600" dirty="0" err="1"/>
              <a:t>İstenmeyen</a:t>
            </a:r>
            <a:r>
              <a:rPr lang="en-US" sz="1600" dirty="0"/>
              <a:t> </a:t>
            </a:r>
            <a:r>
              <a:rPr lang="en-US" sz="1600" dirty="0" err="1"/>
              <a:t>verilerin</a:t>
            </a:r>
            <a:r>
              <a:rPr lang="en-US" sz="1600" dirty="0"/>
              <a:t> </a:t>
            </a:r>
            <a:r>
              <a:rPr lang="en-US" sz="1600" dirty="0" err="1"/>
              <a:t>uygulamada</a:t>
            </a:r>
            <a:r>
              <a:rPr lang="en-US" sz="1600" dirty="0"/>
              <a:t> </a:t>
            </a:r>
            <a:r>
              <a:rPr lang="en-US" sz="1600" dirty="0" err="1"/>
              <a:t>saklanması</a:t>
            </a:r>
            <a:r>
              <a:rPr lang="en-US" sz="1600" dirty="0"/>
              <a:t>.</a:t>
            </a:r>
          </a:p>
          <a:p>
            <a:pPr algn="l"/>
            <a:r>
              <a:rPr lang="en-US" sz="1600" b="1" dirty="0" err="1"/>
              <a:t>Açık</a:t>
            </a:r>
            <a:r>
              <a:rPr lang="en-US" sz="1600" b="1" dirty="0"/>
              <a:t> </a:t>
            </a:r>
            <a:r>
              <a:rPr lang="en-US" sz="1600" b="1" dirty="0" err="1"/>
              <a:t>Kimlik</a:t>
            </a:r>
            <a:r>
              <a:rPr lang="en-US" sz="1600" b="1" dirty="0"/>
              <a:t> </a:t>
            </a:r>
            <a:r>
              <a:rPr lang="en-US" sz="1600" b="1" dirty="0" err="1"/>
              <a:t>Doğrulaması</a:t>
            </a:r>
            <a:r>
              <a:rPr lang="en-US" sz="1600" b="1" dirty="0"/>
              <a:t>:</a:t>
            </a:r>
            <a:r>
              <a:rPr lang="en-US" sz="1600" dirty="0"/>
              <a:t> </a:t>
            </a:r>
            <a:r>
              <a:rPr lang="en-US" sz="1600" dirty="0" err="1"/>
              <a:t>Kullanıcı</a:t>
            </a:r>
            <a:r>
              <a:rPr lang="en-US" sz="1600" dirty="0"/>
              <a:t> </a:t>
            </a:r>
            <a:r>
              <a:rPr lang="en-US" sz="1600" dirty="0" err="1"/>
              <a:t>tanımlanamadı</a:t>
            </a:r>
            <a:r>
              <a:rPr lang="en-US" sz="1600" dirty="0"/>
              <a:t>, </a:t>
            </a:r>
            <a:r>
              <a:rPr lang="en-US" sz="1600" dirty="0" err="1"/>
              <a:t>kullanıcının</a:t>
            </a:r>
            <a:r>
              <a:rPr lang="en-US" sz="1600" dirty="0"/>
              <a:t> </a:t>
            </a:r>
            <a:r>
              <a:rPr lang="en-US" sz="1600" dirty="0" err="1"/>
              <a:t>kimliğini</a:t>
            </a:r>
            <a:r>
              <a:rPr lang="en-US" sz="1600" dirty="0"/>
              <a:t> </a:t>
            </a:r>
            <a:r>
              <a:rPr lang="en-US" sz="1600" dirty="0" err="1"/>
              <a:t>koruyamadı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kullanıcı</a:t>
            </a:r>
            <a:r>
              <a:rPr lang="en-US" sz="1600" dirty="0"/>
              <a:t> </a:t>
            </a:r>
            <a:r>
              <a:rPr lang="en-US" sz="1600" dirty="0" err="1"/>
              <a:t>oturumunu</a:t>
            </a:r>
            <a:r>
              <a:rPr lang="en-US" sz="1600" dirty="0"/>
              <a:t> </a:t>
            </a:r>
            <a:r>
              <a:rPr lang="en-US" sz="1600" dirty="0" err="1"/>
              <a:t>koruyamadı</a:t>
            </a:r>
            <a:r>
              <a:rPr lang="en-US" sz="1600" dirty="0"/>
              <a:t>.</a:t>
            </a:r>
          </a:p>
          <a:p>
            <a:pPr algn="l"/>
            <a:r>
              <a:rPr lang="en-US" sz="1600" b="1" dirty="0" err="1"/>
              <a:t>Güvenli</a:t>
            </a:r>
            <a:r>
              <a:rPr lang="en-US" sz="1600" b="1" dirty="0"/>
              <a:t> </a:t>
            </a:r>
            <a:r>
              <a:rPr lang="en-US" sz="1600" b="1" dirty="0" err="1"/>
              <a:t>Olmayan</a:t>
            </a:r>
            <a:r>
              <a:rPr lang="en-US" sz="1600" b="1" dirty="0"/>
              <a:t> </a:t>
            </a:r>
            <a:r>
              <a:rPr lang="en-US" sz="1600" b="1" dirty="0" err="1"/>
              <a:t>İletişim</a:t>
            </a:r>
            <a:r>
              <a:rPr lang="en-US" sz="1600" b="1" dirty="0"/>
              <a:t>:</a:t>
            </a:r>
            <a:r>
              <a:rPr lang="en-US" sz="1600" dirty="0"/>
              <a:t> </a:t>
            </a:r>
            <a:r>
              <a:rPr lang="en-US" sz="1600" dirty="0" err="1"/>
              <a:t>Doğru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SSL </a:t>
            </a:r>
            <a:r>
              <a:rPr lang="en-US" sz="1600" dirty="0" err="1"/>
              <a:t>oturumu</a:t>
            </a:r>
            <a:r>
              <a:rPr lang="en-US" sz="1600" dirty="0"/>
              <a:t> </a:t>
            </a:r>
            <a:r>
              <a:rPr lang="en-US" sz="1600" dirty="0" err="1"/>
              <a:t>tutturulamıyor</a:t>
            </a:r>
            <a:r>
              <a:rPr lang="en-US" sz="1600" dirty="0"/>
              <a:t>.</a:t>
            </a:r>
          </a:p>
          <a:p>
            <a:pPr algn="l"/>
            <a:r>
              <a:rPr lang="en-US" sz="1600" b="1" dirty="0" err="1"/>
              <a:t>Kötü</a:t>
            </a:r>
            <a:r>
              <a:rPr lang="en-US" sz="1600" b="1" dirty="0"/>
              <a:t> </a:t>
            </a:r>
            <a:r>
              <a:rPr lang="en-US" sz="1600" b="1" dirty="0" err="1"/>
              <a:t>Amaçlı</a:t>
            </a:r>
            <a:r>
              <a:rPr lang="en-US" sz="1600" b="1" dirty="0"/>
              <a:t> </a:t>
            </a:r>
            <a:r>
              <a:rPr lang="en-US" sz="1600" b="1" dirty="0" err="1"/>
              <a:t>Üçüncü</a:t>
            </a:r>
            <a:r>
              <a:rPr lang="en-US" sz="1600" b="1" dirty="0"/>
              <a:t> </a:t>
            </a:r>
            <a:r>
              <a:rPr lang="en-US" sz="1600" b="1" dirty="0" err="1"/>
              <a:t>Taraf</a:t>
            </a:r>
            <a:r>
              <a:rPr lang="en-US" sz="1600" b="1" dirty="0"/>
              <a:t> Kodu:</a:t>
            </a:r>
            <a:r>
              <a:rPr lang="en-US" sz="1600" dirty="0"/>
              <a:t>  </a:t>
            </a:r>
            <a:r>
              <a:rPr lang="en-US" sz="1600" dirty="0" err="1"/>
              <a:t>Gerekli</a:t>
            </a:r>
            <a:r>
              <a:rPr lang="en-US" sz="1600" dirty="0"/>
              <a:t> </a:t>
            </a:r>
            <a:r>
              <a:rPr lang="en-US" sz="1600" dirty="0" err="1"/>
              <a:t>olmayan</a:t>
            </a:r>
            <a:r>
              <a:rPr lang="en-US" sz="1600" dirty="0"/>
              <a:t> </a:t>
            </a:r>
            <a:r>
              <a:rPr lang="en-US" sz="1600" dirty="0" err="1"/>
              <a:t>veya</a:t>
            </a:r>
            <a:r>
              <a:rPr lang="en-US" sz="1600" dirty="0"/>
              <a:t> </a:t>
            </a:r>
            <a:r>
              <a:rPr lang="en-US" sz="1600" dirty="0" err="1"/>
              <a:t>gereksiz</a:t>
            </a:r>
            <a:r>
              <a:rPr lang="en-US" sz="1600" dirty="0"/>
              <a:t> </a:t>
            </a:r>
            <a:r>
              <a:rPr lang="en-US" sz="1600" dirty="0" err="1"/>
              <a:t>kodu</a:t>
            </a:r>
            <a:r>
              <a:rPr lang="en-US" sz="1600" dirty="0"/>
              <a:t> </a:t>
            </a:r>
            <a:r>
              <a:rPr lang="en-US" sz="1600" dirty="0" err="1"/>
              <a:t>kaldırmayan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üçüncü</a:t>
            </a:r>
            <a:r>
              <a:rPr lang="en-US" sz="1600" dirty="0"/>
              <a:t> </a:t>
            </a:r>
            <a:r>
              <a:rPr lang="en-US" sz="1600" dirty="0" err="1"/>
              <a:t>taraf</a:t>
            </a:r>
            <a:r>
              <a:rPr lang="en-US" sz="1600" dirty="0"/>
              <a:t> </a:t>
            </a:r>
            <a:r>
              <a:rPr lang="en-US" sz="1600" dirty="0" err="1"/>
              <a:t>kodu</a:t>
            </a:r>
            <a:r>
              <a:rPr lang="en-US" sz="1600" dirty="0"/>
              <a:t> </a:t>
            </a:r>
            <a:r>
              <a:rPr lang="en-US" sz="1600" dirty="0" err="1"/>
              <a:t>yazma</a:t>
            </a:r>
            <a:r>
              <a:rPr lang="en-US" sz="1600" dirty="0"/>
              <a:t>.</a:t>
            </a:r>
          </a:p>
          <a:p>
            <a:pPr algn="l"/>
            <a:r>
              <a:rPr lang="en-US" sz="1600" b="1" dirty="0" err="1"/>
              <a:t>Sunucu</a:t>
            </a:r>
            <a:r>
              <a:rPr lang="en-US" sz="1600" b="1" dirty="0"/>
              <a:t> </a:t>
            </a:r>
            <a:r>
              <a:rPr lang="en-US" sz="1600" b="1" dirty="0" err="1"/>
              <a:t>tarafı</a:t>
            </a:r>
            <a:r>
              <a:rPr lang="en-US" sz="1600" b="1" dirty="0"/>
              <a:t> </a:t>
            </a:r>
            <a:r>
              <a:rPr lang="en-US" sz="1600" b="1" dirty="0" err="1"/>
              <a:t>denetimlerinin</a:t>
            </a:r>
            <a:r>
              <a:rPr lang="en-US" sz="1600" b="1" dirty="0"/>
              <a:t> </a:t>
            </a:r>
            <a:r>
              <a:rPr lang="en-US" sz="1600" b="1" dirty="0" err="1"/>
              <a:t>uygulanmaması</a:t>
            </a:r>
            <a:r>
              <a:rPr lang="en-US" sz="1600" b="1" dirty="0"/>
              <a:t>:</a:t>
            </a:r>
            <a:r>
              <a:rPr lang="en-US" sz="1600" dirty="0"/>
              <a:t> </a:t>
            </a:r>
            <a:r>
              <a:rPr lang="en-US" sz="1600" dirty="0" err="1"/>
              <a:t>Sunucu</a:t>
            </a:r>
            <a:r>
              <a:rPr lang="en-US" sz="1600" dirty="0"/>
              <a:t>, </a:t>
            </a:r>
            <a:r>
              <a:rPr lang="en-US" sz="1600" dirty="0" err="1"/>
              <a:t>uygulamada</a:t>
            </a:r>
            <a:r>
              <a:rPr lang="en-US" sz="1600" dirty="0"/>
              <a:t> </a:t>
            </a:r>
            <a:r>
              <a:rPr lang="en-US" sz="1600" dirty="0" err="1"/>
              <a:t>hangi</a:t>
            </a:r>
            <a:r>
              <a:rPr lang="en-US" sz="1600" dirty="0"/>
              <a:t> </a:t>
            </a:r>
            <a:r>
              <a:rPr lang="en-US" sz="1600" dirty="0" err="1"/>
              <a:t>verilerin</a:t>
            </a:r>
            <a:r>
              <a:rPr lang="en-US" sz="1600" dirty="0"/>
              <a:t> </a:t>
            </a:r>
            <a:r>
              <a:rPr lang="en-US" sz="1600" dirty="0" err="1"/>
              <a:t>gösterilmesi</a:t>
            </a:r>
            <a:r>
              <a:rPr lang="en-US" sz="1600" dirty="0"/>
              <a:t> </a:t>
            </a:r>
            <a:r>
              <a:rPr lang="en-US" sz="1600" dirty="0" err="1"/>
              <a:t>gerektiğini</a:t>
            </a:r>
            <a:r>
              <a:rPr lang="en-US" sz="1600" dirty="0"/>
              <a:t> </a:t>
            </a:r>
            <a:r>
              <a:rPr lang="en-US" sz="1600" dirty="0" err="1"/>
              <a:t>yetkilendirmelidir</a:t>
            </a:r>
            <a:r>
              <a:rPr lang="en-US" sz="1600" dirty="0"/>
              <a:t>?</a:t>
            </a:r>
          </a:p>
          <a:p>
            <a:pPr algn="l"/>
            <a:r>
              <a:rPr lang="en-US" sz="1600" b="1" dirty="0" err="1"/>
              <a:t>İstemci</a:t>
            </a:r>
            <a:r>
              <a:rPr lang="en-US" sz="1600" b="1" dirty="0"/>
              <a:t> </a:t>
            </a:r>
            <a:r>
              <a:rPr lang="en-US" sz="1600" b="1" dirty="0" err="1"/>
              <a:t>Tarafı</a:t>
            </a:r>
            <a:r>
              <a:rPr lang="en-US" sz="1600" b="1" dirty="0"/>
              <a:t> </a:t>
            </a:r>
            <a:r>
              <a:rPr lang="en-US" sz="1600" b="1" dirty="0" err="1"/>
              <a:t>enjeksiyonu</a:t>
            </a:r>
            <a:r>
              <a:rPr lang="en-US" sz="1600" b="1" dirty="0"/>
              <a:t>:</a:t>
            </a:r>
            <a:r>
              <a:rPr lang="en-US" sz="1600" dirty="0"/>
              <a:t>  Bu, </a:t>
            </a:r>
            <a:r>
              <a:rPr lang="en-US" sz="1600" dirty="0" err="1"/>
              <a:t>uygulamada</a:t>
            </a:r>
            <a:r>
              <a:rPr lang="en-US" sz="1600" dirty="0"/>
              <a:t> </a:t>
            </a:r>
            <a:r>
              <a:rPr lang="en-US" sz="1600" dirty="0" err="1"/>
              <a:t>kötü</a:t>
            </a:r>
            <a:r>
              <a:rPr lang="en-US" sz="1600" dirty="0"/>
              <a:t> </a:t>
            </a:r>
            <a:r>
              <a:rPr lang="en-US" sz="1600" dirty="0" err="1"/>
              <a:t>amaçlı</a:t>
            </a:r>
            <a:r>
              <a:rPr lang="en-US" sz="1600" dirty="0"/>
              <a:t> </a:t>
            </a:r>
            <a:r>
              <a:rPr lang="en-US" sz="1600" dirty="0" err="1"/>
              <a:t>kodun</a:t>
            </a:r>
            <a:r>
              <a:rPr lang="en-US" sz="1600" dirty="0"/>
              <a:t> </a:t>
            </a:r>
            <a:r>
              <a:rPr lang="en-US" sz="1600" dirty="0" err="1"/>
              <a:t>enjekte</a:t>
            </a:r>
            <a:r>
              <a:rPr lang="en-US" sz="1600" dirty="0"/>
              <a:t> </a:t>
            </a:r>
            <a:r>
              <a:rPr lang="en-US" sz="1600" dirty="0" err="1"/>
              <a:t>edilmesiyle</a:t>
            </a:r>
            <a:r>
              <a:rPr lang="en-US" sz="1600" dirty="0"/>
              <a:t> </a:t>
            </a:r>
            <a:r>
              <a:rPr lang="en-US" sz="1600" dirty="0" err="1"/>
              <a:t>sonuçlanır</a:t>
            </a:r>
            <a:r>
              <a:rPr lang="en-US" sz="1600" dirty="0"/>
              <a:t>.</a:t>
            </a:r>
          </a:p>
          <a:p>
            <a:pPr algn="l"/>
            <a:r>
              <a:rPr lang="en-US" sz="1600" b="1" dirty="0" err="1"/>
              <a:t>Aktarımda</a:t>
            </a:r>
            <a:r>
              <a:rPr lang="en-US" sz="1600" b="1" dirty="0"/>
              <a:t> </a:t>
            </a:r>
            <a:r>
              <a:rPr lang="en-US" sz="1600" b="1" dirty="0" err="1"/>
              <a:t>veri</a:t>
            </a:r>
            <a:r>
              <a:rPr lang="en-US" sz="1600" b="1" dirty="0"/>
              <a:t> </a:t>
            </a:r>
            <a:r>
              <a:rPr lang="en-US" sz="1600" b="1" dirty="0" err="1"/>
              <a:t>koruması</a:t>
            </a:r>
            <a:r>
              <a:rPr lang="en-US" sz="1600" b="1" dirty="0"/>
              <a:t> </a:t>
            </a:r>
            <a:r>
              <a:rPr lang="en-US" sz="1600" b="1" dirty="0" err="1"/>
              <a:t>eksikliği</a:t>
            </a:r>
            <a:r>
              <a:rPr lang="en-US" sz="1600" b="1" dirty="0"/>
              <a:t>:</a:t>
            </a:r>
            <a:r>
              <a:rPr lang="en-US" sz="1600" dirty="0"/>
              <a:t> Web </a:t>
            </a:r>
            <a:r>
              <a:rPr lang="en-US" sz="1600" dirty="0" err="1"/>
              <a:t>hizmeti</a:t>
            </a:r>
            <a:r>
              <a:rPr lang="en-US" sz="1600" dirty="0"/>
              <a:t> vb. </a:t>
            </a:r>
            <a:r>
              <a:rPr lang="en-US" sz="1600" dirty="0" err="1"/>
              <a:t>Yoluyla</a:t>
            </a:r>
            <a:r>
              <a:rPr lang="en-US" sz="1600" dirty="0"/>
              <a:t> </a:t>
            </a:r>
            <a:r>
              <a:rPr lang="en-US" sz="1600" dirty="0" err="1"/>
              <a:t>gönderirken</a:t>
            </a:r>
            <a:r>
              <a:rPr lang="en-US" sz="1600" dirty="0"/>
              <a:t> </a:t>
            </a:r>
            <a:r>
              <a:rPr lang="en-US" sz="1600" dirty="0" err="1"/>
              <a:t>veya</a:t>
            </a:r>
            <a:r>
              <a:rPr lang="en-US" sz="1600" dirty="0"/>
              <a:t> </a:t>
            </a:r>
            <a:r>
              <a:rPr lang="en-US" sz="1600" dirty="0" err="1"/>
              <a:t>alırken</a:t>
            </a:r>
            <a:r>
              <a:rPr lang="en-US" sz="1600" dirty="0"/>
              <a:t> </a:t>
            </a:r>
            <a:r>
              <a:rPr lang="en-US" sz="1600" dirty="0" err="1"/>
              <a:t>verilerin</a:t>
            </a:r>
            <a:r>
              <a:rPr lang="en-US" sz="1600" dirty="0"/>
              <a:t> </a:t>
            </a:r>
            <a:r>
              <a:rPr lang="en-US" sz="1600" dirty="0" err="1"/>
              <a:t>şifrelenmemesi</a:t>
            </a:r>
            <a:r>
              <a:rPr lang="en-US" sz="1600" dirty="0"/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64055" y="866092"/>
            <a:ext cx="8761413" cy="706964"/>
          </a:xfrm>
        </p:spPr>
        <p:txBody>
          <a:bodyPr/>
          <a:lstStyle/>
          <a:p>
            <a:r>
              <a:rPr lang="tr-TR" dirty="0"/>
              <a:t>Mobil Uygulama </a:t>
            </a:r>
            <a:r>
              <a:rPr lang="tr-TR" dirty="0" err="1"/>
              <a:t>Guvenlik</a:t>
            </a:r>
            <a:r>
              <a:rPr lang="tr-TR" dirty="0"/>
              <a:t> Testi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5483" y="1200190"/>
            <a:ext cx="9454544" cy="706964"/>
          </a:xfrm>
        </p:spPr>
        <p:txBody>
          <a:bodyPr/>
          <a:lstStyle/>
          <a:p>
            <a:r>
              <a:rPr lang="tr-TR" b="1" dirty="0"/>
              <a:t>Mobil Test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9831" y="2428164"/>
            <a:ext cx="11494187" cy="409096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dirty="0"/>
              <a:t> </a:t>
            </a:r>
            <a:r>
              <a:rPr lang="en-US" b="1" dirty="0"/>
              <a:t># 1. </a:t>
            </a:r>
            <a:r>
              <a:rPr lang="en-US" b="1" dirty="0" err="1"/>
              <a:t>Donanım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b="1" dirty="0"/>
              <a:t>:</a:t>
            </a:r>
            <a:endParaRPr lang="en-US" dirty="0"/>
          </a:p>
          <a:p>
            <a:pPr algn="l"/>
            <a:r>
              <a:rPr lang="en-US" dirty="0" err="1"/>
              <a:t>Dahili</a:t>
            </a:r>
            <a:r>
              <a:rPr lang="en-US" dirty="0"/>
              <a:t> </a:t>
            </a:r>
            <a:r>
              <a:rPr lang="en-US" dirty="0" err="1"/>
              <a:t>işlemciler</a:t>
            </a:r>
            <a:r>
              <a:rPr lang="en-US" dirty="0"/>
              <a:t>, </a:t>
            </a:r>
            <a:r>
              <a:rPr lang="en-US" dirty="0" err="1"/>
              <a:t>dahili</a:t>
            </a:r>
            <a:r>
              <a:rPr lang="en-US" dirty="0"/>
              <a:t> </a:t>
            </a:r>
            <a:r>
              <a:rPr lang="en-US" dirty="0" err="1"/>
              <a:t>donanım</a:t>
            </a:r>
            <a:r>
              <a:rPr lang="en-US" dirty="0"/>
              <a:t>,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boyutları</a:t>
            </a:r>
            <a:r>
              <a:rPr lang="en-US" dirty="0"/>
              <a:t>, </a:t>
            </a:r>
            <a:r>
              <a:rPr lang="en-US" dirty="0" err="1"/>
              <a:t>çözünürlük</a:t>
            </a:r>
            <a:r>
              <a:rPr lang="en-US" dirty="0"/>
              <a:t>,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bellek</a:t>
            </a:r>
            <a:r>
              <a:rPr lang="en-US" dirty="0"/>
              <a:t>, </a:t>
            </a:r>
            <a:r>
              <a:rPr lang="en-US" dirty="0" err="1"/>
              <a:t>kamera</a:t>
            </a:r>
            <a:r>
              <a:rPr lang="en-US" dirty="0"/>
              <a:t>, </a:t>
            </a:r>
            <a:r>
              <a:rPr lang="en-US" dirty="0" err="1"/>
              <a:t>radyo</a:t>
            </a:r>
            <a:r>
              <a:rPr lang="en-US" dirty="0"/>
              <a:t>, Bluetooth, WIFI vb. </a:t>
            </a:r>
            <a:r>
              <a:rPr lang="en-US" dirty="0" err="1"/>
              <a:t>İçeren</a:t>
            </a:r>
            <a:r>
              <a:rPr lang="en-US" dirty="0"/>
              <a:t> </a:t>
            </a:r>
            <a:r>
              <a:rPr lang="en-US" dirty="0" err="1"/>
              <a:t>cihaz</a:t>
            </a:r>
            <a:r>
              <a:rPr lang="en-US" dirty="0"/>
              <a:t> Bu </a:t>
            </a:r>
            <a:r>
              <a:rPr lang="en-US" dirty="0" err="1"/>
              <a:t>bazen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" </a:t>
            </a:r>
            <a:r>
              <a:rPr lang="en-US" u="sng" dirty="0"/>
              <a:t>Mobil Test</a:t>
            </a:r>
            <a:r>
              <a:rPr lang="en-US" dirty="0"/>
              <a:t> "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adlandırılır</a:t>
            </a:r>
            <a:r>
              <a:rPr lang="en-US" dirty="0"/>
              <a:t>.</a:t>
            </a:r>
            <a:endParaRPr lang="tr-TR" dirty="0"/>
          </a:p>
          <a:p>
            <a:pPr algn="l"/>
            <a:endParaRPr lang="tr-TR" dirty="0"/>
          </a:p>
          <a:p>
            <a:pPr algn="l"/>
            <a:r>
              <a:rPr lang="en-US" b="1" dirty="0"/>
              <a:t># 2. </a:t>
            </a:r>
            <a:r>
              <a:rPr lang="en-US" b="1" dirty="0" err="1"/>
              <a:t>Yazılım</a:t>
            </a:r>
            <a:r>
              <a:rPr lang="en-US" b="1" dirty="0"/>
              <a:t> </a:t>
            </a:r>
            <a:r>
              <a:rPr lang="en-US" b="1" dirty="0" err="1"/>
              <a:t>veya</a:t>
            </a:r>
            <a:r>
              <a:rPr lang="en-US" b="1" dirty="0"/>
              <a:t> </a:t>
            </a:r>
            <a:r>
              <a:rPr lang="en-US" b="1" dirty="0" err="1"/>
              <a:t>Uygulama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b="1" dirty="0"/>
              <a:t>:</a:t>
            </a:r>
            <a:endParaRPr lang="en-US" dirty="0"/>
          </a:p>
          <a:p>
            <a:pPr algn="l"/>
            <a:r>
              <a:rPr lang="en-US" dirty="0"/>
              <a:t>Mobil </a:t>
            </a:r>
            <a:r>
              <a:rPr lang="en-US" dirty="0" err="1"/>
              <a:t>cihazlarda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işlevleri</a:t>
            </a:r>
            <a:r>
              <a:rPr lang="en-US" dirty="0"/>
              <a:t> test </a:t>
            </a:r>
            <a:r>
              <a:rPr lang="en-US" dirty="0" err="1"/>
              <a:t>edilir</a:t>
            </a:r>
            <a:r>
              <a:rPr lang="en-US" dirty="0"/>
              <a:t>. </a:t>
            </a:r>
            <a:r>
              <a:rPr lang="en-US" dirty="0" err="1"/>
              <a:t>Önceki</a:t>
            </a:r>
            <a:r>
              <a:rPr lang="en-US" dirty="0"/>
              <a:t> </a:t>
            </a:r>
            <a:r>
              <a:rPr lang="en-US" dirty="0" err="1"/>
              <a:t>yöntemden</a:t>
            </a:r>
            <a:r>
              <a:rPr lang="en-US" dirty="0"/>
              <a:t> </a:t>
            </a:r>
            <a:r>
              <a:rPr lang="en-US" dirty="0" err="1"/>
              <a:t>ayırmak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 “ </a:t>
            </a:r>
            <a:r>
              <a:rPr lang="en-US" u="sng" dirty="0"/>
              <a:t>Mobil </a:t>
            </a:r>
            <a:r>
              <a:rPr lang="en-US" u="sng" dirty="0" err="1"/>
              <a:t>Uygulama</a:t>
            </a:r>
            <a:r>
              <a:rPr lang="en-US" u="sng" dirty="0"/>
              <a:t> </a:t>
            </a:r>
            <a:r>
              <a:rPr lang="en-US" u="sng" dirty="0" err="1"/>
              <a:t>Testi</a:t>
            </a:r>
            <a:r>
              <a:rPr lang="en-US" dirty="0"/>
              <a:t> ” </a:t>
            </a:r>
            <a:r>
              <a:rPr lang="en-US" dirty="0" err="1"/>
              <a:t>denir</a:t>
            </a:r>
            <a:r>
              <a:rPr lang="en-US" dirty="0"/>
              <a:t> . Mobil </a:t>
            </a:r>
            <a:r>
              <a:rPr lang="en-US" dirty="0" err="1"/>
              <a:t>uygulamalarda</a:t>
            </a:r>
            <a:r>
              <a:rPr lang="en-US" dirty="0"/>
              <a:t> bile, </a:t>
            </a:r>
            <a:r>
              <a:rPr lang="en-US" dirty="0" err="1"/>
              <a:t>anlaşılması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birkaç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farklılık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:</a:t>
            </a:r>
          </a:p>
          <a:p>
            <a:pPr algn="l"/>
            <a:r>
              <a:rPr lang="en-US" b="1" dirty="0"/>
              <a:t>a) </a:t>
            </a:r>
            <a:r>
              <a:rPr lang="en-US" b="1" dirty="0" err="1"/>
              <a:t>Yerel</a:t>
            </a:r>
            <a:r>
              <a:rPr lang="en-US" b="1" dirty="0"/>
              <a:t> </a:t>
            </a:r>
            <a:r>
              <a:rPr lang="en-US" b="1" dirty="0" err="1"/>
              <a:t>uygulamalar</a:t>
            </a:r>
            <a:r>
              <a:rPr lang="en-US" b="1" dirty="0"/>
              <a:t>:</a:t>
            </a:r>
            <a:r>
              <a:rPr lang="en-US" dirty="0"/>
              <a:t> Mobil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tabletler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platformda</a:t>
            </a:r>
            <a:r>
              <a:rPr lang="en-US" dirty="0"/>
              <a:t> </a:t>
            </a:r>
            <a:r>
              <a:rPr lang="en-US" dirty="0" err="1"/>
              <a:t>kullanılmak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.</a:t>
            </a:r>
            <a:endParaRPr lang="tr-TR" dirty="0"/>
          </a:p>
          <a:p>
            <a:pPr algn="l"/>
            <a:br>
              <a:rPr lang="en-US" dirty="0"/>
            </a:br>
            <a:r>
              <a:rPr lang="en-US" b="1" dirty="0"/>
              <a:t>b) Mobil web </a:t>
            </a:r>
            <a:r>
              <a:rPr lang="en-US" b="1" dirty="0" err="1"/>
              <a:t>uygulamaları</a:t>
            </a:r>
            <a:r>
              <a:rPr lang="en-US" dirty="0"/>
              <a:t> 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ağa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WIFI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kablosuz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ağa</a:t>
            </a:r>
            <a:r>
              <a:rPr lang="en-US" dirty="0"/>
              <a:t> </a:t>
            </a:r>
            <a:r>
              <a:rPr lang="en-US" dirty="0" err="1"/>
              <a:t>bağlanarak</a:t>
            </a:r>
            <a:r>
              <a:rPr lang="en-US" dirty="0"/>
              <a:t> Chrome, Firefox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tarayıcıları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cihazlardaki</a:t>
            </a:r>
            <a:r>
              <a:rPr lang="en-US" dirty="0"/>
              <a:t> web </a:t>
            </a:r>
            <a:r>
              <a:rPr lang="en-US" dirty="0" err="1"/>
              <a:t>sitelerine</a:t>
            </a:r>
            <a:r>
              <a:rPr lang="en-US" dirty="0"/>
              <a:t> </a:t>
            </a:r>
            <a:r>
              <a:rPr lang="en-US" dirty="0" err="1"/>
              <a:t>erişmek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tarafı</a:t>
            </a:r>
            <a:r>
              <a:rPr lang="en-US" dirty="0"/>
              <a:t> </a:t>
            </a:r>
            <a:r>
              <a:rPr lang="en-US" dirty="0" err="1"/>
              <a:t>uygulamalardır</a:t>
            </a:r>
            <a:r>
              <a:rPr lang="en-US" dirty="0"/>
              <a:t>.</a:t>
            </a:r>
            <a:endParaRPr lang="tr-TR" dirty="0"/>
          </a:p>
          <a:p>
            <a:pPr algn="l"/>
            <a:br>
              <a:rPr lang="en-US" dirty="0"/>
            </a:br>
            <a:r>
              <a:rPr lang="en-US" b="1" dirty="0"/>
              <a:t>c) Karma </a:t>
            </a:r>
            <a:r>
              <a:rPr lang="en-US" b="1" dirty="0" err="1"/>
              <a:t>uygulamalar</a:t>
            </a:r>
            <a:r>
              <a:rPr lang="en-US" dirty="0"/>
              <a:t> ,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web </a:t>
            </a:r>
            <a:r>
              <a:rPr lang="en-US" dirty="0" err="1"/>
              <a:t>uygulamasının</a:t>
            </a:r>
            <a:r>
              <a:rPr lang="en-US" dirty="0"/>
              <a:t> </a:t>
            </a:r>
            <a:r>
              <a:rPr lang="en-US" dirty="0" err="1"/>
              <a:t>kombinasyonlarıdır</a:t>
            </a:r>
            <a:r>
              <a:rPr lang="en-US" dirty="0"/>
              <a:t>. </a:t>
            </a:r>
            <a:r>
              <a:rPr lang="en-US" dirty="0" err="1"/>
              <a:t>Cihazlarda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çevrimdışı</a:t>
            </a:r>
            <a:r>
              <a:rPr lang="en-US" dirty="0"/>
              <a:t> </a:t>
            </a:r>
            <a:r>
              <a:rPr lang="en-US" dirty="0" err="1"/>
              <a:t>çalışırlar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HTML5 </a:t>
            </a:r>
            <a:r>
              <a:rPr lang="en-US" dirty="0" err="1"/>
              <a:t>ve</a:t>
            </a:r>
            <a:r>
              <a:rPr lang="en-US" dirty="0"/>
              <a:t> CSS </a:t>
            </a:r>
            <a:r>
              <a:rPr lang="en-US" dirty="0" err="1"/>
              <a:t>gibi</a:t>
            </a:r>
            <a:r>
              <a:rPr lang="en-US" dirty="0"/>
              <a:t> web </a:t>
            </a:r>
            <a:r>
              <a:rPr lang="en-US" dirty="0" err="1"/>
              <a:t>teknolojileri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yazılırlar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0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6518" y="1392308"/>
            <a:ext cx="9454544" cy="706964"/>
          </a:xfrm>
        </p:spPr>
        <p:txBody>
          <a:bodyPr/>
          <a:lstStyle/>
          <a:p>
            <a:r>
              <a:rPr lang="en-US" dirty="0"/>
              <a:t>Mobil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Testinin</a:t>
            </a:r>
            <a:r>
              <a:rPr lang="en-US" dirty="0"/>
              <a:t> </a:t>
            </a:r>
            <a:r>
              <a:rPr lang="en-US" dirty="0" err="1"/>
              <a:t>Önemi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17709" y="2568014"/>
            <a:ext cx="11472673" cy="409096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dirty="0"/>
              <a:t>Mobil </a:t>
            </a:r>
            <a:r>
              <a:rPr lang="en-US" dirty="0" err="1"/>
              <a:t>cihazlarda</a:t>
            </a:r>
            <a:r>
              <a:rPr lang="en-US" dirty="0"/>
              <a:t> </a:t>
            </a:r>
            <a:r>
              <a:rPr lang="en-US" dirty="0" err="1"/>
              <a:t>uygulamaları</a:t>
            </a:r>
            <a:r>
              <a:rPr lang="en-US" dirty="0"/>
              <a:t> test </a:t>
            </a:r>
            <a:r>
              <a:rPr lang="en-US" dirty="0" err="1"/>
              <a:t>etmek</a:t>
            </a:r>
            <a:r>
              <a:rPr lang="en-US" dirty="0"/>
              <a:t>, web </a:t>
            </a:r>
            <a:r>
              <a:rPr lang="en-US" dirty="0" err="1"/>
              <a:t>uygulamalarını</a:t>
            </a:r>
            <a:r>
              <a:rPr lang="en-US" dirty="0"/>
              <a:t> </a:t>
            </a:r>
            <a:r>
              <a:rPr lang="en-US" dirty="0" err="1"/>
              <a:t>masaüstünde</a:t>
            </a:r>
            <a:r>
              <a:rPr lang="en-US" dirty="0"/>
              <a:t> test </a:t>
            </a:r>
            <a:r>
              <a:rPr lang="en-US" dirty="0" err="1"/>
              <a:t>etmekten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zordur</a:t>
            </a:r>
            <a:r>
              <a:rPr lang="en-US" dirty="0"/>
              <a:t>.</a:t>
            </a:r>
            <a:endParaRPr lang="tr-TR" dirty="0"/>
          </a:p>
          <a:p>
            <a:pPr algn="l"/>
            <a:endParaRPr lang="en-US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b="1" dirty="0" err="1"/>
              <a:t>Farklı</a:t>
            </a:r>
            <a:r>
              <a:rPr lang="en-US" dirty="0"/>
              <a:t> 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boyutlarına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tuş</a:t>
            </a:r>
            <a:r>
              <a:rPr lang="en-US" dirty="0"/>
              <a:t> </a:t>
            </a:r>
            <a:r>
              <a:rPr lang="en-US" dirty="0" err="1"/>
              <a:t>takımı</a:t>
            </a:r>
            <a:r>
              <a:rPr lang="en-US" dirty="0"/>
              <a:t>, 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tuş</a:t>
            </a:r>
            <a:r>
              <a:rPr lang="en-US" dirty="0"/>
              <a:t> </a:t>
            </a:r>
            <a:r>
              <a:rPr lang="en-US" dirty="0" err="1"/>
              <a:t>takımı</a:t>
            </a:r>
            <a:r>
              <a:rPr lang="en-US" dirty="0"/>
              <a:t> (</a:t>
            </a:r>
            <a:r>
              <a:rPr lang="en-US" dirty="0" err="1"/>
              <a:t>dokunmatik</a:t>
            </a:r>
            <a:r>
              <a:rPr lang="en-US" dirty="0"/>
              <a:t> </a:t>
            </a:r>
            <a:r>
              <a:rPr lang="en-US" dirty="0" err="1"/>
              <a:t>ekran</a:t>
            </a:r>
            <a:r>
              <a:rPr lang="en-US" dirty="0"/>
              <a:t>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hareket</a:t>
            </a:r>
            <a:r>
              <a:rPr lang="en-US" dirty="0"/>
              <a:t> </a:t>
            </a:r>
            <a:r>
              <a:rPr lang="en-US" dirty="0" err="1"/>
              <a:t>topu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donanım</a:t>
            </a:r>
            <a:r>
              <a:rPr lang="en-US" dirty="0"/>
              <a:t> </a:t>
            </a:r>
            <a:r>
              <a:rPr lang="en-US" dirty="0" err="1"/>
              <a:t>yapılandırmalarına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 </a:t>
            </a:r>
            <a:r>
              <a:rPr lang="en-US" b="1" dirty="0" err="1"/>
              <a:t>mobil</a:t>
            </a:r>
            <a:r>
              <a:rPr lang="en-US" b="1" dirty="0"/>
              <a:t> </a:t>
            </a:r>
            <a:r>
              <a:rPr lang="en-US" b="1" dirty="0" err="1"/>
              <a:t>cihazlar</a:t>
            </a:r>
            <a:r>
              <a:rPr lang="en-US" dirty="0"/>
              <a:t> 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HTC, Samsung, Apple </a:t>
            </a:r>
            <a:r>
              <a:rPr lang="en-US" dirty="0" err="1"/>
              <a:t>ve</a:t>
            </a:r>
            <a:r>
              <a:rPr lang="en-US" dirty="0"/>
              <a:t> Nokia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 </a:t>
            </a:r>
            <a:r>
              <a:rPr lang="en-US" b="1" dirty="0" err="1"/>
              <a:t>çeşitli</a:t>
            </a:r>
            <a:r>
              <a:rPr lang="en-US" b="1" dirty="0"/>
              <a:t> </a:t>
            </a:r>
            <a:r>
              <a:rPr lang="en-US" b="1" dirty="0" err="1"/>
              <a:t>mobil</a:t>
            </a:r>
            <a:r>
              <a:rPr lang="en-US" b="1" dirty="0"/>
              <a:t> </a:t>
            </a:r>
            <a:r>
              <a:rPr lang="en-US" b="1" dirty="0" err="1"/>
              <a:t>cihazlar</a:t>
            </a:r>
            <a:r>
              <a:rPr lang="en-US" dirty="0"/>
              <a:t> 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Android, Symbian, Windows, Blackberry </a:t>
            </a:r>
            <a:r>
              <a:rPr lang="en-US" dirty="0" err="1"/>
              <a:t>ve</a:t>
            </a:r>
            <a:r>
              <a:rPr lang="en-US" dirty="0"/>
              <a:t> IOS </a:t>
            </a:r>
            <a:r>
              <a:rPr lang="en-US" dirty="0" err="1"/>
              <a:t>gibi</a:t>
            </a:r>
            <a:r>
              <a:rPr lang="en-US" dirty="0"/>
              <a:t> </a:t>
            </a:r>
            <a:r>
              <a:rPr lang="en-US" b="1" dirty="0" err="1"/>
              <a:t>farklı</a:t>
            </a:r>
            <a:r>
              <a:rPr lang="en-US" b="1" dirty="0"/>
              <a:t> </a:t>
            </a:r>
            <a:r>
              <a:rPr lang="en-US" b="1" dirty="0" err="1"/>
              <a:t>mobil</a:t>
            </a:r>
            <a:r>
              <a:rPr lang="en-US" b="1" dirty="0"/>
              <a:t> </a:t>
            </a:r>
            <a:r>
              <a:rPr lang="en-US" b="1" dirty="0" err="1"/>
              <a:t>işletim</a:t>
            </a:r>
            <a:r>
              <a:rPr lang="en-US" b="1" dirty="0"/>
              <a:t> </a:t>
            </a:r>
            <a:r>
              <a:rPr lang="en-US" b="1" dirty="0" err="1"/>
              <a:t>sistemleri</a:t>
            </a:r>
            <a:r>
              <a:rPr lang="en-US" dirty="0"/>
              <a:t> 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İOS 5.x, iOS 6.x, BB5.x, BB6.x </a:t>
            </a:r>
            <a:r>
              <a:rPr lang="en-US" dirty="0" err="1"/>
              <a:t>vb.Gibi</a:t>
            </a:r>
            <a:r>
              <a:rPr lang="en-US" dirty="0"/>
              <a:t> </a:t>
            </a:r>
            <a:r>
              <a:rPr lang="en-US" b="1" dirty="0" err="1"/>
              <a:t>farklı</a:t>
            </a:r>
            <a:r>
              <a:rPr lang="en-US" b="1" dirty="0"/>
              <a:t> </a:t>
            </a:r>
            <a:r>
              <a:rPr lang="en-US" b="1" dirty="0" err="1"/>
              <a:t>işletim</a:t>
            </a:r>
            <a:r>
              <a:rPr lang="en-US" b="1" dirty="0"/>
              <a:t> </a:t>
            </a:r>
            <a:r>
              <a:rPr lang="en-US" b="1" dirty="0" err="1"/>
              <a:t>sistemlerinin</a:t>
            </a:r>
            <a:r>
              <a:rPr lang="en-US" b="1" dirty="0"/>
              <a:t> </a:t>
            </a:r>
            <a:r>
              <a:rPr lang="en-US" b="1" dirty="0" err="1"/>
              <a:t>sürümleri</a:t>
            </a:r>
            <a:r>
              <a:rPr lang="en-US" dirty="0"/>
              <a:t> 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GSM </a:t>
            </a:r>
            <a:r>
              <a:rPr lang="en-US" dirty="0" err="1"/>
              <a:t>ve</a:t>
            </a:r>
            <a:r>
              <a:rPr lang="en-US" dirty="0"/>
              <a:t> CDMA </a:t>
            </a:r>
            <a:r>
              <a:rPr lang="en-US" dirty="0" err="1"/>
              <a:t>gibi</a:t>
            </a:r>
            <a:r>
              <a:rPr lang="en-US" dirty="0"/>
              <a:t> </a:t>
            </a:r>
            <a:r>
              <a:rPr lang="en-US" b="1" dirty="0" err="1"/>
              <a:t>farklı</a:t>
            </a:r>
            <a:r>
              <a:rPr lang="en-US" b="1" dirty="0"/>
              <a:t> </a:t>
            </a:r>
            <a:r>
              <a:rPr lang="en-US" b="1" dirty="0" err="1"/>
              <a:t>mobil</a:t>
            </a:r>
            <a:r>
              <a:rPr lang="en-US" b="1" dirty="0"/>
              <a:t> </a:t>
            </a:r>
            <a:r>
              <a:rPr lang="en-US" b="1" dirty="0" err="1"/>
              <a:t>şebeke</a:t>
            </a:r>
            <a:r>
              <a:rPr lang="en-US" b="1" dirty="0"/>
              <a:t> </a:t>
            </a:r>
            <a:r>
              <a:rPr lang="en-US" b="1" dirty="0" err="1"/>
              <a:t>operatörleri</a:t>
            </a:r>
            <a:r>
              <a:rPr lang="en-US" dirty="0"/>
              <a:t> 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güncellemeler</a:t>
            </a:r>
            <a:r>
              <a:rPr lang="en-US" dirty="0"/>
              <a:t> - (Android- 4.2, 4.3, 4.4, iOS-5.x, 6.x </a:t>
            </a:r>
            <a:r>
              <a:rPr lang="en-US" dirty="0" err="1"/>
              <a:t>gibi</a:t>
            </a:r>
            <a:r>
              <a:rPr lang="en-US" dirty="0"/>
              <a:t>) - her </a:t>
            </a:r>
            <a:r>
              <a:rPr lang="en-US" dirty="0" err="1"/>
              <a:t>güncelleme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hiçbir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işlevselliğinin</a:t>
            </a:r>
            <a:r>
              <a:rPr lang="en-US" dirty="0"/>
              <a:t> </a:t>
            </a:r>
            <a:r>
              <a:rPr lang="en-US" dirty="0" err="1"/>
              <a:t>etkilenmediğinden</a:t>
            </a:r>
            <a:r>
              <a:rPr lang="en-US" dirty="0"/>
              <a:t> </a:t>
            </a:r>
            <a:r>
              <a:rPr lang="en-US" dirty="0" err="1"/>
              <a:t>emin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test </a:t>
            </a:r>
            <a:r>
              <a:rPr lang="en-US" dirty="0" err="1"/>
              <a:t>döngüsü</a:t>
            </a:r>
            <a:r>
              <a:rPr lang="en-US" dirty="0"/>
              <a:t> </a:t>
            </a:r>
            <a:r>
              <a:rPr lang="en-US" dirty="0" err="1"/>
              <a:t>önerilir</a:t>
            </a:r>
            <a:r>
              <a:rPr lang="en-US" dirty="0"/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7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5715" y="909121"/>
            <a:ext cx="8761413" cy="706964"/>
          </a:xfrm>
        </p:spPr>
        <p:txBody>
          <a:bodyPr/>
          <a:lstStyle/>
          <a:p>
            <a:r>
              <a:rPr lang="en-US" dirty="0"/>
              <a:t>Mobil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Masaüstü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Testleri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8641" y="2573394"/>
            <a:ext cx="11187952" cy="4284606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b="1" dirty="0"/>
              <a:t>Mobil </a:t>
            </a:r>
            <a:r>
              <a:rPr lang="en-US" b="1" dirty="0" err="1"/>
              <a:t>uygulama</a:t>
            </a:r>
            <a:r>
              <a:rPr lang="en-US" b="1" dirty="0"/>
              <a:t> </a:t>
            </a:r>
            <a:r>
              <a:rPr lang="en-US" b="1" dirty="0" err="1"/>
              <a:t>testini</a:t>
            </a:r>
            <a:r>
              <a:rPr lang="en-US" b="1" dirty="0"/>
              <a:t> </a:t>
            </a:r>
            <a:r>
              <a:rPr lang="en-US" b="1" dirty="0" err="1"/>
              <a:t>masaüstü</a:t>
            </a:r>
            <a:r>
              <a:rPr lang="en-US" b="1" dirty="0"/>
              <a:t> </a:t>
            </a:r>
            <a:r>
              <a:rPr lang="en-US" b="1" dirty="0" err="1"/>
              <a:t>testinden</a:t>
            </a:r>
            <a:r>
              <a:rPr lang="en-US" b="1" dirty="0"/>
              <a:t> </a:t>
            </a:r>
            <a:r>
              <a:rPr lang="en-US" b="1" dirty="0" err="1"/>
              <a:t>ayıran</a:t>
            </a:r>
            <a:r>
              <a:rPr lang="en-US" b="1" dirty="0"/>
              <a:t> </a:t>
            </a:r>
            <a:r>
              <a:rPr lang="en-US" b="1" dirty="0" err="1"/>
              <a:t>birkaç</a:t>
            </a:r>
            <a:r>
              <a:rPr lang="en-US" b="1" dirty="0"/>
              <a:t> </a:t>
            </a:r>
            <a:r>
              <a:rPr lang="en-US" b="1" dirty="0" err="1"/>
              <a:t>belirgin</a:t>
            </a:r>
            <a:r>
              <a:rPr lang="en-US" b="1" dirty="0"/>
              <a:t> </a:t>
            </a:r>
            <a:r>
              <a:rPr lang="en-US" b="1" dirty="0" err="1"/>
              <a:t>özellik</a:t>
            </a:r>
            <a:endParaRPr lang="tr-TR" b="1" dirty="0"/>
          </a:p>
          <a:p>
            <a:pPr algn="l"/>
            <a:endParaRPr lang="en-US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Masaüstünde</a:t>
            </a:r>
            <a:r>
              <a:rPr lang="en-US" dirty="0"/>
              <a:t>,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merkezi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biriminde</a:t>
            </a:r>
            <a:r>
              <a:rPr lang="en-US" dirty="0"/>
              <a:t> test </a:t>
            </a:r>
            <a:r>
              <a:rPr lang="en-US" dirty="0" err="1"/>
              <a:t>edilir</a:t>
            </a:r>
            <a:r>
              <a:rPr lang="en-US" dirty="0"/>
              <a:t>. Mobil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cihazda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Samsung, Nokia, Apple </a:t>
            </a:r>
            <a:r>
              <a:rPr lang="en-US" dirty="0" err="1"/>
              <a:t>ve</a:t>
            </a:r>
            <a:r>
              <a:rPr lang="en-US" dirty="0"/>
              <a:t> HTC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telefonlarda</a:t>
            </a:r>
            <a:r>
              <a:rPr lang="en-US" dirty="0"/>
              <a:t> test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Mobil </a:t>
            </a:r>
            <a:r>
              <a:rPr lang="en-US" dirty="0" err="1"/>
              <a:t>cihaz</a:t>
            </a:r>
            <a:r>
              <a:rPr lang="en-US" dirty="0"/>
              <a:t>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boyutu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masaüstünden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Mobil </a:t>
            </a:r>
            <a:r>
              <a:rPr lang="en-US" dirty="0" err="1"/>
              <a:t>cihazların</a:t>
            </a:r>
            <a:r>
              <a:rPr lang="en-US" dirty="0"/>
              <a:t> </a:t>
            </a:r>
            <a:r>
              <a:rPr lang="en-US" dirty="0" err="1"/>
              <a:t>masaüstünden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belleği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Cep </a:t>
            </a:r>
            <a:r>
              <a:rPr lang="en-US" dirty="0" err="1"/>
              <a:t>telefonları</a:t>
            </a:r>
            <a:r>
              <a:rPr lang="en-US" dirty="0"/>
              <a:t>, </a:t>
            </a:r>
            <a:r>
              <a:rPr lang="en-US" dirty="0" err="1"/>
              <a:t>masaüstünün</a:t>
            </a:r>
            <a:r>
              <a:rPr lang="en-US" dirty="0"/>
              <a:t> </a:t>
            </a:r>
            <a:r>
              <a:rPr lang="en-US" dirty="0" err="1"/>
              <a:t>geniş</a:t>
            </a:r>
            <a:r>
              <a:rPr lang="en-US" dirty="0"/>
              <a:t> </a:t>
            </a:r>
            <a:r>
              <a:rPr lang="en-US" dirty="0" err="1"/>
              <a:t>bant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çevirmeli</a:t>
            </a:r>
            <a:r>
              <a:rPr lang="en-US" dirty="0"/>
              <a:t> </a:t>
            </a:r>
            <a:r>
              <a:rPr lang="en-US" dirty="0" err="1"/>
              <a:t>bağlantılar</a:t>
            </a:r>
            <a:r>
              <a:rPr lang="en-US" dirty="0"/>
              <a:t> </a:t>
            </a:r>
            <a:r>
              <a:rPr lang="en-US" dirty="0" err="1"/>
              <a:t>kullandığı</a:t>
            </a:r>
            <a:r>
              <a:rPr lang="en-US" dirty="0"/>
              <a:t> 2G, 3G, 4G </a:t>
            </a:r>
            <a:r>
              <a:rPr lang="en-US" dirty="0" err="1"/>
              <a:t>veya</a:t>
            </a:r>
            <a:r>
              <a:rPr lang="en-US" dirty="0"/>
              <a:t> WIFI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bağlantılarını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Masaüstü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otomasyon</a:t>
            </a:r>
            <a:r>
              <a:rPr lang="en-US" dirty="0"/>
              <a:t> </a:t>
            </a:r>
            <a:r>
              <a:rPr lang="en-US" dirty="0" err="1"/>
              <a:t>aracı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uygulamalarda</a:t>
            </a:r>
            <a:r>
              <a:rPr lang="en-US" dirty="0"/>
              <a:t> </a:t>
            </a:r>
            <a:r>
              <a:rPr lang="en-US" dirty="0" err="1"/>
              <a:t>çalışmayabilir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4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238" y="930637"/>
            <a:ext cx="8761413" cy="706964"/>
          </a:xfrm>
        </p:spPr>
        <p:txBody>
          <a:bodyPr/>
          <a:lstStyle/>
          <a:p>
            <a:r>
              <a:rPr lang="en-US" dirty="0"/>
              <a:t>Mobil </a:t>
            </a:r>
            <a:r>
              <a:rPr lang="en-US" dirty="0" err="1"/>
              <a:t>Uygulama</a:t>
            </a:r>
            <a:r>
              <a:rPr lang="en-US" dirty="0"/>
              <a:t> Test </a:t>
            </a:r>
            <a:r>
              <a:rPr lang="en-US" dirty="0" err="1"/>
              <a:t>Türleri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29448" y="2374377"/>
            <a:ext cx="9961685" cy="4349152"/>
          </a:xfrm>
        </p:spPr>
        <p:txBody>
          <a:bodyPr>
            <a:normAutofit fontScale="250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b="1" dirty="0" err="1">
                <a:hlinkClick r:id="rId3" tooltip="Kullanılabilirlik testi"/>
              </a:rPr>
              <a:t>Kullanılabilirlik</a:t>
            </a:r>
            <a:r>
              <a:rPr lang="en-US" b="1" dirty="0">
                <a:hlinkClick r:id="rId3" tooltip="Kullanılabilirlik testi"/>
              </a:rPr>
              <a:t> </a:t>
            </a:r>
            <a:r>
              <a:rPr lang="en-US" b="1" dirty="0" err="1">
                <a:hlinkClick r:id="rId3" tooltip="Kullanılabilirlik testi"/>
              </a:rPr>
              <a:t>testi</a:t>
            </a:r>
            <a:r>
              <a:rPr lang="en-US" dirty="0"/>
              <a:t> - Mobil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kullanımının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olduğundan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müşterilere</a:t>
            </a:r>
            <a:r>
              <a:rPr lang="en-US" dirty="0"/>
              <a:t> </a:t>
            </a:r>
            <a:r>
              <a:rPr lang="en-US" dirty="0" err="1"/>
              <a:t>tatmin</a:t>
            </a:r>
            <a:r>
              <a:rPr lang="en-US" dirty="0"/>
              <a:t> </a:t>
            </a:r>
            <a:r>
              <a:rPr lang="en-US" dirty="0" err="1"/>
              <a:t>edici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deneyimi</a:t>
            </a:r>
            <a:r>
              <a:rPr lang="en-US" dirty="0"/>
              <a:t> </a:t>
            </a:r>
            <a:r>
              <a:rPr lang="en-US" dirty="0" err="1"/>
              <a:t>sağladığından</a:t>
            </a:r>
            <a:r>
              <a:rPr lang="en-US" dirty="0"/>
              <a:t> </a:t>
            </a:r>
            <a:r>
              <a:rPr lang="en-US" dirty="0" err="1"/>
              <a:t>emin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için</a:t>
            </a:r>
            <a:endParaRPr lang="en-US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b="1" dirty="0" err="1"/>
              <a:t>Uyumluluk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dirty="0"/>
              <a:t> -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cihazlarda</a:t>
            </a:r>
            <a:r>
              <a:rPr lang="en-US" dirty="0"/>
              <a:t>, </a:t>
            </a:r>
            <a:r>
              <a:rPr lang="en-US" dirty="0" err="1"/>
              <a:t>tarayıcılarda</a:t>
            </a:r>
            <a:r>
              <a:rPr lang="en-US" dirty="0"/>
              <a:t>,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boyutlarında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sürümlerinde</a:t>
            </a:r>
            <a:r>
              <a:rPr lang="en-US" dirty="0"/>
              <a:t> </a:t>
            </a:r>
            <a:r>
              <a:rPr lang="en-US" dirty="0" err="1"/>
              <a:t>gereksinimlere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 </a:t>
            </a:r>
            <a:r>
              <a:rPr lang="en-US" b="1" dirty="0"/>
              <a:t>test</a:t>
            </a:r>
            <a:r>
              <a:rPr lang="en-US" dirty="0"/>
              <a:t> </a:t>
            </a:r>
            <a:r>
              <a:rPr lang="en-US" dirty="0" err="1"/>
              <a:t>edilmesi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b="1" dirty="0" err="1"/>
              <a:t>Arayüz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dirty="0"/>
              <a:t> - </a:t>
            </a:r>
            <a:r>
              <a:rPr lang="en-US" dirty="0" err="1"/>
              <a:t>Menü</a:t>
            </a:r>
            <a:r>
              <a:rPr lang="en-US" dirty="0"/>
              <a:t> </a:t>
            </a:r>
            <a:r>
              <a:rPr lang="en-US" dirty="0" err="1"/>
              <a:t>seçeneklerini</a:t>
            </a:r>
            <a:r>
              <a:rPr lang="en-US" dirty="0"/>
              <a:t>, </a:t>
            </a:r>
            <a:r>
              <a:rPr lang="en-US" dirty="0" err="1"/>
              <a:t>düğmeleri</a:t>
            </a:r>
            <a:r>
              <a:rPr lang="en-US" dirty="0"/>
              <a:t>,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imlerini</a:t>
            </a:r>
            <a:r>
              <a:rPr lang="en-US" dirty="0"/>
              <a:t>, </a:t>
            </a:r>
            <a:r>
              <a:rPr lang="en-US" dirty="0" err="1"/>
              <a:t>geçmişi</a:t>
            </a:r>
            <a:r>
              <a:rPr lang="en-US" dirty="0"/>
              <a:t>, </a:t>
            </a:r>
            <a:r>
              <a:rPr lang="en-US" dirty="0" err="1"/>
              <a:t>ayarları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gezinme</a:t>
            </a:r>
            <a:r>
              <a:rPr lang="en-US" dirty="0"/>
              <a:t> </a:t>
            </a:r>
            <a:r>
              <a:rPr lang="en-US" dirty="0" err="1"/>
              <a:t>akışını</a:t>
            </a:r>
            <a:r>
              <a:rPr lang="en-US" dirty="0"/>
              <a:t> </a:t>
            </a:r>
            <a:r>
              <a:rPr lang="en-US" b="1" dirty="0"/>
              <a:t>test </a:t>
            </a:r>
            <a:r>
              <a:rPr lang="en-US" b="1" dirty="0" err="1"/>
              <a:t>etme</a:t>
            </a:r>
            <a:r>
              <a:rPr lang="en-US" dirty="0"/>
              <a:t> 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b="1" dirty="0" err="1"/>
              <a:t>Hizmetlerin</a:t>
            </a:r>
            <a:r>
              <a:rPr lang="en-US" b="1" dirty="0"/>
              <a:t> </a:t>
            </a:r>
            <a:r>
              <a:rPr lang="en-US" b="1" dirty="0" err="1"/>
              <a:t>sınanması</a:t>
            </a:r>
            <a:r>
              <a:rPr lang="en-US" dirty="0"/>
              <a:t> -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hizmetlerinin</a:t>
            </a:r>
            <a:r>
              <a:rPr lang="en-US" dirty="0"/>
              <a:t> </a:t>
            </a:r>
            <a:r>
              <a:rPr lang="en-US" dirty="0" err="1"/>
              <a:t>çevrimiçi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çevrimdışı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 </a:t>
            </a:r>
            <a:r>
              <a:rPr lang="en-US" b="1" dirty="0" err="1"/>
              <a:t>sınanması</a:t>
            </a:r>
            <a:r>
              <a:rPr lang="en-US" dirty="0"/>
              <a:t> 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b="1" dirty="0" err="1"/>
              <a:t>Düşük</a:t>
            </a:r>
            <a:r>
              <a:rPr lang="en-US" b="1" dirty="0"/>
              <a:t> </a:t>
            </a:r>
            <a:r>
              <a:rPr lang="en-US" b="1" dirty="0" err="1"/>
              <a:t>düzeyli</a:t>
            </a:r>
            <a:r>
              <a:rPr lang="en-US" b="1" dirty="0"/>
              <a:t> </a:t>
            </a:r>
            <a:r>
              <a:rPr lang="en-US" b="1" dirty="0" err="1"/>
              <a:t>kaynak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dirty="0"/>
              <a:t> : </a:t>
            </a:r>
            <a:r>
              <a:rPr lang="en-US" dirty="0" err="1"/>
              <a:t>Bellek</a:t>
            </a:r>
            <a:r>
              <a:rPr lang="en-US" dirty="0"/>
              <a:t> </a:t>
            </a:r>
            <a:r>
              <a:rPr lang="en-US" dirty="0" err="1"/>
              <a:t>kullanımının</a:t>
            </a:r>
            <a:r>
              <a:rPr lang="en-US" dirty="0"/>
              <a:t> </a:t>
            </a:r>
            <a:r>
              <a:rPr lang="en-US" b="1" dirty="0" err="1"/>
              <a:t>sınanması</a:t>
            </a:r>
            <a:r>
              <a:rPr lang="en-US" dirty="0"/>
              <a:t> , </a:t>
            </a:r>
            <a:r>
              <a:rPr lang="en-US" dirty="0" err="1"/>
              <a:t>geçici</a:t>
            </a:r>
            <a:r>
              <a:rPr lang="en-US" dirty="0"/>
              <a:t> </a:t>
            </a:r>
            <a:r>
              <a:rPr lang="en-US" dirty="0" err="1"/>
              <a:t>dosyaların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silinmesi</a:t>
            </a:r>
            <a:r>
              <a:rPr lang="en-US" dirty="0"/>
              <a:t>,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düzeyli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bilinen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oluşturma</a:t>
            </a:r>
            <a:r>
              <a:rPr lang="en-US" dirty="0"/>
              <a:t> </a:t>
            </a:r>
            <a:r>
              <a:rPr lang="en-US" dirty="0" err="1"/>
              <a:t>sorunları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b="1" dirty="0" err="1">
                <a:hlinkClick r:id="rId4" tooltip="Performans testi"/>
              </a:rPr>
              <a:t>Performans</a:t>
            </a:r>
            <a:r>
              <a:rPr lang="en-US" b="1" dirty="0">
                <a:hlinkClick r:id="rId4" tooltip="Performans testi"/>
              </a:rPr>
              <a:t> </a:t>
            </a:r>
            <a:r>
              <a:rPr lang="en-US" b="1" dirty="0" err="1">
                <a:hlinkClick r:id="rId4" tooltip="Performans testi"/>
              </a:rPr>
              <a:t>testi</a:t>
            </a:r>
            <a:r>
              <a:rPr lang="en-US" dirty="0"/>
              <a:t> - </a:t>
            </a:r>
            <a:r>
              <a:rPr lang="en-US" dirty="0" err="1"/>
              <a:t>Bağlantıyı</a:t>
            </a:r>
            <a:r>
              <a:rPr lang="en-US" dirty="0"/>
              <a:t> 2G, 3G'den </a:t>
            </a:r>
            <a:r>
              <a:rPr lang="en-US" dirty="0" err="1"/>
              <a:t>WIFI'ye</a:t>
            </a:r>
            <a:r>
              <a:rPr lang="en-US" dirty="0"/>
              <a:t> </a:t>
            </a:r>
            <a:r>
              <a:rPr lang="en-US" dirty="0" err="1"/>
              <a:t>değiştirerek</a:t>
            </a:r>
            <a:r>
              <a:rPr lang="en-US" dirty="0"/>
              <a:t>, </a:t>
            </a:r>
            <a:r>
              <a:rPr lang="en-US" dirty="0" err="1"/>
              <a:t>belgeleri</a:t>
            </a:r>
            <a:r>
              <a:rPr lang="en-US" dirty="0"/>
              <a:t> </a:t>
            </a:r>
            <a:r>
              <a:rPr lang="en-US" dirty="0" err="1"/>
              <a:t>paylaşarak</a:t>
            </a:r>
            <a:r>
              <a:rPr lang="en-US" dirty="0"/>
              <a:t>, </a:t>
            </a:r>
            <a:r>
              <a:rPr lang="en-US" dirty="0" err="1"/>
              <a:t>pil</a:t>
            </a:r>
            <a:r>
              <a:rPr lang="en-US" dirty="0"/>
              <a:t> </a:t>
            </a:r>
            <a:r>
              <a:rPr lang="en-US" dirty="0" err="1"/>
              <a:t>tüketimiyle</a:t>
            </a:r>
            <a:r>
              <a:rPr lang="en-US" dirty="0"/>
              <a:t> vb.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b="1" dirty="0" err="1"/>
              <a:t>Operasyonel</a:t>
            </a:r>
            <a:r>
              <a:rPr lang="en-US" b="1" dirty="0"/>
              <a:t> test</a:t>
            </a:r>
            <a:r>
              <a:rPr lang="en-US" dirty="0"/>
              <a:t> - </a:t>
            </a:r>
            <a:r>
              <a:rPr lang="en-US" dirty="0" err="1"/>
              <a:t>Bir</a:t>
            </a:r>
            <a:r>
              <a:rPr lang="en-US" dirty="0"/>
              <a:t> pilin </a:t>
            </a:r>
            <a:r>
              <a:rPr lang="en-US" dirty="0" err="1"/>
              <a:t>bitmesi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</a:t>
            </a:r>
            <a:r>
              <a:rPr lang="en-US" dirty="0" err="1"/>
              <a:t>yedeklemelerin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kurtarma</a:t>
            </a:r>
            <a:r>
              <a:rPr lang="en-US" dirty="0"/>
              <a:t> </a:t>
            </a:r>
            <a:r>
              <a:rPr lang="en-US" dirty="0" err="1"/>
              <a:t>planının</a:t>
            </a:r>
            <a:r>
              <a:rPr lang="en-US" dirty="0"/>
              <a:t> test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uygulamayı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mağazadan</a:t>
            </a:r>
            <a:r>
              <a:rPr lang="en-US" dirty="0"/>
              <a:t> </a:t>
            </a:r>
            <a:r>
              <a:rPr lang="en-US" dirty="0" err="1"/>
              <a:t>yükseltirken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kaybı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b="1" dirty="0" err="1">
                <a:hlinkClick r:id="rId5" tooltip="Kurulum kaldırma kaldırma testi"/>
              </a:rPr>
              <a:t>Yükleme</a:t>
            </a:r>
            <a:r>
              <a:rPr lang="en-US" b="1" dirty="0">
                <a:hlinkClick r:id="rId5" tooltip="Kurulum kaldırma kaldırma testi"/>
              </a:rPr>
              <a:t> </a:t>
            </a:r>
            <a:r>
              <a:rPr lang="en-US" b="1" dirty="0" err="1">
                <a:hlinkClick r:id="rId5" tooltip="Kurulum kaldırma kaldırma testi"/>
              </a:rPr>
              <a:t>testleri</a:t>
            </a:r>
            <a:r>
              <a:rPr lang="en-US" b="1" dirty="0"/>
              <a:t> -</a:t>
            </a:r>
            <a:r>
              <a:rPr lang="en-US" dirty="0"/>
              <a:t> </a:t>
            </a:r>
            <a:r>
              <a:rPr lang="en-US" dirty="0" err="1"/>
              <a:t>Uygulamayı</a:t>
            </a:r>
            <a:r>
              <a:rPr lang="en-US" dirty="0"/>
              <a:t> </a:t>
            </a:r>
            <a:r>
              <a:rPr lang="en-US" dirty="0" err="1"/>
              <a:t>aygıtlara</a:t>
            </a:r>
            <a:r>
              <a:rPr lang="en-US" dirty="0"/>
              <a:t> </a:t>
            </a:r>
            <a:r>
              <a:rPr lang="en-US" dirty="0" err="1"/>
              <a:t>yükleyerek</a:t>
            </a:r>
            <a:r>
              <a:rPr lang="en-US" dirty="0"/>
              <a:t> / </a:t>
            </a:r>
            <a:r>
              <a:rPr lang="en-US" dirty="0" err="1"/>
              <a:t>kaldırarak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b="1" dirty="0" err="1"/>
              <a:t>Güvenlik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dirty="0"/>
              <a:t> -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sisteminin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koruyup</a:t>
            </a:r>
            <a:r>
              <a:rPr lang="en-US" dirty="0"/>
              <a:t> </a:t>
            </a:r>
            <a:r>
              <a:rPr lang="en-US" dirty="0" err="1"/>
              <a:t>korumadığını</a:t>
            </a:r>
            <a:r>
              <a:rPr lang="en-US" dirty="0"/>
              <a:t> </a:t>
            </a:r>
            <a:r>
              <a:rPr lang="en-US" dirty="0" err="1"/>
              <a:t>doğrulamak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uygulamayı</a:t>
            </a:r>
            <a:r>
              <a:rPr lang="en-US" dirty="0"/>
              <a:t> test </a:t>
            </a:r>
            <a:r>
              <a:rPr lang="en-US" dirty="0" err="1"/>
              <a:t>etme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141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238" y="930637"/>
            <a:ext cx="8761413" cy="706964"/>
          </a:xfrm>
        </p:spPr>
        <p:txBody>
          <a:bodyPr/>
          <a:lstStyle/>
          <a:p>
            <a:r>
              <a:rPr lang="en-US" dirty="0"/>
              <a:t>Mobil </a:t>
            </a:r>
            <a:r>
              <a:rPr lang="en-US" dirty="0" err="1"/>
              <a:t>Uygulama</a:t>
            </a:r>
            <a:r>
              <a:rPr lang="en-US" dirty="0"/>
              <a:t> Test </a:t>
            </a:r>
            <a:r>
              <a:rPr lang="en-US" dirty="0" err="1"/>
              <a:t>Stratejisi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9443" y="2385134"/>
            <a:ext cx="11304207" cy="4263091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Test </a:t>
            </a:r>
            <a:r>
              <a:rPr lang="en-US" dirty="0" err="1"/>
              <a:t>stratejisi</a:t>
            </a:r>
            <a:r>
              <a:rPr lang="en-US" dirty="0"/>
              <a:t>,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yönergelerinin</a:t>
            </a:r>
            <a:r>
              <a:rPr lang="en-US" dirty="0"/>
              <a:t> </a:t>
            </a:r>
            <a:r>
              <a:rPr lang="en-US" dirty="0" err="1"/>
              <a:t>karşılandığından</a:t>
            </a:r>
            <a:r>
              <a:rPr lang="en-US" dirty="0"/>
              <a:t> </a:t>
            </a:r>
            <a:r>
              <a:rPr lang="en-US" dirty="0" err="1"/>
              <a:t>emin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 </a:t>
            </a:r>
            <a:endParaRPr lang="tr-TR" dirty="0"/>
          </a:p>
          <a:p>
            <a:r>
              <a:rPr lang="en-US" b="1" dirty="0"/>
              <a:t>1) </a:t>
            </a:r>
            <a:r>
              <a:rPr lang="en-US" b="1" dirty="0" err="1"/>
              <a:t>Cihazların</a:t>
            </a:r>
            <a:r>
              <a:rPr lang="en-US" b="1" dirty="0"/>
              <a:t> </a:t>
            </a:r>
            <a:r>
              <a:rPr lang="en-US" b="1" dirty="0" err="1"/>
              <a:t>seçimi</a:t>
            </a:r>
            <a:r>
              <a:rPr lang="en-US" dirty="0"/>
              <a:t> - </a:t>
            </a:r>
            <a:r>
              <a:rPr lang="en-US" dirty="0" err="1"/>
              <a:t>Pazarı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edin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cihazları</a:t>
            </a:r>
            <a:r>
              <a:rPr lang="en-US" dirty="0"/>
              <a:t> </a:t>
            </a:r>
            <a:r>
              <a:rPr lang="en-US" dirty="0" err="1"/>
              <a:t>seçin</a:t>
            </a:r>
            <a:r>
              <a:rPr lang="en-US" dirty="0"/>
              <a:t>. (Bu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çoğunlukla</a:t>
            </a:r>
            <a:r>
              <a:rPr lang="en-US" dirty="0"/>
              <a:t> </a:t>
            </a:r>
            <a:r>
              <a:rPr lang="en-US" dirty="0" err="1"/>
              <a:t>müşterilere</a:t>
            </a:r>
            <a:r>
              <a:rPr lang="en-US" dirty="0"/>
              <a:t> </a:t>
            </a:r>
            <a:r>
              <a:rPr lang="en-US" dirty="0" err="1"/>
              <a:t>dayanır</a:t>
            </a:r>
            <a:r>
              <a:rPr lang="en-US" dirty="0"/>
              <a:t>. </a:t>
            </a:r>
            <a:r>
              <a:rPr lang="en-US" dirty="0" err="1"/>
              <a:t>İstemci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üreticileri</a:t>
            </a:r>
            <a:r>
              <a:rPr lang="en-US" dirty="0"/>
              <a:t>,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cihazların</a:t>
            </a:r>
            <a:r>
              <a:rPr lang="en-US" dirty="0"/>
              <a:t> </a:t>
            </a:r>
            <a:r>
              <a:rPr lang="en-US" dirty="0" err="1"/>
              <a:t>popülerlik</a:t>
            </a:r>
            <a:r>
              <a:rPr lang="en-US" dirty="0"/>
              <a:t> </a:t>
            </a:r>
            <a:r>
              <a:rPr lang="en-US" dirty="0" err="1"/>
              <a:t>faktörünü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test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ahizelerin</a:t>
            </a:r>
            <a:r>
              <a:rPr lang="en-US" dirty="0"/>
              <a:t> </a:t>
            </a:r>
            <a:r>
              <a:rPr lang="en-US" dirty="0" err="1"/>
              <a:t>kullanılacağına</a:t>
            </a:r>
            <a:r>
              <a:rPr lang="en-US" dirty="0"/>
              <a:t>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vermesi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pazarlama</a:t>
            </a:r>
            <a:r>
              <a:rPr lang="en-US" dirty="0"/>
              <a:t> </a:t>
            </a:r>
            <a:r>
              <a:rPr lang="en-US" dirty="0" err="1"/>
              <a:t>ihtiyaçlarını</a:t>
            </a:r>
            <a:r>
              <a:rPr lang="en-US" dirty="0"/>
              <a:t> </a:t>
            </a:r>
            <a:r>
              <a:rPr lang="en-US" dirty="0" err="1"/>
              <a:t>göz</a:t>
            </a:r>
            <a:r>
              <a:rPr lang="en-US" dirty="0"/>
              <a:t> </a:t>
            </a:r>
            <a:r>
              <a:rPr lang="en-US" dirty="0" err="1"/>
              <a:t>önünde</a:t>
            </a:r>
            <a:r>
              <a:rPr lang="en-US" dirty="0"/>
              <a:t> </a:t>
            </a:r>
            <a:r>
              <a:rPr lang="en-US" dirty="0" err="1"/>
              <a:t>bulundurur</a:t>
            </a:r>
            <a:r>
              <a:rPr lang="en-US" dirty="0"/>
              <a:t>.)</a:t>
            </a:r>
          </a:p>
          <a:p>
            <a:r>
              <a:rPr lang="en-US" b="1" dirty="0"/>
              <a:t>2) </a:t>
            </a:r>
            <a:r>
              <a:rPr lang="en-US" b="1" dirty="0" err="1"/>
              <a:t>Emülatörler</a:t>
            </a:r>
            <a:r>
              <a:rPr lang="en-US" b="1" dirty="0"/>
              <a:t> -</a:t>
            </a:r>
            <a:r>
              <a:rPr lang="en-US" dirty="0"/>
              <a:t> </a:t>
            </a:r>
            <a:r>
              <a:rPr lang="en-US" dirty="0" err="1"/>
              <a:t>Bunların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 ,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edilmesine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verdiği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</a:t>
            </a:r>
            <a:r>
              <a:rPr lang="en-US" dirty="0" err="1"/>
              <a:t>gelişimin</a:t>
            </a:r>
            <a:r>
              <a:rPr lang="en-US" dirty="0"/>
              <a:t> ilk </a:t>
            </a:r>
            <a:r>
              <a:rPr lang="en-US" dirty="0" err="1"/>
              <a:t>aşamalarında</a:t>
            </a:r>
            <a:r>
              <a:rPr lang="en-US" dirty="0"/>
              <a:t> son </a:t>
            </a:r>
            <a:r>
              <a:rPr lang="en-US" dirty="0" err="1"/>
              <a:t>derece</a:t>
            </a:r>
            <a:r>
              <a:rPr lang="en-US" dirty="0"/>
              <a:t> </a:t>
            </a:r>
            <a:r>
              <a:rPr lang="en-US" dirty="0" err="1"/>
              <a:t>yararlıdır</a:t>
            </a:r>
            <a:r>
              <a:rPr lang="en-US" dirty="0"/>
              <a:t> . </a:t>
            </a:r>
            <a:r>
              <a:rPr lang="en-US" dirty="0" err="1"/>
              <a:t>Emülatör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kendisini</a:t>
            </a:r>
            <a:r>
              <a:rPr lang="en-US" dirty="0"/>
              <a:t> </a:t>
            </a:r>
            <a:r>
              <a:rPr lang="en-US" dirty="0" err="1"/>
              <a:t>değiştirmeden</a:t>
            </a:r>
            <a:r>
              <a:rPr lang="en-US" dirty="0"/>
              <a:t> </a:t>
            </a:r>
            <a:r>
              <a:rPr lang="en-US" dirty="0" err="1"/>
              <a:t>yazılımı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ortamdan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ortama</a:t>
            </a:r>
            <a:r>
              <a:rPr lang="en-US" dirty="0"/>
              <a:t> </a:t>
            </a:r>
            <a:r>
              <a:rPr lang="en-US" dirty="0" err="1"/>
              <a:t>çalıştıran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sistemdir</a:t>
            </a:r>
            <a:r>
              <a:rPr lang="en-US" dirty="0"/>
              <a:t>. </a:t>
            </a:r>
            <a:r>
              <a:rPr lang="en-US" dirty="0" err="1"/>
              <a:t>Özellikleri</a:t>
            </a:r>
            <a:r>
              <a:rPr lang="en-US" dirty="0"/>
              <a:t> </a:t>
            </a:r>
            <a:r>
              <a:rPr lang="en-US" dirty="0" err="1"/>
              <a:t>çoğaltır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450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443" y="978706"/>
            <a:ext cx="11304209" cy="706964"/>
          </a:xfrm>
        </p:spPr>
        <p:txBody>
          <a:bodyPr/>
          <a:lstStyle/>
          <a:p>
            <a:r>
              <a:rPr lang="en-US" dirty="0"/>
              <a:t>Mobil </a:t>
            </a:r>
            <a:r>
              <a:rPr lang="en-US" dirty="0" err="1"/>
              <a:t>Uygulamayı</a:t>
            </a:r>
            <a:r>
              <a:rPr lang="en-US" dirty="0"/>
              <a:t> Test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Test </a:t>
            </a:r>
            <a:r>
              <a:rPr lang="en-US" dirty="0" err="1"/>
              <a:t>Durumları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27840" y="2368647"/>
            <a:ext cx="10262899" cy="4230818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/>
              <a:t>İşlevselliğe</a:t>
            </a:r>
            <a:r>
              <a:rPr lang="en-US" sz="1800" dirty="0"/>
              <a:t> </a:t>
            </a:r>
            <a:r>
              <a:rPr lang="en-US" sz="1800" dirty="0" err="1"/>
              <a:t>dayalı</a:t>
            </a:r>
            <a:r>
              <a:rPr lang="en-US" sz="1800" dirty="0"/>
              <a:t> test </a:t>
            </a:r>
            <a:r>
              <a:rPr lang="en-US" sz="1800" dirty="0" err="1"/>
              <a:t>senaryolarına</a:t>
            </a:r>
            <a:r>
              <a:rPr lang="en-US" sz="1800" dirty="0"/>
              <a:t> </a:t>
            </a:r>
            <a:r>
              <a:rPr lang="en-US" sz="1800" dirty="0" err="1"/>
              <a:t>ek</a:t>
            </a:r>
            <a:r>
              <a:rPr lang="en-US" sz="1800" dirty="0"/>
              <a:t> </a:t>
            </a:r>
            <a:r>
              <a:rPr lang="en-US" sz="1800" dirty="0" err="1"/>
              <a:t>olarak</a:t>
            </a:r>
            <a:r>
              <a:rPr lang="en-US" sz="1800" dirty="0"/>
              <a:t>, Mobil </a:t>
            </a:r>
            <a:r>
              <a:rPr lang="en-US" sz="1800" dirty="0" err="1"/>
              <a:t>uygulama</a:t>
            </a:r>
            <a:r>
              <a:rPr lang="en-US" sz="1800" dirty="0"/>
              <a:t> </a:t>
            </a:r>
            <a:r>
              <a:rPr lang="en-US" sz="1800" dirty="0" err="1"/>
              <a:t>testi</a:t>
            </a:r>
            <a:r>
              <a:rPr lang="en-US" sz="1800" dirty="0"/>
              <a:t>, </a:t>
            </a:r>
            <a:r>
              <a:rPr lang="en-US" sz="1800" dirty="0" err="1"/>
              <a:t>aşağıdaki</a:t>
            </a:r>
            <a:r>
              <a:rPr lang="en-US" sz="1800" dirty="0"/>
              <a:t> </a:t>
            </a:r>
            <a:r>
              <a:rPr lang="en-US" sz="1800" dirty="0" err="1"/>
              <a:t>senaryoları</a:t>
            </a:r>
            <a:r>
              <a:rPr lang="en-US" sz="1800" dirty="0"/>
              <a:t> </a:t>
            </a:r>
            <a:r>
              <a:rPr lang="en-US" sz="1800" dirty="0" err="1"/>
              <a:t>kapsaması</a:t>
            </a:r>
            <a:r>
              <a:rPr lang="en-US" sz="1800" dirty="0"/>
              <a:t> </a:t>
            </a:r>
            <a:r>
              <a:rPr lang="en-US" sz="1800" dirty="0" err="1"/>
              <a:t>gereken</a:t>
            </a:r>
            <a:r>
              <a:rPr lang="en-US" sz="1800" dirty="0"/>
              <a:t> </a:t>
            </a:r>
            <a:r>
              <a:rPr lang="en-US" sz="1800" dirty="0" err="1"/>
              <a:t>özel</a:t>
            </a:r>
            <a:r>
              <a:rPr lang="en-US" sz="1800" dirty="0"/>
              <a:t> test </a:t>
            </a:r>
            <a:r>
              <a:rPr lang="en-US" sz="1800" dirty="0" err="1"/>
              <a:t>senaryoları</a:t>
            </a:r>
            <a:r>
              <a:rPr lang="en-US" sz="1800" dirty="0"/>
              <a:t> </a:t>
            </a:r>
            <a:r>
              <a:rPr lang="en-US" sz="1800" dirty="0" err="1"/>
              <a:t>gerektirir</a:t>
            </a:r>
            <a:r>
              <a:rPr lang="en-US" sz="1800" dirty="0"/>
              <a:t>.</a:t>
            </a:r>
          </a:p>
          <a:p>
            <a:pPr algn="l"/>
            <a:r>
              <a:rPr lang="en-US" sz="1800" b="1" dirty="0" err="1"/>
              <a:t>Pil</a:t>
            </a:r>
            <a:r>
              <a:rPr lang="en-US" sz="1800" b="1" dirty="0"/>
              <a:t> </a:t>
            </a:r>
            <a:r>
              <a:rPr lang="en-US" sz="1800" b="1" dirty="0" err="1"/>
              <a:t>kullanımı</a:t>
            </a:r>
            <a:r>
              <a:rPr lang="en-US" sz="1800" dirty="0"/>
              <a:t> - Mobil </a:t>
            </a:r>
            <a:r>
              <a:rPr lang="en-US" sz="1800" dirty="0" err="1"/>
              <a:t>cihazlarda</a:t>
            </a:r>
            <a:r>
              <a:rPr lang="en-US" sz="1800" dirty="0"/>
              <a:t> </a:t>
            </a:r>
            <a:r>
              <a:rPr lang="en-US" sz="1800" dirty="0" err="1"/>
              <a:t>uygulama</a:t>
            </a:r>
            <a:r>
              <a:rPr lang="en-US" sz="1800" dirty="0"/>
              <a:t> </a:t>
            </a:r>
            <a:r>
              <a:rPr lang="en-US" sz="1800" dirty="0" err="1"/>
              <a:t>çalıştırırken</a:t>
            </a:r>
            <a:r>
              <a:rPr lang="en-US" sz="1800" dirty="0"/>
              <a:t> </a:t>
            </a:r>
            <a:r>
              <a:rPr lang="en-US" sz="1800" dirty="0" err="1"/>
              <a:t>pil</a:t>
            </a:r>
            <a:r>
              <a:rPr lang="en-US" sz="1800" dirty="0"/>
              <a:t> </a:t>
            </a:r>
            <a:r>
              <a:rPr lang="en-US" sz="1800" dirty="0" err="1"/>
              <a:t>tüketimini</a:t>
            </a:r>
            <a:r>
              <a:rPr lang="en-US" sz="1800" dirty="0"/>
              <a:t> </a:t>
            </a:r>
            <a:r>
              <a:rPr lang="en-US" sz="1800" dirty="0" err="1"/>
              <a:t>takip</a:t>
            </a:r>
            <a:r>
              <a:rPr lang="en-US" sz="1800" dirty="0"/>
              <a:t> </a:t>
            </a:r>
            <a:r>
              <a:rPr lang="en-US" sz="1800" dirty="0" err="1"/>
              <a:t>etmek</a:t>
            </a:r>
            <a:r>
              <a:rPr lang="en-US" sz="1800" dirty="0"/>
              <a:t> </a:t>
            </a:r>
            <a:r>
              <a:rPr lang="en-US" sz="1800" dirty="0" err="1"/>
              <a:t>önemlidir</a:t>
            </a:r>
            <a:r>
              <a:rPr lang="en-US" sz="1800" dirty="0"/>
              <a:t>.</a:t>
            </a:r>
          </a:p>
          <a:p>
            <a:pPr algn="l"/>
            <a:r>
              <a:rPr lang="en-US" sz="1800" b="1" dirty="0" err="1"/>
              <a:t>Uygulamanın</a:t>
            </a:r>
            <a:r>
              <a:rPr lang="en-US" sz="1800" b="1" dirty="0"/>
              <a:t> </a:t>
            </a:r>
            <a:r>
              <a:rPr lang="en-US" sz="1800" b="1" dirty="0" err="1"/>
              <a:t>hızı</a:t>
            </a:r>
            <a:r>
              <a:rPr lang="en-US" sz="1800" b="1" dirty="0"/>
              <a:t> -</a:t>
            </a:r>
            <a:r>
              <a:rPr lang="en-US" sz="1800" dirty="0"/>
              <a:t> </a:t>
            </a:r>
            <a:r>
              <a:rPr lang="en-US" sz="1800" dirty="0" err="1"/>
              <a:t>farklı</a:t>
            </a:r>
            <a:r>
              <a:rPr lang="en-US" sz="1800" dirty="0"/>
              <a:t> </a:t>
            </a:r>
            <a:r>
              <a:rPr lang="en-US" sz="1800" dirty="0" err="1"/>
              <a:t>ağ</a:t>
            </a:r>
            <a:r>
              <a:rPr lang="en-US" sz="1800" dirty="0"/>
              <a:t> </a:t>
            </a:r>
            <a:r>
              <a:rPr lang="en-US" sz="1800" dirty="0" err="1"/>
              <a:t>parametreleri</a:t>
            </a:r>
            <a:r>
              <a:rPr lang="en-US" sz="1800" dirty="0"/>
              <a:t>, </a:t>
            </a:r>
            <a:r>
              <a:rPr lang="en-US" sz="1800" dirty="0" err="1"/>
              <a:t>farklı</a:t>
            </a:r>
            <a:r>
              <a:rPr lang="en-US" sz="1800" dirty="0"/>
              <a:t> </a:t>
            </a:r>
            <a:r>
              <a:rPr lang="en-US" sz="1800" dirty="0" err="1"/>
              <a:t>bellek</a:t>
            </a:r>
            <a:r>
              <a:rPr lang="en-US" sz="1800" dirty="0"/>
              <a:t> </a:t>
            </a:r>
            <a:r>
              <a:rPr lang="en-US" sz="1800" dirty="0" err="1"/>
              <a:t>parametreleri</a:t>
            </a:r>
            <a:r>
              <a:rPr lang="en-US" sz="1800" dirty="0"/>
              <a:t> </a:t>
            </a:r>
            <a:r>
              <a:rPr lang="en-US" sz="1800" dirty="0" err="1"/>
              <a:t>ile</a:t>
            </a:r>
            <a:r>
              <a:rPr lang="en-US" sz="1800" dirty="0"/>
              <a:t> </a:t>
            </a:r>
            <a:r>
              <a:rPr lang="en-US" sz="1800" dirty="0" err="1"/>
              <a:t>farklı</a:t>
            </a:r>
            <a:r>
              <a:rPr lang="en-US" sz="1800" dirty="0"/>
              <a:t> </a:t>
            </a:r>
            <a:r>
              <a:rPr lang="en-US" sz="1800" dirty="0" err="1"/>
              <a:t>cihazlarda</a:t>
            </a:r>
            <a:r>
              <a:rPr lang="en-US" sz="1800" dirty="0"/>
              <a:t> </a:t>
            </a:r>
            <a:r>
              <a:rPr lang="en-US" sz="1800" dirty="0" err="1"/>
              <a:t>tepki</a:t>
            </a:r>
            <a:r>
              <a:rPr lang="en-US" sz="1800" dirty="0"/>
              <a:t> </a:t>
            </a:r>
            <a:r>
              <a:rPr lang="en-US" sz="1800" dirty="0" err="1"/>
              <a:t>süresi</a:t>
            </a:r>
            <a:r>
              <a:rPr lang="en-US" sz="1800" dirty="0"/>
              <a:t>.</a:t>
            </a:r>
          </a:p>
          <a:p>
            <a:pPr algn="l"/>
            <a:r>
              <a:rPr lang="en-US" sz="1800" b="1" dirty="0" err="1"/>
              <a:t>Veri</a:t>
            </a:r>
            <a:r>
              <a:rPr lang="en-US" sz="1800" b="1" dirty="0"/>
              <a:t> </a:t>
            </a:r>
            <a:r>
              <a:rPr lang="en-US" sz="1800" b="1" dirty="0" err="1"/>
              <a:t>gereksinimleri</a:t>
            </a:r>
            <a:r>
              <a:rPr lang="en-US" sz="1800" dirty="0"/>
              <a:t> - </a:t>
            </a:r>
            <a:r>
              <a:rPr lang="en-US" sz="1800" dirty="0" err="1"/>
              <a:t>Sınırlı</a:t>
            </a:r>
            <a:r>
              <a:rPr lang="en-US" sz="1800" dirty="0"/>
              <a:t> </a:t>
            </a:r>
            <a:r>
              <a:rPr lang="en-US" sz="1800" dirty="0" err="1"/>
              <a:t>veri</a:t>
            </a:r>
            <a:r>
              <a:rPr lang="en-US" sz="1800" dirty="0"/>
              <a:t> </a:t>
            </a:r>
            <a:r>
              <a:rPr lang="en-US" sz="1800" dirty="0" err="1"/>
              <a:t>planına</a:t>
            </a:r>
            <a:r>
              <a:rPr lang="en-US" sz="1800" dirty="0"/>
              <a:t> </a:t>
            </a:r>
            <a:r>
              <a:rPr lang="en-US" sz="1800" dirty="0" err="1"/>
              <a:t>sahip</a:t>
            </a:r>
            <a:r>
              <a:rPr lang="en-US" sz="1800" dirty="0"/>
              <a:t> </a:t>
            </a:r>
            <a:r>
              <a:rPr lang="en-US" sz="1800" dirty="0" err="1"/>
              <a:t>kullanıcının</a:t>
            </a:r>
            <a:r>
              <a:rPr lang="en-US" sz="1800" dirty="0"/>
              <a:t> </a:t>
            </a:r>
            <a:r>
              <a:rPr lang="en-US" sz="1800" dirty="0" err="1"/>
              <a:t>indirip</a:t>
            </a:r>
            <a:r>
              <a:rPr lang="en-US" sz="1800" dirty="0"/>
              <a:t> </a:t>
            </a:r>
            <a:r>
              <a:rPr lang="en-US" sz="1800" dirty="0" err="1"/>
              <a:t>yükleyemeyeceğini</a:t>
            </a:r>
            <a:r>
              <a:rPr lang="en-US" sz="1800" dirty="0"/>
              <a:t> </a:t>
            </a:r>
            <a:r>
              <a:rPr lang="en-US" sz="1800" dirty="0" err="1"/>
              <a:t>doğrulamanın</a:t>
            </a:r>
            <a:r>
              <a:rPr lang="en-US" sz="1800" dirty="0"/>
              <a:t> </a:t>
            </a:r>
            <a:r>
              <a:rPr lang="en-US" sz="1800" dirty="0" err="1"/>
              <a:t>yanı</a:t>
            </a:r>
            <a:r>
              <a:rPr lang="en-US" sz="1800" dirty="0"/>
              <a:t> </a:t>
            </a:r>
            <a:r>
              <a:rPr lang="en-US" sz="1800" dirty="0" err="1"/>
              <a:t>sıra</a:t>
            </a:r>
            <a:r>
              <a:rPr lang="en-US" sz="1800" dirty="0"/>
              <a:t> </a:t>
            </a:r>
            <a:r>
              <a:rPr lang="en-US" sz="1800" dirty="0" err="1"/>
              <a:t>yükleme</a:t>
            </a:r>
            <a:r>
              <a:rPr lang="en-US" sz="1800" dirty="0"/>
              <a:t> </a:t>
            </a:r>
            <a:r>
              <a:rPr lang="en-US" sz="1800" dirty="0" err="1"/>
              <a:t>için</a:t>
            </a:r>
            <a:r>
              <a:rPr lang="en-US" sz="1800" dirty="0"/>
              <a:t>.</a:t>
            </a:r>
          </a:p>
          <a:p>
            <a:pPr algn="l"/>
            <a:r>
              <a:rPr lang="en-US" sz="1800" b="1" dirty="0" err="1"/>
              <a:t>Bellek</a:t>
            </a:r>
            <a:r>
              <a:rPr lang="en-US" sz="1800" b="1" dirty="0"/>
              <a:t> </a:t>
            </a:r>
            <a:r>
              <a:rPr lang="en-US" sz="1800" b="1" dirty="0" err="1"/>
              <a:t>gereksinimi</a:t>
            </a:r>
            <a:r>
              <a:rPr lang="en-US" sz="1800" dirty="0"/>
              <a:t> - </a:t>
            </a:r>
            <a:r>
              <a:rPr lang="en-US" sz="1800" dirty="0" err="1"/>
              <a:t>tekrar</a:t>
            </a:r>
            <a:r>
              <a:rPr lang="en-US" sz="1800" dirty="0"/>
              <a:t> </a:t>
            </a:r>
            <a:r>
              <a:rPr lang="en-US" sz="1800" dirty="0" err="1"/>
              <a:t>indirmek</a:t>
            </a:r>
            <a:r>
              <a:rPr lang="en-US" sz="1800" dirty="0"/>
              <a:t>, </a:t>
            </a:r>
            <a:r>
              <a:rPr lang="en-US" sz="1800" dirty="0" err="1"/>
              <a:t>kurmak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çalıştırmak</a:t>
            </a:r>
            <a:r>
              <a:rPr lang="en-US" sz="1800" dirty="0"/>
              <a:t> </a:t>
            </a:r>
            <a:r>
              <a:rPr lang="en-US" sz="1800" dirty="0" err="1"/>
              <a:t>için</a:t>
            </a:r>
            <a:endParaRPr lang="en-US" sz="1800" dirty="0"/>
          </a:p>
          <a:p>
            <a:pPr algn="l"/>
            <a:r>
              <a:rPr lang="en-US" sz="1800" b="1" dirty="0" err="1"/>
              <a:t>Uygulamanın</a:t>
            </a:r>
            <a:r>
              <a:rPr lang="en-US" sz="1800" b="1" dirty="0"/>
              <a:t> </a:t>
            </a:r>
            <a:r>
              <a:rPr lang="en-US" sz="1800" b="1" dirty="0" err="1"/>
              <a:t>işlevselliği</a:t>
            </a:r>
            <a:r>
              <a:rPr lang="en-US" sz="1800" dirty="0"/>
              <a:t> - </a:t>
            </a:r>
            <a:r>
              <a:rPr lang="en-US" sz="1800" dirty="0" err="1"/>
              <a:t>ağ</a:t>
            </a:r>
            <a:r>
              <a:rPr lang="en-US" sz="1800" dirty="0"/>
              <a:t> </a:t>
            </a:r>
            <a:r>
              <a:rPr lang="en-US" sz="1800" dirty="0" err="1"/>
              <a:t>hatası</a:t>
            </a:r>
            <a:r>
              <a:rPr lang="en-US" sz="1800" dirty="0"/>
              <a:t> </a:t>
            </a:r>
            <a:r>
              <a:rPr lang="en-US" sz="1800" dirty="0" err="1"/>
              <a:t>veya</a:t>
            </a:r>
            <a:r>
              <a:rPr lang="en-US" sz="1800" dirty="0"/>
              <a:t> </a:t>
            </a:r>
            <a:r>
              <a:rPr lang="en-US" sz="1800" dirty="0" err="1"/>
              <a:t>başka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şey</a:t>
            </a:r>
            <a:r>
              <a:rPr lang="en-US" sz="1800" dirty="0"/>
              <a:t> </a:t>
            </a:r>
            <a:r>
              <a:rPr lang="en-US" sz="1800" dirty="0" err="1"/>
              <a:t>nedeniyle</a:t>
            </a:r>
            <a:r>
              <a:rPr lang="en-US" sz="1800" dirty="0"/>
              <a:t> </a:t>
            </a:r>
            <a:r>
              <a:rPr lang="en-US" sz="1800" dirty="0" err="1"/>
              <a:t>uygulamanın</a:t>
            </a:r>
            <a:r>
              <a:rPr lang="en-US" sz="1800" dirty="0"/>
              <a:t> </a:t>
            </a:r>
            <a:r>
              <a:rPr lang="en-US" sz="1800" dirty="0" err="1"/>
              <a:t>çökmediğinden</a:t>
            </a:r>
            <a:r>
              <a:rPr lang="en-US" sz="1800" dirty="0"/>
              <a:t> </a:t>
            </a:r>
            <a:r>
              <a:rPr lang="en-US" sz="1800" dirty="0" err="1"/>
              <a:t>emin</a:t>
            </a:r>
            <a:r>
              <a:rPr lang="en-US" sz="1800" dirty="0"/>
              <a:t> </a:t>
            </a:r>
            <a:r>
              <a:rPr lang="en-US" sz="1800" dirty="0" err="1"/>
              <a:t>olun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4226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993" y="909123"/>
            <a:ext cx="8761413" cy="706964"/>
          </a:xfrm>
        </p:spPr>
        <p:txBody>
          <a:bodyPr/>
          <a:lstStyle/>
          <a:p>
            <a:r>
              <a:rPr lang="en-US" dirty="0"/>
              <a:t>Mobil </a:t>
            </a:r>
            <a:r>
              <a:rPr lang="en-US" dirty="0" err="1"/>
              <a:t>Testte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Faktörler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8640" y="2697106"/>
            <a:ext cx="10830766" cy="347768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6400" b="1" dirty="0" err="1"/>
              <a:t>Kendi</a:t>
            </a:r>
            <a:r>
              <a:rPr lang="en-US" sz="6400" b="1" dirty="0"/>
              <a:t> Test </a:t>
            </a:r>
            <a:r>
              <a:rPr lang="en-US" sz="6400" b="1" dirty="0" err="1"/>
              <a:t>kapsamınızı</a:t>
            </a:r>
            <a:r>
              <a:rPr lang="en-US" sz="6400" b="1" dirty="0"/>
              <a:t> </a:t>
            </a:r>
            <a:r>
              <a:rPr lang="en-US" sz="6400" b="1" dirty="0" err="1"/>
              <a:t>tanımlayın</a:t>
            </a:r>
            <a:endParaRPr lang="tr-TR" sz="6400" b="1" dirty="0"/>
          </a:p>
          <a:p>
            <a:pPr algn="l"/>
            <a:r>
              <a:rPr lang="en-US" sz="6400" dirty="0" err="1"/>
              <a:t>Bazı</a:t>
            </a:r>
            <a:r>
              <a:rPr lang="en-US" sz="6400" dirty="0"/>
              <a:t> </a:t>
            </a:r>
            <a:r>
              <a:rPr lang="en-US" sz="6400" dirty="0" err="1"/>
              <a:t>testçiler</a:t>
            </a:r>
            <a:r>
              <a:rPr lang="en-US" sz="6400" dirty="0"/>
              <a:t> </a:t>
            </a:r>
            <a:r>
              <a:rPr lang="en-US" sz="6400" dirty="0" err="1"/>
              <a:t>sadece</a:t>
            </a:r>
            <a:r>
              <a:rPr lang="en-US" sz="6400" dirty="0"/>
              <a:t> </a:t>
            </a:r>
            <a:r>
              <a:rPr lang="en-US" sz="6400" dirty="0" err="1"/>
              <a:t>gözlerinden</a:t>
            </a:r>
            <a:r>
              <a:rPr lang="en-US" sz="6400" dirty="0"/>
              <a:t> </a:t>
            </a:r>
            <a:r>
              <a:rPr lang="en-US" sz="6400" dirty="0" err="1"/>
              <a:t>gördüklerine</a:t>
            </a:r>
            <a:r>
              <a:rPr lang="en-US" sz="6400" dirty="0"/>
              <a:t> </a:t>
            </a:r>
            <a:r>
              <a:rPr lang="en-US" sz="6400" dirty="0" err="1"/>
              <a:t>odaklanırlar</a:t>
            </a:r>
            <a:r>
              <a:rPr lang="en-US" sz="6400" dirty="0"/>
              <a:t> </a:t>
            </a:r>
            <a:r>
              <a:rPr lang="en-US" sz="6400" dirty="0" err="1"/>
              <a:t>ve</a:t>
            </a:r>
            <a:r>
              <a:rPr lang="en-US" sz="6400" dirty="0"/>
              <a:t> </a:t>
            </a:r>
            <a:r>
              <a:rPr lang="en-US" sz="6400" dirty="0" err="1"/>
              <a:t>geri</a:t>
            </a:r>
            <a:r>
              <a:rPr lang="en-US" sz="6400" dirty="0"/>
              <a:t> </a:t>
            </a:r>
            <a:r>
              <a:rPr lang="en-US" sz="6400" dirty="0" err="1"/>
              <a:t>kalanı</a:t>
            </a:r>
            <a:r>
              <a:rPr lang="en-US" sz="6400" dirty="0"/>
              <a:t> </a:t>
            </a:r>
            <a:r>
              <a:rPr lang="en-US" sz="6400" dirty="0" err="1"/>
              <a:t>herhangi</a:t>
            </a:r>
            <a:r>
              <a:rPr lang="en-US" sz="6400" dirty="0"/>
              <a:t> </a:t>
            </a:r>
            <a:r>
              <a:rPr lang="en-US" sz="6400" dirty="0" err="1"/>
              <a:t>bir</a:t>
            </a:r>
            <a:r>
              <a:rPr lang="en-US" sz="6400" dirty="0"/>
              <a:t> </a:t>
            </a:r>
            <a:r>
              <a:rPr lang="en-US" sz="6400" dirty="0" err="1"/>
              <a:t>mobil</a:t>
            </a:r>
            <a:r>
              <a:rPr lang="en-US" sz="6400" dirty="0"/>
              <a:t> </a:t>
            </a:r>
            <a:r>
              <a:rPr lang="en-US" sz="6400" dirty="0" err="1"/>
              <a:t>uygulamanın</a:t>
            </a:r>
            <a:r>
              <a:rPr lang="en-US" sz="6400" dirty="0"/>
              <a:t> </a:t>
            </a:r>
            <a:r>
              <a:rPr lang="en-US" sz="6400" dirty="0" err="1"/>
              <a:t>perde</a:t>
            </a:r>
            <a:r>
              <a:rPr lang="en-US" sz="6400" dirty="0"/>
              <a:t> </a:t>
            </a:r>
            <a:r>
              <a:rPr lang="en-US" sz="6400" dirty="0" err="1"/>
              <a:t>arkasında</a:t>
            </a:r>
            <a:r>
              <a:rPr lang="en-US" sz="6400" dirty="0"/>
              <a:t> </a:t>
            </a:r>
            <a:r>
              <a:rPr lang="en-US" sz="6400" dirty="0" err="1"/>
              <a:t>çalışan</a:t>
            </a:r>
            <a:r>
              <a:rPr lang="en-US" sz="6400" dirty="0"/>
              <a:t> her </a:t>
            </a:r>
            <a:r>
              <a:rPr lang="en-US" sz="6400" dirty="0" err="1"/>
              <a:t>şey</a:t>
            </a:r>
            <a:r>
              <a:rPr lang="en-US" sz="6400" dirty="0"/>
              <a:t> </a:t>
            </a:r>
            <a:r>
              <a:rPr lang="en-US" sz="6400" dirty="0" err="1"/>
              <a:t>hakkında</a:t>
            </a:r>
            <a:r>
              <a:rPr lang="en-US" sz="6400" dirty="0"/>
              <a:t> </a:t>
            </a:r>
            <a:r>
              <a:rPr lang="en-US" sz="6400" dirty="0" err="1"/>
              <a:t>tutkulu</a:t>
            </a:r>
            <a:r>
              <a:rPr lang="en-US" sz="6400" dirty="0"/>
              <a:t>.</a:t>
            </a:r>
          </a:p>
          <a:p>
            <a:pPr algn="l"/>
            <a:r>
              <a:rPr lang="en-US" sz="6400" dirty="0" err="1"/>
              <a:t>Bir</a:t>
            </a:r>
            <a:r>
              <a:rPr lang="en-US" sz="6400" dirty="0"/>
              <a:t> iOS / Android </a:t>
            </a:r>
            <a:r>
              <a:rPr lang="en-US" sz="6400" dirty="0" err="1"/>
              <a:t>Testçisiyseniz</a:t>
            </a:r>
            <a:r>
              <a:rPr lang="en-US" sz="6400" dirty="0"/>
              <a:t>, </a:t>
            </a:r>
            <a:r>
              <a:rPr lang="en-US" sz="6400" dirty="0" err="1"/>
              <a:t>en</a:t>
            </a:r>
            <a:r>
              <a:rPr lang="en-US" sz="6400" dirty="0"/>
              <a:t> </a:t>
            </a:r>
            <a:r>
              <a:rPr lang="en-US" sz="6400" dirty="0" err="1"/>
              <a:t>azından</a:t>
            </a:r>
            <a:r>
              <a:rPr lang="en-US" sz="6400" dirty="0"/>
              <a:t> Android </a:t>
            </a:r>
            <a:r>
              <a:rPr lang="en-US" sz="6400" dirty="0" err="1"/>
              <a:t>veya</a:t>
            </a:r>
            <a:r>
              <a:rPr lang="en-US" sz="6400" dirty="0"/>
              <a:t> </a:t>
            </a:r>
            <a:r>
              <a:rPr lang="en-US" sz="6400" dirty="0" err="1"/>
              <a:t>iOS'un</a:t>
            </a:r>
            <a:r>
              <a:rPr lang="en-US" sz="6400" dirty="0"/>
              <a:t> </a:t>
            </a:r>
            <a:r>
              <a:rPr lang="en-US" sz="6400" dirty="0" err="1"/>
              <a:t>bazı</a:t>
            </a:r>
            <a:r>
              <a:rPr lang="en-US" sz="6400" dirty="0"/>
              <a:t> </a:t>
            </a:r>
            <a:r>
              <a:rPr lang="en-US" sz="6400" dirty="0" err="1"/>
              <a:t>ortak</a:t>
            </a:r>
            <a:r>
              <a:rPr lang="en-US" sz="6400" dirty="0"/>
              <a:t> </a:t>
            </a:r>
            <a:r>
              <a:rPr lang="en-US" sz="6400" dirty="0" err="1"/>
              <a:t>sınırlamalarına</a:t>
            </a:r>
            <a:r>
              <a:rPr lang="en-US" sz="6400" dirty="0"/>
              <a:t> / </a:t>
            </a:r>
            <a:r>
              <a:rPr lang="en-US" sz="6400" dirty="0" err="1"/>
              <a:t>temel</a:t>
            </a:r>
            <a:r>
              <a:rPr lang="en-US" sz="6400" dirty="0"/>
              <a:t> </a:t>
            </a:r>
            <a:r>
              <a:rPr lang="en-US" sz="6400" dirty="0" err="1"/>
              <a:t>işlevlerine</a:t>
            </a:r>
            <a:r>
              <a:rPr lang="en-US" sz="6400" dirty="0"/>
              <a:t> </a:t>
            </a:r>
            <a:r>
              <a:rPr lang="en-US" sz="6400" dirty="0" err="1"/>
              <a:t>aşina</a:t>
            </a:r>
            <a:r>
              <a:rPr lang="en-US" sz="6400" dirty="0"/>
              <a:t> </a:t>
            </a:r>
            <a:r>
              <a:rPr lang="en-US" sz="6400" dirty="0" err="1"/>
              <a:t>olmanızı</a:t>
            </a:r>
            <a:r>
              <a:rPr lang="en-US" sz="6400" dirty="0"/>
              <a:t> </a:t>
            </a:r>
            <a:r>
              <a:rPr lang="en-US" sz="6400" dirty="0" err="1"/>
              <a:t>öneririm</a:t>
            </a:r>
            <a:r>
              <a:rPr lang="en-US" sz="6400" dirty="0"/>
              <a:t>, </a:t>
            </a:r>
            <a:r>
              <a:rPr lang="en-US" sz="6400" dirty="0" err="1"/>
              <a:t>çünkü</a:t>
            </a:r>
            <a:r>
              <a:rPr lang="en-US" sz="6400" dirty="0"/>
              <a:t> test </a:t>
            </a:r>
            <a:r>
              <a:rPr lang="en-US" sz="6400" dirty="0" err="1"/>
              <a:t>stilimize</a:t>
            </a:r>
            <a:r>
              <a:rPr lang="en-US" sz="6400" dirty="0"/>
              <a:t> her zaman </a:t>
            </a:r>
            <a:r>
              <a:rPr lang="en-US" sz="6400" dirty="0" err="1"/>
              <a:t>değer</a:t>
            </a:r>
            <a:r>
              <a:rPr lang="en-US" sz="6400" dirty="0"/>
              <a:t> </a:t>
            </a:r>
            <a:r>
              <a:rPr lang="en-US" sz="6400" dirty="0" err="1"/>
              <a:t>katar</a:t>
            </a:r>
            <a:r>
              <a:rPr lang="en-US" sz="6400" dirty="0"/>
              <a:t>.</a:t>
            </a:r>
            <a:endParaRPr lang="tr-TR" sz="6400" dirty="0"/>
          </a:p>
          <a:p>
            <a:pPr algn="l"/>
            <a:endParaRPr lang="en-US" sz="64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dirty="0"/>
              <a:t>6.0.1 </a:t>
            </a:r>
            <a:r>
              <a:rPr lang="en-US" sz="6400" dirty="0" err="1"/>
              <a:t>sürümü</a:t>
            </a:r>
            <a:r>
              <a:rPr lang="en-US" sz="6400" dirty="0"/>
              <a:t> </a:t>
            </a:r>
            <a:r>
              <a:rPr lang="en-US" sz="6400" dirty="0" err="1"/>
              <a:t>altındaki</a:t>
            </a:r>
            <a:r>
              <a:rPr lang="en-US" sz="6400" dirty="0"/>
              <a:t> Android </a:t>
            </a:r>
            <a:r>
              <a:rPr lang="en-US" sz="6400" dirty="0" err="1"/>
              <a:t>cihazlarda</a:t>
            </a:r>
            <a:r>
              <a:rPr lang="en-US" sz="6400" dirty="0"/>
              <a:t> </a:t>
            </a:r>
            <a:r>
              <a:rPr lang="en-US" sz="6400" dirty="0" err="1"/>
              <a:t>uygulama</a:t>
            </a:r>
            <a:r>
              <a:rPr lang="en-US" sz="6400" dirty="0"/>
              <a:t> </a:t>
            </a:r>
            <a:r>
              <a:rPr lang="en-US" sz="6400" dirty="0" err="1"/>
              <a:t>düzeyinde</a:t>
            </a:r>
            <a:r>
              <a:rPr lang="en-US" sz="6400" dirty="0"/>
              <a:t> </a:t>
            </a:r>
            <a:r>
              <a:rPr lang="en-US" sz="6400" dirty="0" err="1"/>
              <a:t>kamera</a:t>
            </a:r>
            <a:r>
              <a:rPr lang="en-US" sz="6400" dirty="0"/>
              <a:t>, </a:t>
            </a:r>
            <a:r>
              <a:rPr lang="en-US" sz="6400" dirty="0" err="1"/>
              <a:t>depolama</a:t>
            </a:r>
            <a:r>
              <a:rPr lang="en-US" sz="6400" dirty="0"/>
              <a:t> vb. </a:t>
            </a:r>
            <a:r>
              <a:rPr lang="en-US" sz="6400" dirty="0" err="1"/>
              <a:t>İzinleri</a:t>
            </a:r>
            <a:r>
              <a:rPr lang="en-US" sz="6400" dirty="0"/>
              <a:t> </a:t>
            </a:r>
            <a:r>
              <a:rPr lang="en-US" sz="6400" dirty="0" err="1"/>
              <a:t>değiştiremeyiz</a:t>
            </a:r>
            <a:r>
              <a:rPr lang="en-US" sz="6400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dirty="0"/>
              <a:t>10.0 </a:t>
            </a:r>
            <a:r>
              <a:rPr lang="en-US" sz="6400" dirty="0" err="1"/>
              <a:t>sürümünün</a:t>
            </a:r>
            <a:r>
              <a:rPr lang="en-US" sz="6400" dirty="0"/>
              <a:t> </a:t>
            </a:r>
            <a:r>
              <a:rPr lang="en-US" sz="6400" dirty="0" err="1"/>
              <a:t>altındaki</a:t>
            </a:r>
            <a:r>
              <a:rPr lang="en-US" sz="6400" dirty="0"/>
              <a:t> iOS </a:t>
            </a:r>
            <a:r>
              <a:rPr lang="en-US" sz="6400" dirty="0" err="1"/>
              <a:t>için</a:t>
            </a:r>
            <a:r>
              <a:rPr lang="en-US" sz="6400" dirty="0"/>
              <a:t> </a:t>
            </a:r>
            <a:r>
              <a:rPr lang="en-US" sz="6400" dirty="0" err="1"/>
              <a:t>çağrı</a:t>
            </a:r>
            <a:r>
              <a:rPr lang="en-US" sz="6400" dirty="0"/>
              <a:t> </a:t>
            </a:r>
            <a:r>
              <a:rPr lang="en-US" sz="6400" dirty="0" err="1"/>
              <a:t>kiti</a:t>
            </a:r>
            <a:r>
              <a:rPr lang="en-US" sz="6400" dirty="0"/>
              <a:t> </a:t>
            </a:r>
            <a:r>
              <a:rPr lang="en-US" sz="6400" dirty="0" err="1"/>
              <a:t>yoktu</a:t>
            </a:r>
            <a:r>
              <a:rPr lang="en-US" sz="6400" dirty="0"/>
              <a:t>. </a:t>
            </a:r>
            <a:r>
              <a:rPr lang="en-US" sz="6400" dirty="0" err="1"/>
              <a:t>Sadece</a:t>
            </a:r>
            <a:r>
              <a:rPr lang="en-US" sz="6400" dirty="0"/>
              <a:t> </a:t>
            </a:r>
            <a:r>
              <a:rPr lang="en-US" sz="6400" dirty="0" err="1"/>
              <a:t>basit</a:t>
            </a:r>
            <a:r>
              <a:rPr lang="en-US" sz="6400" dirty="0"/>
              <a:t> </a:t>
            </a:r>
            <a:r>
              <a:rPr lang="en-US" sz="6400" dirty="0" err="1"/>
              <a:t>bir</a:t>
            </a:r>
            <a:r>
              <a:rPr lang="en-US" sz="6400" dirty="0"/>
              <a:t> </a:t>
            </a:r>
            <a:r>
              <a:rPr lang="en-US" sz="6400" dirty="0" err="1"/>
              <a:t>deyişle</a:t>
            </a:r>
            <a:r>
              <a:rPr lang="en-US" sz="6400" dirty="0"/>
              <a:t>, </a:t>
            </a:r>
            <a:r>
              <a:rPr lang="en-US" sz="6400" dirty="0" err="1"/>
              <a:t>arama</a:t>
            </a:r>
            <a:r>
              <a:rPr lang="en-US" sz="6400" dirty="0"/>
              <a:t> </a:t>
            </a:r>
            <a:r>
              <a:rPr lang="en-US" sz="6400" dirty="0" err="1"/>
              <a:t>kiti</a:t>
            </a:r>
            <a:r>
              <a:rPr lang="en-US" sz="6400" dirty="0"/>
              <a:t> </a:t>
            </a:r>
            <a:r>
              <a:rPr lang="en-US" sz="6400" dirty="0" err="1"/>
              <a:t>bir</a:t>
            </a:r>
            <a:r>
              <a:rPr lang="en-US" sz="6400" dirty="0"/>
              <a:t> </a:t>
            </a:r>
            <a:r>
              <a:rPr lang="en-US" sz="6400" dirty="0" err="1"/>
              <a:t>arama</a:t>
            </a:r>
            <a:r>
              <a:rPr lang="en-US" sz="6400" dirty="0"/>
              <a:t> </a:t>
            </a:r>
            <a:r>
              <a:rPr lang="en-US" sz="6400" dirty="0" err="1"/>
              <a:t>uygulaması</a:t>
            </a:r>
            <a:r>
              <a:rPr lang="en-US" sz="6400" dirty="0"/>
              <a:t> </a:t>
            </a:r>
            <a:r>
              <a:rPr lang="en-US" sz="6400" dirty="0" err="1"/>
              <a:t>tarafından</a:t>
            </a:r>
            <a:r>
              <a:rPr lang="en-US" sz="6400" dirty="0"/>
              <a:t> </a:t>
            </a:r>
            <a:r>
              <a:rPr lang="en-US" sz="6400" dirty="0" err="1"/>
              <a:t>kullanılır</a:t>
            </a:r>
            <a:r>
              <a:rPr lang="en-US" sz="6400" dirty="0"/>
              <a:t> </a:t>
            </a:r>
            <a:r>
              <a:rPr lang="en-US" sz="6400" dirty="0" err="1"/>
              <a:t>ve</a:t>
            </a:r>
            <a:r>
              <a:rPr lang="en-US" sz="6400" dirty="0"/>
              <a:t> </a:t>
            </a:r>
            <a:r>
              <a:rPr lang="en-US" sz="6400" dirty="0" err="1"/>
              <a:t>bir</a:t>
            </a:r>
            <a:r>
              <a:rPr lang="en-US" sz="6400" dirty="0"/>
              <a:t> </a:t>
            </a:r>
            <a:r>
              <a:rPr lang="en-US" sz="6400" dirty="0" err="1"/>
              <a:t>kullanıcı</a:t>
            </a:r>
            <a:r>
              <a:rPr lang="en-US" sz="6400" dirty="0"/>
              <a:t> WhatsApp, Skype vb. </a:t>
            </a:r>
            <a:r>
              <a:rPr lang="en-US" sz="6400" dirty="0" err="1"/>
              <a:t>Arama</a:t>
            </a:r>
            <a:r>
              <a:rPr lang="en-US" sz="6400" dirty="0"/>
              <a:t> </a:t>
            </a:r>
            <a:r>
              <a:rPr lang="en-US" sz="6400" dirty="0" err="1"/>
              <a:t>uygulamalarından</a:t>
            </a:r>
            <a:r>
              <a:rPr lang="en-US" sz="6400" dirty="0"/>
              <a:t> </a:t>
            </a:r>
            <a:r>
              <a:rPr lang="en-US" sz="6400" dirty="0" err="1"/>
              <a:t>bir</a:t>
            </a:r>
            <a:r>
              <a:rPr lang="en-US" sz="6400" dirty="0"/>
              <a:t> </a:t>
            </a:r>
            <a:r>
              <a:rPr lang="en-US" sz="6400" dirty="0" err="1"/>
              <a:t>arama</a:t>
            </a:r>
            <a:r>
              <a:rPr lang="en-US" sz="6400" dirty="0"/>
              <a:t> </a:t>
            </a:r>
            <a:r>
              <a:rPr lang="en-US" sz="6400" dirty="0" err="1"/>
              <a:t>alırken</a:t>
            </a:r>
            <a:r>
              <a:rPr lang="en-US" sz="6400" dirty="0"/>
              <a:t> tam </a:t>
            </a:r>
            <a:r>
              <a:rPr lang="en-US" sz="6400" dirty="0" err="1"/>
              <a:t>ekran</a:t>
            </a:r>
            <a:r>
              <a:rPr lang="en-US" sz="6400" dirty="0"/>
              <a:t> </a:t>
            </a:r>
            <a:r>
              <a:rPr lang="en-US" sz="6400" dirty="0" err="1"/>
              <a:t>görünümü</a:t>
            </a:r>
            <a:r>
              <a:rPr lang="en-US" sz="6400" dirty="0"/>
              <a:t> </a:t>
            </a:r>
            <a:r>
              <a:rPr lang="en-US" sz="6400" dirty="0" err="1"/>
              <a:t>görüntülerken</a:t>
            </a:r>
            <a:r>
              <a:rPr lang="en-US" sz="6400" dirty="0"/>
              <a:t>, 10.0'un </a:t>
            </a:r>
            <a:r>
              <a:rPr lang="en-US" sz="6400" dirty="0" err="1"/>
              <a:t>altındaki</a:t>
            </a:r>
            <a:r>
              <a:rPr lang="en-US" sz="6400" dirty="0"/>
              <a:t> iOS </a:t>
            </a:r>
            <a:r>
              <a:rPr lang="en-US" sz="6400" dirty="0" err="1"/>
              <a:t>sürümleri</a:t>
            </a:r>
            <a:r>
              <a:rPr lang="en-US" sz="6400" dirty="0"/>
              <a:t> </a:t>
            </a:r>
            <a:r>
              <a:rPr lang="en-US" sz="6400" dirty="0" err="1"/>
              <a:t>için</a:t>
            </a:r>
            <a:r>
              <a:rPr lang="en-US" sz="6400" dirty="0"/>
              <a:t> </a:t>
            </a:r>
            <a:r>
              <a:rPr lang="en-US" sz="6400" dirty="0" err="1"/>
              <a:t>bu</a:t>
            </a:r>
            <a:r>
              <a:rPr lang="en-US" sz="6400" dirty="0"/>
              <a:t> </a:t>
            </a:r>
            <a:r>
              <a:rPr lang="en-US" sz="6400" dirty="0" err="1"/>
              <a:t>aramaları</a:t>
            </a:r>
            <a:r>
              <a:rPr lang="en-US" sz="6400" dirty="0"/>
              <a:t> </a:t>
            </a:r>
            <a:r>
              <a:rPr lang="en-US" sz="6400" dirty="0" err="1"/>
              <a:t>görüyoruz</a:t>
            </a:r>
            <a:r>
              <a:rPr lang="en-US" sz="6400" dirty="0"/>
              <a:t> </a:t>
            </a:r>
            <a:r>
              <a:rPr lang="en-US" sz="6400" dirty="0" err="1"/>
              <a:t>bir</a:t>
            </a:r>
            <a:r>
              <a:rPr lang="en-US" sz="6400" dirty="0"/>
              <a:t> </a:t>
            </a:r>
            <a:r>
              <a:rPr lang="en-US" sz="6400" dirty="0" err="1"/>
              <a:t>bildirim</a:t>
            </a:r>
            <a:r>
              <a:rPr lang="en-US" sz="6400" dirty="0"/>
              <a:t> </a:t>
            </a:r>
            <a:r>
              <a:rPr lang="en-US" sz="6400" dirty="0" err="1"/>
              <a:t>başlığı</a:t>
            </a:r>
            <a:r>
              <a:rPr lang="en-US" sz="6400" dirty="0"/>
              <a:t> </a:t>
            </a:r>
            <a:r>
              <a:rPr lang="en-US" sz="6400" dirty="0" err="1"/>
              <a:t>olarak</a:t>
            </a:r>
            <a:r>
              <a:rPr lang="en-US" sz="6400" dirty="0"/>
              <a:t>.</a:t>
            </a:r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72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2802</Words>
  <Application>Microsoft Office PowerPoint</Application>
  <PresentationFormat>Widescreen</PresentationFormat>
  <Paragraphs>217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Wingdings 3</vt:lpstr>
      <vt:lpstr>Work Sans</vt:lpstr>
      <vt:lpstr>Ion Boardroom</vt:lpstr>
      <vt:lpstr>Yazılım Testi ve Otomasyonu</vt:lpstr>
      <vt:lpstr>Konular</vt:lpstr>
      <vt:lpstr>Mobil Test </vt:lpstr>
      <vt:lpstr>Mobil Uygulama Testinin Önemi  </vt:lpstr>
      <vt:lpstr>Mobil ve Masaüstü Uygulama Testleri</vt:lpstr>
      <vt:lpstr>Mobil Uygulama Test Türleri</vt:lpstr>
      <vt:lpstr>Mobil Uygulama Test Stratejisi</vt:lpstr>
      <vt:lpstr>Mobil Uygulamayı Test Etmek için Test Durumları</vt:lpstr>
      <vt:lpstr>Mobil Testte Anahtar Faktörler</vt:lpstr>
      <vt:lpstr>Mobil Testte Anahtar Faktörler</vt:lpstr>
      <vt:lpstr>Mobil Testte Anahtar Faktörler</vt:lpstr>
      <vt:lpstr>Mobil Testte Anahtar Faktörler</vt:lpstr>
      <vt:lpstr>Mobil Testte Anahtar Faktörler</vt:lpstr>
      <vt:lpstr>IOS Test</vt:lpstr>
      <vt:lpstr>IOS Kullanıcı Arayüzü Testi      UI/UX</vt:lpstr>
      <vt:lpstr>IOS / Android İşaretçiler</vt:lpstr>
      <vt:lpstr>Düşük kaliteli bir telefonda dikkat edilmesi gereken faktörler</vt:lpstr>
      <vt:lpstr>Düşük kaliteli bir telefonda test etmek önemlidir, çünkü:</vt:lpstr>
      <vt:lpstr>In-house Testing &amp; Field Testing</vt:lpstr>
      <vt:lpstr>In-house Testing &amp; Field Testing</vt:lpstr>
      <vt:lpstr>Hibrit &amp; Yerel Uygulamalar</vt:lpstr>
      <vt:lpstr>Nasıl Test Edilir? Hangi Strateji Takip Edilir? </vt:lpstr>
      <vt:lpstr>Nasıl Test Edilir? Hangi Strateji Takip Edilir? </vt:lpstr>
      <vt:lpstr>Ne kadar UI Testi Gerektiğine Nasıl Karar Verilir?</vt:lpstr>
      <vt:lpstr>Mobil Uygulama UI Testinde Test Edilecekler </vt:lpstr>
      <vt:lpstr>Mobil Uygulama UI Testinde Test Edilecekler </vt:lpstr>
      <vt:lpstr>Mobil Uygulama Performans Testi</vt:lpstr>
      <vt:lpstr>Mobil Uygulama Guvenlik Testi</vt:lpstr>
      <vt:lpstr>Mobil Uygulama Guvenlik Testi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2020-02-04T19:09:13Z</dcterms:created>
  <dcterms:modified xsi:type="dcterms:W3CDTF">2021-12-27T05:47:04Z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faed7951-644b-4936-a4b4-151198863281</vt:lpwstr>
  </property>
  <property fmtid="{D5CDD505-2E9C-101B-9397-08002B2CF9AE}" pid="4" name="TURKCELLCLASSIFICATION">
    <vt:lpwstr>TURKCELL DAHİLİ</vt:lpwstr>
  </property>
</Properties>
</file>