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9" r:id="rId6"/>
    <p:sldId id="299" r:id="rId7"/>
    <p:sldId id="313" r:id="rId8"/>
    <p:sldId id="314" r:id="rId9"/>
    <p:sldId id="29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8488" autoAdjust="0"/>
  </p:normalViewPr>
  <p:slideViewPr>
    <p:cSldViewPr snapToGrid="0">
      <p:cViewPr varScale="1">
        <p:scale>
          <a:sx n="59" d="100"/>
          <a:sy n="59" d="100"/>
        </p:scale>
        <p:origin x="15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3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37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hız isHoliday(true=tatil false=tatil değil)</a:t>
            </a:r>
          </a:p>
          <a:p>
            <a:r>
              <a:rPr lang="da-DK" dirty="0"/>
              <a:t>60 false - 0</a:t>
            </a:r>
          </a:p>
          <a:p>
            <a:r>
              <a:rPr lang="da-DK" dirty="0"/>
              <a:t>65 false - 100</a:t>
            </a:r>
          </a:p>
          <a:p>
            <a:r>
              <a:rPr lang="da-DK" dirty="0"/>
              <a:t>65 true - 0</a:t>
            </a:r>
          </a:p>
          <a:p>
            <a:r>
              <a:rPr lang="da-DK" dirty="0"/>
              <a:t>86 true - 200</a:t>
            </a:r>
          </a:p>
          <a:p>
            <a:r>
              <a:rPr lang="da-DK" dirty="0"/>
              <a:t>59 true - 0</a:t>
            </a:r>
          </a:p>
          <a:p>
            <a:r>
              <a:rPr lang="da-DK" dirty="0"/>
              <a:t>55 false - 0</a:t>
            </a:r>
          </a:p>
          <a:p>
            <a:r>
              <a:rPr lang="da-DK" dirty="0"/>
              <a:t>-5 false - 0</a:t>
            </a:r>
          </a:p>
          <a:p>
            <a:r>
              <a:rPr lang="da-DK" dirty="0"/>
              <a:t>80 false - 100</a:t>
            </a:r>
          </a:p>
          <a:p>
            <a:r>
              <a:rPr lang="da-DK" dirty="0"/>
              <a:t>61 false - 100</a:t>
            </a:r>
          </a:p>
          <a:p>
            <a:r>
              <a:rPr lang="da-DK"/>
              <a:t>85 true - 100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0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3/14/2021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Yazılım Testi ve Otomasyonu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Handan yarıcı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F96B15-8338-45D5-A943-561235072D6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12473" y="4923354"/>
            <a:ext cx="3389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handanyarici@gmail.com</a:t>
            </a:r>
          </a:p>
        </p:txBody>
      </p:sp>
      <p:pic>
        <p:nvPicPr>
          <p:cNvPr id="7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4542" y="5011634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84" y="5302900"/>
            <a:ext cx="253825" cy="32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312473" y="5320434"/>
            <a:ext cx="323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linkedin.com/in/handanyarici</a:t>
            </a:r>
          </a:p>
        </p:txBody>
      </p:sp>
      <p:pic>
        <p:nvPicPr>
          <p:cNvPr id="1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34" y="5618921"/>
            <a:ext cx="1016526" cy="5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8282690" y="5726010"/>
            <a:ext cx="3182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github.com/handanyarici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Konular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870575" y="39297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nedir?  Kalite nedir?</a:t>
            </a:r>
            <a:endParaRPr lang="en-US" dirty="0"/>
          </a:p>
        </p:txBody>
      </p:sp>
      <p:sp>
        <p:nvSpPr>
          <p:cNvPr id="4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819759"/>
            <a:ext cx="3852000" cy="337053"/>
          </a:xfrm>
        </p:spPr>
        <p:txBody>
          <a:bodyPr>
            <a:noAutofit/>
          </a:bodyPr>
          <a:lstStyle/>
          <a:p>
            <a:r>
              <a:rPr lang="tr-TR" sz="1600" dirty="0"/>
              <a:t>Yazılım Test metodolojileri</a:t>
            </a:r>
            <a:endParaRPr lang="en-US" sz="1600" dirty="0"/>
          </a:p>
        </p:txBody>
      </p:sp>
      <p:sp>
        <p:nvSpPr>
          <p:cNvPr id="4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124641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Unit</a:t>
            </a:r>
            <a:r>
              <a:rPr lang="tr-TR" dirty="0">
                <a:solidFill>
                  <a:srgbClr val="FF0000"/>
                </a:solidFill>
              </a:rPr>
              <a:t> (Birim) Test - </a:t>
            </a:r>
            <a:r>
              <a:rPr lang="tr-TR" dirty="0" err="1">
                <a:solidFill>
                  <a:srgbClr val="FF0000"/>
                </a:solidFill>
              </a:rPr>
              <a:t>JUnit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167313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seviyeleri – </a:t>
            </a:r>
            <a:r>
              <a:rPr lang="tr-TR" dirty="0" err="1"/>
              <a:t>Junit</a:t>
            </a:r>
            <a:r>
              <a:rPr lang="tr-TR" dirty="0"/>
              <a:t> </a:t>
            </a:r>
            <a:r>
              <a:rPr lang="tr-TR" dirty="0" err="1"/>
              <a:t>Covarage</a:t>
            </a:r>
            <a:endParaRPr lang="en-US" dirty="0"/>
          </a:p>
        </p:txBody>
      </p:sp>
      <p:sp>
        <p:nvSpPr>
          <p:cNvPr id="5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079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</a:t>
            </a:r>
            <a:r>
              <a:rPr lang="tr-TR" dirty="0" err="1"/>
              <a:t>case</a:t>
            </a:r>
            <a:r>
              <a:rPr lang="tr-TR" dirty="0"/>
              <a:t> dizayn teknikleri</a:t>
            </a:r>
            <a:endParaRPr lang="en-US" dirty="0"/>
          </a:p>
        </p:txBody>
      </p:sp>
      <p:sp>
        <p:nvSpPr>
          <p:cNvPr id="5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247342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strateji</a:t>
            </a:r>
            <a:endParaRPr lang="en-US" dirty="0"/>
          </a:p>
        </p:txBody>
      </p:sp>
      <p:sp>
        <p:nvSpPr>
          <p:cNvPr id="5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901779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Çevik Yazılım – Farklı Alanlarda Test</a:t>
            </a:r>
            <a:endParaRPr lang="en-US" dirty="0"/>
          </a:p>
        </p:txBody>
      </p:sp>
      <p:sp>
        <p:nvSpPr>
          <p:cNvPr id="5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3310238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API Testleri</a:t>
            </a:r>
            <a:endParaRPr lang="en-US" dirty="0"/>
          </a:p>
        </p:txBody>
      </p:sp>
      <p:sp>
        <p:nvSpPr>
          <p:cNvPr id="5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3738593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Performans Testleri</a:t>
            </a:r>
            <a:endParaRPr lang="en-US" dirty="0"/>
          </a:p>
        </p:txBody>
      </p:sp>
      <p:sp>
        <p:nvSpPr>
          <p:cNvPr id="5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4191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UI/UX Testleri</a:t>
            </a:r>
            <a:endParaRPr lang="en-US" dirty="0"/>
          </a:p>
        </p:txBody>
      </p:sp>
      <p:sp>
        <p:nvSpPr>
          <p:cNvPr id="5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464354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Otomasyona Giriş </a:t>
            </a:r>
            <a:r>
              <a:rPr lang="tr-TR" dirty="0" err="1"/>
              <a:t>Selenium</a:t>
            </a:r>
            <a:r>
              <a:rPr lang="tr-TR" dirty="0"/>
              <a:t> IDE</a:t>
            </a:r>
            <a:endParaRPr lang="en-US" dirty="0"/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07353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/>
              <a:t>Selenium</a:t>
            </a:r>
            <a:r>
              <a:rPr lang="tr-TR" dirty="0"/>
              <a:t> Web Driver</a:t>
            </a:r>
            <a:endParaRPr lang="en-US" dirty="0"/>
          </a:p>
        </p:txBody>
      </p:sp>
      <p:sp>
        <p:nvSpPr>
          <p:cNvPr id="5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97026" y="5525192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Mobil Test Otomasyonu</a:t>
            </a:r>
            <a:endParaRPr lang="en-US" dirty="0"/>
          </a:p>
        </p:txBody>
      </p:sp>
      <p:sp>
        <p:nvSpPr>
          <p:cNvPr id="6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988433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/>
              <a:t>Appium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2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089" y="1063416"/>
            <a:ext cx="7714723" cy="706964"/>
          </a:xfrm>
        </p:spPr>
        <p:txBody>
          <a:bodyPr/>
          <a:lstStyle/>
          <a:p>
            <a:r>
              <a:rPr lang="tr-TR" dirty="0"/>
              <a:t> TDD (Test </a:t>
            </a:r>
            <a:r>
              <a:rPr lang="tr-TR" dirty="0" err="1"/>
              <a:t>Driven</a:t>
            </a:r>
            <a:r>
              <a:rPr lang="tr-TR" dirty="0"/>
              <a:t> Development)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8057" y="2230804"/>
            <a:ext cx="11340376" cy="4316300"/>
          </a:xfrm>
        </p:spPr>
        <p:txBody>
          <a:bodyPr>
            <a:normAutofit/>
          </a:bodyPr>
          <a:lstStyle/>
          <a:p>
            <a:pPr algn="l"/>
            <a:r>
              <a:rPr lang="tr-TR" sz="1800" dirty="0"/>
              <a:t>Açılımı Test </a:t>
            </a:r>
            <a:r>
              <a:rPr lang="tr-TR" sz="1800" dirty="0" err="1"/>
              <a:t>Driven</a:t>
            </a:r>
            <a:r>
              <a:rPr lang="tr-TR" sz="1800" dirty="0"/>
              <a:t> Development olan ve </a:t>
            </a:r>
            <a:r>
              <a:rPr lang="tr-TR" sz="1800" dirty="0" err="1"/>
              <a:t>Türkçe’ye</a:t>
            </a:r>
            <a:r>
              <a:rPr lang="tr-TR" sz="1800" dirty="0"/>
              <a:t> Test Güdümlü Development olarak çevirebileceğimiz, ilk defa Kent </a:t>
            </a:r>
            <a:r>
              <a:rPr lang="tr-TR" sz="1800" dirty="0" err="1"/>
              <a:t>Beck</a:t>
            </a:r>
            <a:r>
              <a:rPr lang="tr-TR" sz="1800" dirty="0"/>
              <a:t> yazılım üstadı tarafından ortaya atılmış olan TDD  ana mantık olarak bir kod geliştirilirken kodu yazmadan önce o kodun yapması gereken işin testinin yazılması ve kodun yazılan bu testten geçecek şekilde yazılmasıdır.</a:t>
            </a:r>
          </a:p>
          <a:p>
            <a:pPr algn="l"/>
            <a:endParaRPr lang="tr-TR" sz="1800" dirty="0"/>
          </a:p>
          <a:p>
            <a:pPr algn="l"/>
            <a:r>
              <a:rPr lang="tr-TR" sz="1800" dirty="0"/>
              <a:t>Örneğin, bir yazılım geliştirici veri tabanına kayıt ekleyen bir modül yazacak.</a:t>
            </a:r>
          </a:p>
          <a:p>
            <a:pPr algn="l"/>
            <a:endParaRPr lang="tr-TR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1800" dirty="0"/>
              <a:t>Önce gidip bu </a:t>
            </a:r>
            <a:r>
              <a:rPr lang="tr-TR" sz="1800" dirty="0" err="1"/>
              <a:t>modulün</a:t>
            </a:r>
            <a:r>
              <a:rPr lang="tr-TR" sz="1800" dirty="0"/>
              <a:t> nasıl olması gerektiğine göre testini yazıyor.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1800" dirty="0"/>
              <a:t>Testi çalıştırıp </a:t>
            </a:r>
            <a:r>
              <a:rPr lang="tr-TR" sz="1800" dirty="0" err="1"/>
              <a:t>fail’ini</a:t>
            </a:r>
            <a:r>
              <a:rPr lang="tr-TR" sz="1800" dirty="0"/>
              <a:t> yani kırmızı rengi alıyor.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1800" dirty="0"/>
              <a:t>Sonra modülü </a:t>
            </a:r>
            <a:r>
              <a:rPr lang="tr-TR" sz="1800" dirty="0" err="1"/>
              <a:t>testdeki</a:t>
            </a:r>
            <a:r>
              <a:rPr lang="tr-TR" sz="1800" dirty="0"/>
              <a:t> şartları sağlayabilecek yani testi geçebilecek şekilde yazıyor.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1800" dirty="0"/>
              <a:t>Son olarak test metodunu koşturuyor ve ilgili kodun testi geçtiğini yani yeşil rengi görüyor.</a:t>
            </a:r>
          </a:p>
        </p:txBody>
      </p:sp>
    </p:spTree>
    <p:extLst>
      <p:ext uri="{BB962C8B-B14F-4D97-AF65-F5344CB8AC3E}">
        <p14:creationId xmlns:p14="http://schemas.microsoft.com/office/powerpoint/2010/main" val="36022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089" y="1063416"/>
            <a:ext cx="7714723" cy="706964"/>
          </a:xfrm>
        </p:spPr>
        <p:txBody>
          <a:bodyPr/>
          <a:lstStyle/>
          <a:p>
            <a:r>
              <a:rPr lang="tr-TR" dirty="0"/>
              <a:t> TDD (Test </a:t>
            </a:r>
            <a:r>
              <a:rPr lang="tr-TR" dirty="0" err="1"/>
              <a:t>Driven</a:t>
            </a:r>
            <a:r>
              <a:rPr lang="tr-TR" dirty="0"/>
              <a:t> Development)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145" y="2682240"/>
            <a:ext cx="5933440" cy="356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6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089" y="1063416"/>
            <a:ext cx="7714723" cy="706964"/>
          </a:xfrm>
        </p:spPr>
        <p:txBody>
          <a:bodyPr/>
          <a:lstStyle/>
          <a:p>
            <a:r>
              <a:rPr lang="tr-TR" dirty="0"/>
              <a:t> TDD (Test </a:t>
            </a:r>
            <a:r>
              <a:rPr lang="tr-TR" dirty="0" err="1"/>
              <a:t>Driven</a:t>
            </a:r>
            <a:r>
              <a:rPr lang="tr-TR" dirty="0"/>
              <a:t> Development)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594991"/>
            <a:ext cx="11125200" cy="1009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731133"/>
            <a:ext cx="6372225" cy="180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755767"/>
            <a:ext cx="77247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5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7503" y="1063416"/>
            <a:ext cx="3696994" cy="706964"/>
          </a:xfrm>
        </p:spPr>
        <p:txBody>
          <a:bodyPr/>
          <a:lstStyle/>
          <a:p>
            <a:r>
              <a:rPr lang="tr-TR" dirty="0" err="1"/>
              <a:t>Lab</a:t>
            </a:r>
            <a:r>
              <a:rPr lang="tr-TR" dirty="0"/>
              <a:t> Çalışması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3568" y="2514033"/>
            <a:ext cx="10837171" cy="3972111"/>
          </a:xfrm>
        </p:spPr>
        <p:txBody>
          <a:bodyPr>
            <a:normAutofit fontScale="325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tr-TR" dirty="0"/>
              <a:t>Aşağıdaki problemin çözümünü TDD prensibi ile Java ve </a:t>
            </a:r>
            <a:r>
              <a:rPr lang="tr-TR" dirty="0" err="1"/>
              <a:t>Junit</a:t>
            </a:r>
            <a:r>
              <a:rPr lang="tr-TR" dirty="0"/>
              <a:t> kullanarak </a:t>
            </a:r>
            <a:r>
              <a:rPr lang="tr-TR" dirty="0" err="1"/>
              <a:t>implement</a:t>
            </a:r>
            <a:r>
              <a:rPr lang="tr-TR" dirty="0"/>
              <a:t> ediniz.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/**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 * You are driving a little too fast, and a police officer stops you. 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 * Write code to compute the fine you would have to pay. 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 * If your speed is 60 or less, the result is 0 since there is no fine. 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 * If speed is between 61 and 80 inclusive, the fine is 100 dollars. 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 * If speed is 81 or more, the result is 200. 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 * Unless it is a holiday -- on that day, your speed can be 5 higher in all cases</a:t>
            </a: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tr-TR" dirty="0"/>
              <a:t>**/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19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392</Words>
  <Application>Microsoft Office PowerPoint</Application>
  <PresentationFormat>Widescreen</PresentationFormat>
  <Paragraphs>56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Consolas</vt:lpstr>
      <vt:lpstr>Wingdings 3</vt:lpstr>
      <vt:lpstr>Ion Boardroom</vt:lpstr>
      <vt:lpstr>Yazılım Testi ve Otomasyonu</vt:lpstr>
      <vt:lpstr>Konular</vt:lpstr>
      <vt:lpstr> TDD (Test Driven Development) </vt:lpstr>
      <vt:lpstr> TDD (Test Driven Development) </vt:lpstr>
      <vt:lpstr> TDD (Test Driven Development) </vt:lpstr>
      <vt:lpstr>Lab Çalışması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2020-02-04T19:09:13Z</dcterms:created>
  <dcterms:modified xsi:type="dcterms:W3CDTF">2021-03-14T09:00:38Z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f26bbf38-1b5e-4770-b037-be2658fd6789</vt:lpwstr>
  </property>
  <property fmtid="{D5CDD505-2E9C-101B-9397-08002B2CF9AE}" pid="4" name="TURKCELLCLASSIFICATION">
    <vt:lpwstr>TURKCELL DAHİLİ</vt:lpwstr>
  </property>
</Properties>
</file>