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52138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017" y="886719"/>
            <a:ext cx="8064104" cy="1886315"/>
          </a:xfrm>
        </p:spPr>
        <p:txBody>
          <a:bodyPr anchor="b"/>
          <a:lstStyle>
            <a:lvl1pPr algn="ctr"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4017" y="2845777"/>
            <a:ext cx="8064104" cy="1308129"/>
          </a:xfrm>
        </p:spPr>
        <p:txBody>
          <a:bodyPr/>
          <a:lstStyle>
            <a:lvl1pPr marL="0" indent="0" algn="ctr">
              <a:buNone/>
              <a:defRPr sz="1896"/>
            </a:lvl1pPr>
            <a:lvl2pPr marL="361188" indent="0" algn="ctr">
              <a:buNone/>
              <a:defRPr sz="1580"/>
            </a:lvl2pPr>
            <a:lvl3pPr marL="722376" indent="0" algn="ctr">
              <a:buNone/>
              <a:defRPr sz="1422"/>
            </a:lvl3pPr>
            <a:lvl4pPr marL="1083564" indent="0" algn="ctr">
              <a:buNone/>
              <a:defRPr sz="1264"/>
            </a:lvl4pPr>
            <a:lvl5pPr marL="1444752" indent="0" algn="ctr">
              <a:buNone/>
              <a:defRPr sz="1264"/>
            </a:lvl5pPr>
            <a:lvl6pPr marL="1805940" indent="0" algn="ctr">
              <a:buNone/>
              <a:defRPr sz="1264"/>
            </a:lvl6pPr>
            <a:lvl7pPr marL="2167128" indent="0" algn="ctr">
              <a:buNone/>
              <a:defRPr sz="1264"/>
            </a:lvl7pPr>
            <a:lvl8pPr marL="2528316" indent="0" algn="ctr">
              <a:buNone/>
              <a:defRPr sz="1264"/>
            </a:lvl8pPr>
            <a:lvl9pPr marL="2889504" indent="0" algn="ctr">
              <a:buNone/>
              <a:defRPr sz="12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4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7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4499" y="288465"/>
            <a:ext cx="2318430" cy="45916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209" y="288465"/>
            <a:ext cx="6820888" cy="45916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2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9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09" y="1350772"/>
            <a:ext cx="9273719" cy="2253795"/>
          </a:xfrm>
        </p:spPr>
        <p:txBody>
          <a:bodyPr anchor="b"/>
          <a:lstStyle>
            <a:lvl1pPr>
              <a:defRPr sz="474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609" y="3625889"/>
            <a:ext cx="9273719" cy="1185217"/>
          </a:xfrm>
        </p:spPr>
        <p:txBody>
          <a:bodyPr/>
          <a:lstStyle>
            <a:lvl1pPr marL="0" indent="0">
              <a:buNone/>
              <a:defRPr sz="1896">
                <a:solidFill>
                  <a:schemeClr val="tx1">
                    <a:tint val="75000"/>
                  </a:schemeClr>
                </a:solidFill>
              </a:defRPr>
            </a:lvl1pPr>
            <a:lvl2pPr marL="361188" indent="0">
              <a:buNone/>
              <a:defRPr sz="1580">
                <a:solidFill>
                  <a:schemeClr val="tx1">
                    <a:tint val="75000"/>
                  </a:schemeClr>
                </a:solidFill>
              </a:defRPr>
            </a:lvl2pPr>
            <a:lvl3pPr marL="722376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3pPr>
            <a:lvl4pPr marL="108356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4pPr>
            <a:lvl5pPr marL="1444752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5pPr>
            <a:lvl6pPr marL="1805940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6pPr>
            <a:lvl7pPr marL="2167128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7pPr>
            <a:lvl8pPr marL="2528316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8pPr>
            <a:lvl9pPr marL="2889504" indent="0">
              <a:buNone/>
              <a:defRPr sz="12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9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209" y="1442328"/>
            <a:ext cx="456965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3270" y="1442328"/>
            <a:ext cx="4569659" cy="34377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5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288466"/>
            <a:ext cx="9273719" cy="10472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10" y="1328197"/>
            <a:ext cx="4548658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10" y="1979126"/>
            <a:ext cx="4548658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43270" y="1328197"/>
            <a:ext cx="4571059" cy="650929"/>
          </a:xfrm>
        </p:spPr>
        <p:txBody>
          <a:bodyPr anchor="b"/>
          <a:lstStyle>
            <a:lvl1pPr marL="0" indent="0">
              <a:buNone/>
              <a:defRPr sz="1896" b="1"/>
            </a:lvl1pPr>
            <a:lvl2pPr marL="361188" indent="0">
              <a:buNone/>
              <a:defRPr sz="1580" b="1"/>
            </a:lvl2pPr>
            <a:lvl3pPr marL="722376" indent="0">
              <a:buNone/>
              <a:defRPr sz="1422" b="1"/>
            </a:lvl3pPr>
            <a:lvl4pPr marL="1083564" indent="0">
              <a:buNone/>
              <a:defRPr sz="1264" b="1"/>
            </a:lvl4pPr>
            <a:lvl5pPr marL="1444752" indent="0">
              <a:buNone/>
              <a:defRPr sz="1264" b="1"/>
            </a:lvl5pPr>
            <a:lvl6pPr marL="1805940" indent="0">
              <a:buNone/>
              <a:defRPr sz="1264" b="1"/>
            </a:lvl6pPr>
            <a:lvl7pPr marL="2167128" indent="0">
              <a:buNone/>
              <a:defRPr sz="1264" b="1"/>
            </a:lvl7pPr>
            <a:lvl8pPr marL="2528316" indent="0">
              <a:buNone/>
              <a:defRPr sz="1264" b="1"/>
            </a:lvl8pPr>
            <a:lvl9pPr marL="2889504" indent="0">
              <a:buNone/>
              <a:defRPr sz="12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3270" y="1979126"/>
            <a:ext cx="4571059" cy="29109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1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40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2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361209"/>
            <a:ext cx="346784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059" y="780112"/>
            <a:ext cx="5443270" cy="3850390"/>
          </a:xfrm>
        </p:spPr>
        <p:txBody>
          <a:bodyPr/>
          <a:lstStyle>
            <a:lvl1pPr>
              <a:defRPr sz="2528"/>
            </a:lvl1pPr>
            <a:lvl2pPr>
              <a:defRPr sz="2212"/>
            </a:lvl2pPr>
            <a:lvl3pPr>
              <a:defRPr sz="1896"/>
            </a:lvl3pPr>
            <a:lvl4pPr>
              <a:defRPr sz="1580"/>
            </a:lvl4pPr>
            <a:lvl5pPr>
              <a:defRPr sz="1580"/>
            </a:lvl5pPr>
            <a:lvl6pPr>
              <a:defRPr sz="1580"/>
            </a:lvl6pPr>
            <a:lvl7pPr>
              <a:defRPr sz="1580"/>
            </a:lvl7pPr>
            <a:lvl8pPr>
              <a:defRPr sz="1580"/>
            </a:lvl8pPr>
            <a:lvl9pPr>
              <a:defRPr sz="15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1625442"/>
            <a:ext cx="346784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62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610" y="361209"/>
            <a:ext cx="3467844" cy="1264232"/>
          </a:xfrm>
        </p:spPr>
        <p:txBody>
          <a:bodyPr anchor="b"/>
          <a:lstStyle>
            <a:lvl1pPr>
              <a:defRPr sz="2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059" y="780112"/>
            <a:ext cx="5443270" cy="3850390"/>
          </a:xfrm>
        </p:spPr>
        <p:txBody>
          <a:bodyPr anchor="t"/>
          <a:lstStyle>
            <a:lvl1pPr marL="0" indent="0">
              <a:buNone/>
              <a:defRPr sz="2528"/>
            </a:lvl1pPr>
            <a:lvl2pPr marL="361188" indent="0">
              <a:buNone/>
              <a:defRPr sz="2212"/>
            </a:lvl2pPr>
            <a:lvl3pPr marL="722376" indent="0">
              <a:buNone/>
              <a:defRPr sz="1896"/>
            </a:lvl3pPr>
            <a:lvl4pPr marL="1083564" indent="0">
              <a:buNone/>
              <a:defRPr sz="1580"/>
            </a:lvl4pPr>
            <a:lvl5pPr marL="1444752" indent="0">
              <a:buNone/>
              <a:defRPr sz="1580"/>
            </a:lvl5pPr>
            <a:lvl6pPr marL="1805940" indent="0">
              <a:buNone/>
              <a:defRPr sz="1580"/>
            </a:lvl6pPr>
            <a:lvl7pPr marL="2167128" indent="0">
              <a:buNone/>
              <a:defRPr sz="1580"/>
            </a:lvl7pPr>
            <a:lvl8pPr marL="2528316" indent="0">
              <a:buNone/>
              <a:defRPr sz="1580"/>
            </a:lvl8pPr>
            <a:lvl9pPr marL="2889504" indent="0">
              <a:buNone/>
              <a:defRPr sz="15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610" y="1625442"/>
            <a:ext cx="3467844" cy="3011331"/>
          </a:xfrm>
        </p:spPr>
        <p:txBody>
          <a:bodyPr/>
          <a:lstStyle>
            <a:lvl1pPr marL="0" indent="0">
              <a:buNone/>
              <a:defRPr sz="1264"/>
            </a:lvl1pPr>
            <a:lvl2pPr marL="361188" indent="0">
              <a:buNone/>
              <a:defRPr sz="1106"/>
            </a:lvl2pPr>
            <a:lvl3pPr marL="722376" indent="0">
              <a:buNone/>
              <a:defRPr sz="948"/>
            </a:lvl3pPr>
            <a:lvl4pPr marL="1083564" indent="0">
              <a:buNone/>
              <a:defRPr sz="790"/>
            </a:lvl4pPr>
            <a:lvl5pPr marL="1444752" indent="0">
              <a:buNone/>
              <a:defRPr sz="790"/>
            </a:lvl5pPr>
            <a:lvl6pPr marL="1805940" indent="0">
              <a:buNone/>
              <a:defRPr sz="790"/>
            </a:lvl6pPr>
            <a:lvl7pPr marL="2167128" indent="0">
              <a:buNone/>
              <a:defRPr sz="790"/>
            </a:lvl7pPr>
            <a:lvl8pPr marL="2528316" indent="0">
              <a:buNone/>
              <a:defRPr sz="790"/>
            </a:lvl8pPr>
            <a:lvl9pPr marL="2889504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9210" y="288466"/>
            <a:ext cx="9273719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210" y="1442328"/>
            <a:ext cx="9273719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210" y="5021811"/>
            <a:ext cx="241923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273C3-6E01-439D-92A0-207FF60035F7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646" y="5021811"/>
            <a:ext cx="3628847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3697" y="5021811"/>
            <a:ext cx="2419231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6DA4-6349-408E-9E67-D1D1CEB633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9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2376" rtl="0" eaLnBrk="1" latinLnBrk="0" hangingPunct="1">
        <a:lnSpc>
          <a:spcPct val="90000"/>
        </a:lnSpc>
        <a:spcBef>
          <a:spcPct val="0"/>
        </a:spcBef>
        <a:buNone/>
        <a:defRPr sz="34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594" indent="-180594" algn="l" defTabSz="722376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212" kern="1200">
          <a:solidFill>
            <a:schemeClr val="tx1"/>
          </a:solidFill>
          <a:latin typeface="+mn-lt"/>
          <a:ea typeface="+mn-ea"/>
          <a:cs typeface="+mn-cs"/>
        </a:defRPr>
      </a:lvl1pPr>
      <a:lvl2pPr marL="54178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2pPr>
      <a:lvl3pPr marL="90297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80" kern="1200">
          <a:solidFill>
            <a:schemeClr val="tx1"/>
          </a:solidFill>
          <a:latin typeface="+mn-lt"/>
          <a:ea typeface="+mn-ea"/>
          <a:cs typeface="+mn-cs"/>
        </a:defRPr>
      </a:lvl3pPr>
      <a:lvl4pPr marL="126415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625346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986534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347722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708910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3070098" indent="-180594" algn="l" defTabSz="722376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1pPr>
      <a:lvl2pPr marL="36118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2pPr>
      <a:lvl3pPr marL="72237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08356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4pPr>
      <a:lvl5pPr marL="1444752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5pPr>
      <a:lvl6pPr marL="1805940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6pPr>
      <a:lvl7pPr marL="2167128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7pPr>
      <a:lvl8pPr marL="2528316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8pPr>
      <a:lvl9pPr marL="2889504" algn="l" defTabSz="722376" rtl="0" eaLnBrk="1" latinLnBrk="0" hangingPunct="1">
        <a:defRPr sz="1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5248C4-A305-109D-015A-51613271831E}"/>
              </a:ext>
            </a:extLst>
          </p:cNvPr>
          <p:cNvSpPr/>
          <p:nvPr/>
        </p:nvSpPr>
        <p:spPr>
          <a:xfrm>
            <a:off x="217168" y="883213"/>
            <a:ext cx="577985" cy="32727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1BF2F-4697-440E-FEA4-3EB6C52C475E}"/>
              </a:ext>
            </a:extLst>
          </p:cNvPr>
          <p:cNvSpPr/>
          <p:nvPr/>
        </p:nvSpPr>
        <p:spPr>
          <a:xfrm>
            <a:off x="795154" y="3474013"/>
            <a:ext cx="577985" cy="681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C79D28-B1AB-A6B0-7206-903D6E1E4C79}"/>
              </a:ext>
            </a:extLst>
          </p:cNvPr>
          <p:cNvSpPr/>
          <p:nvPr/>
        </p:nvSpPr>
        <p:spPr>
          <a:xfrm>
            <a:off x="1369490" y="209144"/>
            <a:ext cx="577985" cy="39468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98DBE8-7015-D03C-E4C3-C018D1B03F78}"/>
              </a:ext>
            </a:extLst>
          </p:cNvPr>
          <p:cNvSpPr/>
          <p:nvPr/>
        </p:nvSpPr>
        <p:spPr>
          <a:xfrm>
            <a:off x="1943826" y="2970272"/>
            <a:ext cx="577985" cy="11856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CCC4AD-6A3B-7BC5-B64E-F323BE5130BA}"/>
              </a:ext>
            </a:extLst>
          </p:cNvPr>
          <p:cNvSpPr/>
          <p:nvPr/>
        </p:nvSpPr>
        <p:spPr>
          <a:xfrm>
            <a:off x="2518162" y="883211"/>
            <a:ext cx="577985" cy="32727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FFB2105-6993-ACFC-3256-9DC3C9FE274C}"/>
              </a:ext>
            </a:extLst>
          </p:cNvPr>
          <p:cNvSpPr/>
          <p:nvPr/>
        </p:nvSpPr>
        <p:spPr>
          <a:xfrm>
            <a:off x="3101829" y="3474011"/>
            <a:ext cx="577985" cy="681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964ACE-E099-A783-FBFB-230297D3B093}"/>
              </a:ext>
            </a:extLst>
          </p:cNvPr>
          <p:cNvCxnSpPr/>
          <p:nvPr/>
        </p:nvCxnSpPr>
        <p:spPr>
          <a:xfrm>
            <a:off x="900058" y="883211"/>
            <a:ext cx="0" cy="2590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283F834-607A-11CF-D294-FCE3BB5EEB7B}"/>
              </a:ext>
            </a:extLst>
          </p:cNvPr>
          <p:cNvSpPr/>
          <p:nvPr/>
        </p:nvSpPr>
        <p:spPr>
          <a:xfrm>
            <a:off x="3674746" y="209145"/>
            <a:ext cx="577985" cy="39468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EE0A02-3186-6E2E-5AFF-B62C6FBCDB6C}"/>
              </a:ext>
            </a:extLst>
          </p:cNvPr>
          <p:cNvSpPr/>
          <p:nvPr/>
        </p:nvSpPr>
        <p:spPr>
          <a:xfrm>
            <a:off x="4249082" y="2970272"/>
            <a:ext cx="577985" cy="118568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20625E4-73B6-6AC1-C624-091DA1EF3C90}"/>
              </a:ext>
            </a:extLst>
          </p:cNvPr>
          <p:cNvCxnSpPr>
            <a:cxnSpLocks/>
          </p:cNvCxnSpPr>
          <p:nvPr/>
        </p:nvCxnSpPr>
        <p:spPr>
          <a:xfrm>
            <a:off x="2056506" y="209145"/>
            <a:ext cx="0" cy="274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AEB25A6-147D-7E6D-CF72-EA55E7827099}"/>
              </a:ext>
            </a:extLst>
          </p:cNvPr>
          <p:cNvCxnSpPr>
            <a:cxnSpLocks/>
          </p:cNvCxnSpPr>
          <p:nvPr/>
        </p:nvCxnSpPr>
        <p:spPr>
          <a:xfrm>
            <a:off x="3197950" y="883209"/>
            <a:ext cx="0" cy="259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D0752EF-3B73-B927-30B3-3A9E2FEEC413}"/>
              </a:ext>
            </a:extLst>
          </p:cNvPr>
          <p:cNvCxnSpPr>
            <a:cxnSpLocks/>
          </p:cNvCxnSpPr>
          <p:nvPr/>
        </p:nvCxnSpPr>
        <p:spPr>
          <a:xfrm>
            <a:off x="4382938" y="209145"/>
            <a:ext cx="0" cy="2740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3099D0C-5608-7699-F2C1-310A94E4E81C}"/>
              </a:ext>
            </a:extLst>
          </p:cNvPr>
          <p:cNvSpPr txBox="1"/>
          <p:nvPr/>
        </p:nvSpPr>
        <p:spPr>
          <a:xfrm>
            <a:off x="1093764" y="4464031"/>
            <a:ext cx="2858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01" indent="-514301">
              <a:buAutoNum type="alphaLcParenBoth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resizing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Cost = 12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1A7D16C-7AED-1B28-2116-3BE304512334}"/>
              </a:ext>
            </a:extLst>
          </p:cNvPr>
          <p:cNvSpPr txBox="1"/>
          <p:nvPr/>
        </p:nvSpPr>
        <p:spPr>
          <a:xfrm>
            <a:off x="6493004" y="4445600"/>
            <a:ext cx="3767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01" indent="-514301">
              <a:buAutoNum type="alphaLcParenBoth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Monotonic Scale-up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Cost = 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CAE703A-6B22-A076-35B6-27AC943169B4}"/>
              </a:ext>
            </a:extLst>
          </p:cNvPr>
          <p:cNvSpPr/>
          <p:nvPr/>
        </p:nvSpPr>
        <p:spPr>
          <a:xfrm>
            <a:off x="6934218" y="883209"/>
            <a:ext cx="577985" cy="32727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5127983-9E87-FB22-8444-FF378B1C57CE}"/>
              </a:ext>
            </a:extLst>
          </p:cNvPr>
          <p:cNvSpPr/>
          <p:nvPr/>
        </p:nvSpPr>
        <p:spPr>
          <a:xfrm>
            <a:off x="5789809" y="3474013"/>
            <a:ext cx="577985" cy="681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0013D44-A971-C167-A643-5B56F230598F}"/>
              </a:ext>
            </a:extLst>
          </p:cNvPr>
          <p:cNvSpPr/>
          <p:nvPr/>
        </p:nvSpPr>
        <p:spPr>
          <a:xfrm>
            <a:off x="7505925" y="209144"/>
            <a:ext cx="577985" cy="39468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C494238-81BE-E1E7-E4EC-260FE011CCE8}"/>
              </a:ext>
            </a:extLst>
          </p:cNvPr>
          <p:cNvSpPr/>
          <p:nvPr/>
        </p:nvSpPr>
        <p:spPr>
          <a:xfrm>
            <a:off x="6361736" y="2970272"/>
            <a:ext cx="577985" cy="11856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1451C21-4989-E3BB-BB07-0A19E3CD70A5}"/>
              </a:ext>
            </a:extLst>
          </p:cNvPr>
          <p:cNvCxnSpPr>
            <a:cxnSpLocks/>
          </p:cNvCxnSpPr>
          <p:nvPr/>
        </p:nvCxnSpPr>
        <p:spPr>
          <a:xfrm>
            <a:off x="8220598" y="194655"/>
            <a:ext cx="0" cy="327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7905B0A5-C627-4C93-491D-95DE4CC99632}"/>
              </a:ext>
            </a:extLst>
          </p:cNvPr>
          <p:cNvSpPr/>
          <p:nvPr/>
        </p:nvSpPr>
        <p:spPr>
          <a:xfrm>
            <a:off x="9232111" y="883209"/>
            <a:ext cx="577985" cy="32727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4</a:t>
            </a:r>
            <a:endParaRPr lang="zh-CN" altLang="en-US" sz="28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4524BFD-3CBB-66A4-99B8-A11B4796C038}"/>
              </a:ext>
            </a:extLst>
          </p:cNvPr>
          <p:cNvSpPr/>
          <p:nvPr/>
        </p:nvSpPr>
        <p:spPr>
          <a:xfrm>
            <a:off x="8087702" y="3474013"/>
            <a:ext cx="577985" cy="681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24FF18-CE88-53B1-02A4-FDBD3C067119}"/>
              </a:ext>
            </a:extLst>
          </p:cNvPr>
          <p:cNvSpPr/>
          <p:nvPr/>
        </p:nvSpPr>
        <p:spPr>
          <a:xfrm>
            <a:off x="9803818" y="209144"/>
            <a:ext cx="577985" cy="394681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5</a:t>
            </a:r>
            <a:endParaRPr lang="zh-CN" altLang="en-US" sz="28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FC96E6A-23C7-9DCF-820F-24D030A125A2}"/>
              </a:ext>
            </a:extLst>
          </p:cNvPr>
          <p:cNvSpPr/>
          <p:nvPr/>
        </p:nvSpPr>
        <p:spPr>
          <a:xfrm>
            <a:off x="8659629" y="2970272"/>
            <a:ext cx="577985" cy="11856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EFBEA87-821A-D24B-BB6F-6C63FC281CB0}"/>
              </a:ext>
            </a:extLst>
          </p:cNvPr>
          <p:cNvCxnSpPr>
            <a:cxnSpLocks/>
          </p:cNvCxnSpPr>
          <p:nvPr/>
        </p:nvCxnSpPr>
        <p:spPr>
          <a:xfrm>
            <a:off x="10556361" y="209145"/>
            <a:ext cx="0" cy="3279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28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30</Words>
  <Application>Microsoft Office PowerPoint</Application>
  <PresentationFormat>自定义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Fangyue Liu</dc:creator>
  <cp:lastModifiedBy>Fangyue Liu</cp:lastModifiedBy>
  <cp:revision>8</cp:revision>
  <dcterms:created xsi:type="dcterms:W3CDTF">2025-10-23T20:31:28Z</dcterms:created>
  <dcterms:modified xsi:type="dcterms:W3CDTF">2025-10-23T20:41:52Z</dcterms:modified>
</cp:coreProperties>
</file>