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6EA1-043A-49B5-8C0A-D5EEEBAFD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A29E8-709C-40A4-90F0-B29C6FCFB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1D163-CE38-4452-AAAE-C37B5B9D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5491-1D93-4DFB-B070-5D3D613E1AD2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DE3FC-4C76-47CE-88ED-BA5994A4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7903C-05B8-4FC0-A10E-879C7D2A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729B-B447-4FEC-8888-031B6FEFC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8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BE3A-1EBB-4341-94EE-2D374EFA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330CB-C57F-4BF7-A11C-A8CCB2758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011CD-D30A-41A9-9CCA-BC086D00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5491-1D93-4DFB-B070-5D3D613E1AD2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17C3E-D29E-4A59-943D-0B65C6F0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DE5D-4073-4098-8399-292BF6D4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729B-B447-4FEC-8888-031B6FEFC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1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FDF33-3E49-459E-9051-3AEC35FE1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182BB-23A6-4EE9-B50B-611E0DF35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C0C31-7775-47F0-860C-37061E60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5491-1D93-4DFB-B070-5D3D613E1AD2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8DEF0-C97A-4F95-824B-C85589B4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1C60A-16E6-4305-A698-5F5BC65B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729B-B447-4FEC-8888-031B6FEFC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8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4412-040D-48A9-80D2-571B58E9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BCAE-181C-4E66-BC95-E7DCA6E7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43308-657D-407B-886F-C531511C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5491-1D93-4DFB-B070-5D3D613E1AD2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DFB25-C16E-4994-8F86-56816C73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76860-96C8-4CEB-9318-B70CD1DB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729B-B447-4FEC-8888-031B6FEFC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0EC9-5D1E-4112-94B2-48225FC3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6FC80-6BE3-40A4-8684-5180DC26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BFE10-FE48-45B1-BF93-CC709ADB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5491-1D93-4DFB-B070-5D3D613E1AD2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A2E24-B85C-449B-A084-7A5A4ADB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420D5-D817-41B1-BAF9-ABCDF71D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729B-B447-4FEC-8888-031B6FEFC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D015-E430-44FB-8D6A-6EFC0DF1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0DA6-0E80-4129-A3FD-AE99E10CF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6D622-16E3-4273-87B0-3FF337272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20CD1-DEB7-4138-97AC-9BF0087B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5491-1D93-4DFB-B070-5D3D613E1AD2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8ECDD-7FAB-412A-B6DD-4DF2DEBE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6A131-8C6F-4CB7-B2DB-86FBD584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729B-B447-4FEC-8888-031B6FEFC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C16A-D817-4EBC-A3E4-4BA538B5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25B5C-C70C-4B6A-B100-EDFE2FAFD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AA6E8-841D-4C7F-BFB0-CF2F3A96A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3995A-6B19-4444-9C38-99A6589D2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F0ABA-71B3-4077-BFD3-7F897328E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9144A-C502-4319-8C00-076E5179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5491-1D93-4DFB-B070-5D3D613E1AD2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C677F-5D43-4196-AC7A-5EE18E03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4C449-138E-4C26-B10F-7AE281A0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729B-B447-4FEC-8888-031B6FEFC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6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8830-E806-4E2F-B177-E49C49B0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A2C67-B0DA-4D62-A0CB-3827AC67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5491-1D93-4DFB-B070-5D3D613E1AD2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5C817-6AEF-4633-B14B-03FF2447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81111-009F-4CD5-9DB3-04D3AB5F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729B-B447-4FEC-8888-031B6FEFC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2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C371D-ADA9-422C-BAD7-2222FBE0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5491-1D93-4DFB-B070-5D3D613E1AD2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F1F9-B4A7-4DF3-83F7-27279ED6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134D7-863A-49A9-B446-433B6A3E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729B-B447-4FEC-8888-031B6FEFC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3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4039-8185-4FE7-9A0C-05AD9ABB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CD5C3-484B-4B0F-B336-079EDCD4A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37E5E-AE4F-44C7-B888-D84582B93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21873-8C15-43CB-8072-2CE88B7B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5491-1D93-4DFB-B070-5D3D613E1AD2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46860-0F98-4956-9A95-5421C3D6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0B085-3B55-4F17-B2B3-DBA9A0D9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729B-B447-4FEC-8888-031B6FEFC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DF26-6195-4567-A9BB-B371E10E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1A8DF-5DEE-4D47-A260-7AFE8A53D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A0C40-D4D5-410A-9705-7BDFB935A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60E0E-72D2-4DDD-8CF4-08ACF6B1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5491-1D93-4DFB-B070-5D3D613E1AD2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C87C2-20CC-4BAD-978C-5642FF64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228BD-B824-4E5F-8AAC-39A1E9CB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729B-B447-4FEC-8888-031B6FEFC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5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1F58C-0D72-4BE5-9972-A1E6D080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A67F5-96D9-4F0A-BBAE-896F57921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2A6E-EF54-43A9-A166-B45E6193C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95491-1D93-4DFB-B070-5D3D613E1AD2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91D14-0C4E-486A-8273-126A193C0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DE5D-57AC-409F-A0F1-FCCB5A224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7729B-B447-4FEC-8888-031B6FEFC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9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A38BE0B-4007-4316-B4C7-70465731D25D}"/>
              </a:ext>
            </a:extLst>
          </p:cNvPr>
          <p:cNvCxnSpPr>
            <a:cxnSpLocks/>
          </p:cNvCxnSpPr>
          <p:nvPr/>
        </p:nvCxnSpPr>
        <p:spPr>
          <a:xfrm>
            <a:off x="7998691" y="2076349"/>
            <a:ext cx="1477605" cy="1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A picture containing athletic game, sport&#10;&#10;Description automatically generated">
            <a:extLst>
              <a:ext uri="{FF2B5EF4-FFF2-40B4-BE49-F238E27FC236}">
                <a16:creationId xmlns:a16="http://schemas.microsoft.com/office/drawing/2014/main" id="{52164823-6622-4F17-BA41-597FE0D50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48" y="903676"/>
            <a:ext cx="5120549" cy="1527048"/>
          </a:xfrm>
          <a:prstGeom prst="rect">
            <a:avLst/>
          </a:prstGeom>
        </p:spPr>
      </p:pic>
      <p:pic>
        <p:nvPicPr>
          <p:cNvPr id="5" name="Picture 4" descr="A cat sitting on a counter&#10;&#10;Description automatically generated">
            <a:extLst>
              <a:ext uri="{FF2B5EF4-FFF2-40B4-BE49-F238E27FC236}">
                <a16:creationId xmlns:a16="http://schemas.microsoft.com/office/drawing/2014/main" id="{1FE87C8A-8848-4D2F-8629-0D4948841D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90" t="3548"/>
          <a:stretch/>
        </p:blipFill>
        <p:spPr>
          <a:xfrm>
            <a:off x="761027" y="2095063"/>
            <a:ext cx="1118262" cy="1118702"/>
          </a:xfrm>
          <a:prstGeom prst="rect">
            <a:avLst/>
          </a:prstGeom>
          <a:scene3d>
            <a:camera prst="orthographicFront">
              <a:rot lat="2400000" lon="18000000" rev="0"/>
            </a:camera>
            <a:lightRig rig="threePt" dir="t"/>
          </a:scene3d>
          <a:sp3d/>
        </p:spPr>
      </p:pic>
      <p:pic>
        <p:nvPicPr>
          <p:cNvPr id="6" name="Picture 5" descr="A cat sitting on a counter&#10;&#10;Description automatically generated">
            <a:extLst>
              <a:ext uri="{FF2B5EF4-FFF2-40B4-BE49-F238E27FC236}">
                <a16:creationId xmlns:a16="http://schemas.microsoft.com/office/drawing/2014/main" id="{283113DC-8D5E-45FA-90FA-F11878FDF8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0" t="3548"/>
          <a:stretch/>
        </p:blipFill>
        <p:spPr>
          <a:xfrm>
            <a:off x="9503967" y="1138242"/>
            <a:ext cx="1404556" cy="14051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D9607F4-FC96-4A32-8130-9E6EBF7FEF41}"/>
              </a:ext>
            </a:extLst>
          </p:cNvPr>
          <p:cNvSpPr txBox="1"/>
          <p:nvPr/>
        </p:nvSpPr>
        <p:spPr>
          <a:xfrm>
            <a:off x="2493955" y="2423582"/>
            <a:ext cx="418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64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0C9FF3-5B91-4CA9-8DE6-E3080D845336}"/>
              </a:ext>
            </a:extLst>
          </p:cNvPr>
          <p:cNvSpPr txBox="1"/>
          <p:nvPr/>
        </p:nvSpPr>
        <p:spPr>
          <a:xfrm>
            <a:off x="2703307" y="2422014"/>
            <a:ext cx="418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128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7569AF-EAA5-4278-9D5E-992DD7B8A104}"/>
              </a:ext>
            </a:extLst>
          </p:cNvPr>
          <p:cNvSpPr txBox="1"/>
          <p:nvPr/>
        </p:nvSpPr>
        <p:spPr>
          <a:xfrm>
            <a:off x="2965112" y="2408640"/>
            <a:ext cx="418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DAB7E6-EEF6-4780-9C7B-25B7E85C67BF}"/>
              </a:ext>
            </a:extLst>
          </p:cNvPr>
          <p:cNvSpPr txBox="1"/>
          <p:nvPr/>
        </p:nvSpPr>
        <p:spPr>
          <a:xfrm>
            <a:off x="3245270" y="2415327"/>
            <a:ext cx="418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256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B70012-C426-4221-BB3E-A5B064DED4EC}"/>
              </a:ext>
            </a:extLst>
          </p:cNvPr>
          <p:cNvSpPr txBox="1"/>
          <p:nvPr/>
        </p:nvSpPr>
        <p:spPr>
          <a:xfrm>
            <a:off x="3507075" y="2408640"/>
            <a:ext cx="418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256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4C2215-44BA-46DF-8B80-723914D80D0D}"/>
              </a:ext>
            </a:extLst>
          </p:cNvPr>
          <p:cNvSpPr txBox="1"/>
          <p:nvPr/>
        </p:nvSpPr>
        <p:spPr>
          <a:xfrm>
            <a:off x="3839686" y="2404443"/>
            <a:ext cx="418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512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7C61B8-84A9-4587-979B-83B2331A73C9}"/>
              </a:ext>
            </a:extLst>
          </p:cNvPr>
          <p:cNvSpPr txBox="1"/>
          <p:nvPr/>
        </p:nvSpPr>
        <p:spPr>
          <a:xfrm>
            <a:off x="4320607" y="2411973"/>
            <a:ext cx="418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512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9CE9B8-4923-4D93-A7A4-8251CC14584E}"/>
              </a:ext>
            </a:extLst>
          </p:cNvPr>
          <p:cNvSpPr txBox="1"/>
          <p:nvPr/>
        </p:nvSpPr>
        <p:spPr>
          <a:xfrm>
            <a:off x="4653542" y="2411973"/>
            <a:ext cx="418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256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F5CAD-5D96-49D0-AAF8-70FDC9AD28A3}"/>
              </a:ext>
            </a:extLst>
          </p:cNvPr>
          <p:cNvSpPr txBox="1"/>
          <p:nvPr/>
        </p:nvSpPr>
        <p:spPr>
          <a:xfrm>
            <a:off x="5411980" y="2404443"/>
            <a:ext cx="418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1256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6EA4E-689C-408E-9850-929D7114258E}"/>
              </a:ext>
            </a:extLst>
          </p:cNvPr>
          <p:cNvSpPr txBox="1"/>
          <p:nvPr/>
        </p:nvSpPr>
        <p:spPr>
          <a:xfrm>
            <a:off x="6489081" y="2404443"/>
            <a:ext cx="418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256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27FCB6-A5BA-473C-9BD6-00D1C0BB3916}"/>
              </a:ext>
            </a:extLst>
          </p:cNvPr>
          <p:cNvCxnSpPr/>
          <p:nvPr/>
        </p:nvCxnSpPr>
        <p:spPr>
          <a:xfrm>
            <a:off x="4996873" y="2095063"/>
            <a:ext cx="19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5CDBBA-7876-4B53-89C1-2BFCA5D32157}"/>
              </a:ext>
            </a:extLst>
          </p:cNvPr>
          <p:cNvCxnSpPr/>
          <p:nvPr/>
        </p:nvCxnSpPr>
        <p:spPr>
          <a:xfrm>
            <a:off x="6290431" y="2095063"/>
            <a:ext cx="19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C972E14-A239-4D65-98F1-61B4D40F5BBB}"/>
              </a:ext>
            </a:extLst>
          </p:cNvPr>
          <p:cNvSpPr txBox="1"/>
          <p:nvPr/>
        </p:nvSpPr>
        <p:spPr>
          <a:xfrm>
            <a:off x="6703735" y="2404443"/>
            <a:ext cx="418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128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BAAC28-21F1-40C6-B68F-4DF47E2EF2D7}"/>
              </a:ext>
            </a:extLst>
          </p:cNvPr>
          <p:cNvSpPr txBox="1"/>
          <p:nvPr/>
        </p:nvSpPr>
        <p:spPr>
          <a:xfrm>
            <a:off x="6919156" y="2404443"/>
            <a:ext cx="418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64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ABA431-1E5C-4B93-9388-C37AC9F3E0D7}"/>
              </a:ext>
            </a:extLst>
          </p:cNvPr>
          <p:cNvSpPr txBox="1"/>
          <p:nvPr/>
        </p:nvSpPr>
        <p:spPr>
          <a:xfrm>
            <a:off x="7066940" y="2404443"/>
            <a:ext cx="418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64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FF5650-D611-4B59-A69C-2B04B462F71F}"/>
              </a:ext>
            </a:extLst>
          </p:cNvPr>
          <p:cNvSpPr txBox="1"/>
          <p:nvPr/>
        </p:nvSpPr>
        <p:spPr>
          <a:xfrm>
            <a:off x="7208891" y="2404443"/>
            <a:ext cx="418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32</a:t>
            </a:r>
          </a:p>
        </p:txBody>
      </p:sp>
      <p:pic>
        <p:nvPicPr>
          <p:cNvPr id="46" name="Picture 45" descr="A cat sitting on a counter&#10;&#10;Description automatically generated">
            <a:extLst>
              <a:ext uri="{FF2B5EF4-FFF2-40B4-BE49-F238E27FC236}">
                <a16:creationId xmlns:a16="http://schemas.microsoft.com/office/drawing/2014/main" id="{45D2A920-3364-4B46-9484-DDDC8FB6BB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90" t="3548"/>
          <a:stretch/>
        </p:blipFill>
        <p:spPr>
          <a:xfrm>
            <a:off x="7337959" y="1094709"/>
            <a:ext cx="1118262" cy="1118702"/>
          </a:xfrm>
          <a:prstGeom prst="rect">
            <a:avLst/>
          </a:prstGeom>
          <a:scene3d>
            <a:camera prst="orthographicFront">
              <a:rot lat="2400000" lon="18000000" rev="0"/>
            </a:camera>
            <a:lightRig rig="threePt" dir="t"/>
          </a:scene3d>
          <a:sp3d/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E21E5E-1446-4161-AA96-8632944CBFCF}"/>
              </a:ext>
            </a:extLst>
          </p:cNvPr>
          <p:cNvSpPr txBox="1"/>
          <p:nvPr/>
        </p:nvSpPr>
        <p:spPr>
          <a:xfrm>
            <a:off x="7482344" y="2390924"/>
            <a:ext cx="418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916303-E63F-43F2-A58A-4985FD7784DC}"/>
              </a:ext>
            </a:extLst>
          </p:cNvPr>
          <p:cNvCxnSpPr>
            <a:cxnSpLocks/>
          </p:cNvCxnSpPr>
          <p:nvPr/>
        </p:nvCxnSpPr>
        <p:spPr>
          <a:xfrm flipV="1">
            <a:off x="1681019" y="1828801"/>
            <a:ext cx="812936" cy="45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288373-18D5-4D15-ACBE-14878427E955}"/>
              </a:ext>
            </a:extLst>
          </p:cNvPr>
          <p:cNvCxnSpPr>
            <a:cxnSpLocks/>
          </p:cNvCxnSpPr>
          <p:nvPr/>
        </p:nvCxnSpPr>
        <p:spPr>
          <a:xfrm>
            <a:off x="1456812" y="3104721"/>
            <a:ext cx="1003405" cy="24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furniture&#10;&#10;Description automatically generated">
            <a:extLst>
              <a:ext uri="{FF2B5EF4-FFF2-40B4-BE49-F238E27FC236}">
                <a16:creationId xmlns:a16="http://schemas.microsoft.com/office/drawing/2014/main" id="{DAAF4075-48ED-4D9D-BCA2-DEF288D5BD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55" y="3246582"/>
            <a:ext cx="2542165" cy="300813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3326F5-1B8B-4BC0-92E5-2CF6DAADF229}"/>
              </a:ext>
            </a:extLst>
          </p:cNvPr>
          <p:cNvCxnSpPr/>
          <p:nvPr/>
        </p:nvCxnSpPr>
        <p:spPr>
          <a:xfrm>
            <a:off x="4258390" y="3429000"/>
            <a:ext cx="19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AB63394-3D96-4521-BD5F-F32871A8517A}"/>
              </a:ext>
            </a:extLst>
          </p:cNvPr>
          <p:cNvSpPr txBox="1"/>
          <p:nvPr/>
        </p:nvSpPr>
        <p:spPr>
          <a:xfrm>
            <a:off x="4773635" y="3458663"/>
            <a:ext cx="418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1000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A255B5-4D65-44EA-8D6E-6D519D6FE646}"/>
              </a:ext>
            </a:extLst>
          </p:cNvPr>
          <p:cNvCxnSpPr>
            <a:cxnSpLocks/>
          </p:cNvCxnSpPr>
          <p:nvPr/>
        </p:nvCxnSpPr>
        <p:spPr>
          <a:xfrm flipV="1">
            <a:off x="5072246" y="2723728"/>
            <a:ext cx="404918" cy="54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FC5A2DC-843A-418E-AECA-3ED0177D4156}"/>
              </a:ext>
            </a:extLst>
          </p:cNvPr>
          <p:cNvCxnSpPr>
            <a:cxnSpLocks/>
          </p:cNvCxnSpPr>
          <p:nvPr/>
        </p:nvCxnSpPr>
        <p:spPr>
          <a:xfrm flipV="1">
            <a:off x="1658669" y="757381"/>
            <a:ext cx="967343" cy="1155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3A1D0C-9393-4EDB-8FA7-C7050C2A15D7}"/>
              </a:ext>
            </a:extLst>
          </p:cNvPr>
          <p:cNvCxnSpPr>
            <a:cxnSpLocks/>
          </p:cNvCxnSpPr>
          <p:nvPr/>
        </p:nvCxnSpPr>
        <p:spPr>
          <a:xfrm flipV="1">
            <a:off x="2626685" y="726163"/>
            <a:ext cx="7016079" cy="35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9B8F234-37E0-4D26-B4C3-83755F541264}"/>
              </a:ext>
            </a:extLst>
          </p:cNvPr>
          <p:cNvCxnSpPr>
            <a:cxnSpLocks/>
          </p:cNvCxnSpPr>
          <p:nvPr/>
        </p:nvCxnSpPr>
        <p:spPr>
          <a:xfrm flipV="1">
            <a:off x="8746836" y="726164"/>
            <a:ext cx="881303" cy="1102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93132FB-91A4-4796-B9F6-E2CDF2848411}"/>
              </a:ext>
            </a:extLst>
          </p:cNvPr>
          <p:cNvSpPr txBox="1"/>
          <p:nvPr/>
        </p:nvSpPr>
        <p:spPr>
          <a:xfrm>
            <a:off x="8245308" y="1840796"/>
            <a:ext cx="914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Upsample</a:t>
            </a:r>
            <a:r>
              <a:rPr lang="en-US" sz="1000" dirty="0"/>
              <a:t> 2x2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EC5B783-6B36-425C-AD5E-AFFBDDE14BB1}"/>
              </a:ext>
            </a:extLst>
          </p:cNvPr>
          <p:cNvSpPr txBox="1"/>
          <p:nvPr/>
        </p:nvSpPr>
        <p:spPr>
          <a:xfrm>
            <a:off x="1806404" y="1956028"/>
            <a:ext cx="67866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Resize 128x128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42F89B-457E-49C2-85C3-8BA61A1CFA2E}"/>
              </a:ext>
            </a:extLst>
          </p:cNvPr>
          <p:cNvSpPr txBox="1"/>
          <p:nvPr/>
        </p:nvSpPr>
        <p:spPr>
          <a:xfrm>
            <a:off x="1578603" y="2995547"/>
            <a:ext cx="67866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Resize 299x299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B95F89-04BB-443E-9216-F71935F87D43}"/>
              </a:ext>
            </a:extLst>
          </p:cNvPr>
          <p:cNvSpPr txBox="1"/>
          <p:nvPr/>
        </p:nvSpPr>
        <p:spPr>
          <a:xfrm>
            <a:off x="4018382" y="1289592"/>
            <a:ext cx="6786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Encoder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531C238-82E5-41A4-A246-90D03BD631EA}"/>
              </a:ext>
            </a:extLst>
          </p:cNvPr>
          <p:cNvSpPr txBox="1"/>
          <p:nvPr/>
        </p:nvSpPr>
        <p:spPr>
          <a:xfrm>
            <a:off x="5409380" y="1277020"/>
            <a:ext cx="6786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Fusion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71D3B8-2276-4B3F-850C-8288DEFC0749}"/>
              </a:ext>
            </a:extLst>
          </p:cNvPr>
          <p:cNvSpPr txBox="1"/>
          <p:nvPr/>
        </p:nvSpPr>
        <p:spPr>
          <a:xfrm>
            <a:off x="6500150" y="1277019"/>
            <a:ext cx="67866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Decoder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FF21B4-FEAA-42BE-B5AD-25F290F9063F}"/>
              </a:ext>
            </a:extLst>
          </p:cNvPr>
          <p:cNvSpPr txBox="1"/>
          <p:nvPr/>
        </p:nvSpPr>
        <p:spPr>
          <a:xfrm>
            <a:off x="3115289" y="2794407"/>
            <a:ext cx="67866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Feature Extractor</a:t>
            </a:r>
          </a:p>
        </p:txBody>
      </p:sp>
    </p:spTree>
    <p:extLst>
      <p:ext uri="{BB962C8B-B14F-4D97-AF65-F5344CB8AC3E}">
        <p14:creationId xmlns:p14="http://schemas.microsoft.com/office/powerpoint/2010/main" val="126773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27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Irfan Handarbeni</dc:creator>
  <cp:lastModifiedBy>Irfan Handarbeni</cp:lastModifiedBy>
  <cp:revision>9</cp:revision>
  <dcterms:created xsi:type="dcterms:W3CDTF">2019-05-19T13:27:55Z</dcterms:created>
  <dcterms:modified xsi:type="dcterms:W3CDTF">2019-05-20T07:50:57Z</dcterms:modified>
</cp:coreProperties>
</file>