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4" r:id="rId1"/>
  </p:sldMasterIdLst>
  <p:sldIdLst>
    <p:sldId id="287" r:id="rId2"/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6" r:id="rId14"/>
    <p:sldId id="269" r:id="rId15"/>
    <p:sldId id="274" r:id="rId16"/>
    <p:sldId id="284" r:id="rId17"/>
    <p:sldId id="270" r:id="rId18"/>
    <p:sldId id="276" r:id="rId19"/>
    <p:sldId id="277" r:id="rId20"/>
    <p:sldId id="271" r:id="rId21"/>
    <p:sldId id="285" r:id="rId22"/>
    <p:sldId id="272" r:id="rId23"/>
    <p:sldId id="286" r:id="rId24"/>
    <p:sldId id="273" r:id="rId25"/>
    <p:sldId id="292" r:id="rId26"/>
    <p:sldId id="278" r:id="rId27"/>
    <p:sldId id="288" r:id="rId28"/>
    <p:sldId id="279" r:id="rId29"/>
    <p:sldId id="289" r:id="rId30"/>
    <p:sldId id="280" r:id="rId31"/>
    <p:sldId id="281" r:id="rId32"/>
    <p:sldId id="290" r:id="rId33"/>
    <p:sldId id="282" r:id="rId34"/>
    <p:sldId id="291" r:id="rId35"/>
    <p:sldId id="283" r:id="rId36"/>
    <p:sldId id="293" r:id="rId37"/>
    <p:sldId id="297" r:id="rId38"/>
    <p:sldId id="299" r:id="rId39"/>
    <p:sldId id="296" r:id="rId40"/>
    <p:sldId id="294" r:id="rId41"/>
    <p:sldId id="295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705"/>
  </p:normalViewPr>
  <p:slideViewPr>
    <p:cSldViewPr snapToGrid="0" snapToObjects="1">
      <p:cViewPr varScale="1">
        <p:scale>
          <a:sx n="163" d="100"/>
          <a:sy n="163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763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1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21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3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119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3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1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4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4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7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4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9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Kunde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Bearbeiten</a:t>
            </a:r>
            <a:endParaRPr lang="de-DE" b="1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 Daten in Formular geladen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Löschen Button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upsert</a:t>
            </a:r>
            <a:r>
              <a:rPr lang="de-DE" dirty="0" smtClean="0"/>
              <a:t> Methode </a:t>
            </a:r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93" y="1846369"/>
            <a:ext cx="2770732" cy="402272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0" y="-211674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302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-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Login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Anmeldung mit Authentifizierung</a:t>
            </a:r>
          </a:p>
          <a:p>
            <a:pPr marL="0" indent="0">
              <a:buNone/>
            </a:pPr>
            <a:r>
              <a:rPr lang="de-DE" b="1" dirty="0" smtClean="0"/>
              <a:t>Kunde</a:t>
            </a:r>
            <a:endParaRPr lang="de-DE" b="1" dirty="0"/>
          </a:p>
          <a:p>
            <a:pPr>
              <a:buFont typeface="Arial" charset="0"/>
              <a:buChar char="•"/>
            </a:pPr>
            <a:r>
              <a:rPr lang="de-DE" dirty="0" smtClean="0"/>
              <a:t> Hinzufügen, Bearbeiten und Löschen</a:t>
            </a:r>
          </a:p>
          <a:p>
            <a:pPr marL="0" indent="0">
              <a:buNone/>
            </a:pPr>
            <a:r>
              <a:rPr lang="de-DE" b="1" dirty="0" smtClean="0"/>
              <a:t>Objekt</a:t>
            </a:r>
            <a:endParaRPr lang="de-DE" b="1" dirty="0"/>
          </a:p>
          <a:p>
            <a:pPr>
              <a:buFont typeface="Arial" charset="0"/>
              <a:buChar char="•"/>
            </a:pPr>
            <a:r>
              <a:rPr lang="de-DE" dirty="0" smtClean="0"/>
              <a:t> Hinzufügen</a:t>
            </a:r>
            <a:r>
              <a:rPr lang="de-DE" dirty="0"/>
              <a:t>, Bearbeiten und Löschen</a:t>
            </a:r>
          </a:p>
          <a:p>
            <a:pPr marL="0" indent="0">
              <a:buNone/>
            </a:pPr>
            <a:r>
              <a:rPr lang="de-DE" b="1" dirty="0" smtClean="0"/>
              <a:t>Buchung</a:t>
            </a:r>
            <a:endParaRPr lang="de-DE" b="1" dirty="0"/>
          </a:p>
          <a:p>
            <a:pPr>
              <a:buFont typeface="Arial" charset="0"/>
              <a:buChar char="•"/>
            </a:pPr>
            <a:r>
              <a:rPr lang="de-DE" dirty="0" smtClean="0"/>
              <a:t> Hinzufügen</a:t>
            </a:r>
            <a:r>
              <a:rPr lang="de-DE" dirty="0"/>
              <a:t>, Bearbeiten und Löschen</a:t>
            </a: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99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-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Darstellung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Formulare für die Eingabe von Daten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Kalender für die Anzeige von Daten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858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 smtClean="0"/>
              <a:t>Entwicklung</a:t>
            </a:r>
            <a:endParaRPr lang="de-DE" sz="7200" b="1" dirty="0"/>
          </a:p>
        </p:txBody>
      </p:sp>
    </p:spTree>
    <p:extLst>
      <p:ext uri="{BB962C8B-B14F-4D97-AF65-F5344CB8AC3E}">
        <p14:creationId xmlns:p14="http://schemas.microsoft.com/office/powerpoint/2010/main" val="196749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Projektstruktur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Projekt anlegen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Yeoman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546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 smtClean="0"/>
              <a:t>Frontend</a:t>
            </a:r>
            <a:endParaRPr lang="de-DE" sz="7200" b="1" dirty="0"/>
          </a:p>
        </p:txBody>
      </p:sp>
    </p:spTree>
    <p:extLst>
      <p:ext uri="{BB962C8B-B14F-4D97-AF65-F5344CB8AC3E}">
        <p14:creationId xmlns:p14="http://schemas.microsoft.com/office/powerpoint/2010/main" val="214614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Login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E-Mail Adresse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Passwort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dirty="0"/>
              <a:t>Authentifizierung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Auth</a:t>
            </a:r>
            <a:r>
              <a:rPr lang="de-DE" dirty="0" smtClean="0"/>
              <a:t>-Service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Firebase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64" y="1862270"/>
            <a:ext cx="3584796" cy="21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Login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E-Mail Adresse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Password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dirty="0"/>
              <a:t>Authentifizierung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Auth</a:t>
            </a:r>
            <a:r>
              <a:rPr lang="de-DE" dirty="0" smtClean="0"/>
              <a:t>-Service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Firebase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64" y="1862270"/>
            <a:ext cx="3584796" cy="210592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-75752" y="-175816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7" y="2162639"/>
            <a:ext cx="4954982" cy="2485890"/>
          </a:xfr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433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– Hauptseite</a:t>
            </a:r>
            <a:endParaRPr lang="de-DE" dirty="0"/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69" y="1846263"/>
            <a:ext cx="7254512" cy="4022725"/>
          </a:xfrm>
        </p:spPr>
      </p:pic>
    </p:spTree>
    <p:extLst>
      <p:ext uri="{BB962C8B-B14F-4D97-AF65-F5344CB8AC3E}">
        <p14:creationId xmlns:p14="http://schemas.microsoft.com/office/powerpoint/2010/main" val="45856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– Header</a:t>
            </a:r>
            <a:endParaRPr lang="de-DE" dirty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>
          <a:xfrm>
            <a:off x="822960" y="1845735"/>
            <a:ext cx="3703320" cy="40233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 smtClean="0"/>
              <a:t>Auswahl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Kunde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Objekt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Buchung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Abmelden</a:t>
            </a:r>
            <a:endParaRPr lang="de-DE" dirty="0" smtClean="0"/>
          </a:p>
        </p:txBody>
      </p:sp>
      <p:pic>
        <p:nvPicPr>
          <p:cNvPr id="20" name="Inhaltsplatzhalter 1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83" y="2411868"/>
            <a:ext cx="2165375" cy="3845498"/>
          </a:xfrm>
        </p:spPr>
      </p:pic>
      <p:pic>
        <p:nvPicPr>
          <p:cNvPr id="22" name="Inhaltsplatzhalter 2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20" y="1845735"/>
            <a:ext cx="3703638" cy="457592"/>
          </a:xfrm>
        </p:spPr>
      </p:pic>
    </p:spTree>
    <p:extLst>
      <p:ext uri="{BB962C8B-B14F-4D97-AF65-F5344CB8AC3E}">
        <p14:creationId xmlns:p14="http://schemas.microsoft.com/office/powerpoint/2010/main" val="163942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– Kalender</a:t>
            </a:r>
            <a:endParaRPr lang="de-DE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>
          <a:xfrm>
            <a:off x="822960" y="1845735"/>
            <a:ext cx="3703320" cy="40233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 smtClean="0"/>
              <a:t>Objekte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Auflistung aller Objekte</a:t>
            </a:r>
          </a:p>
          <a:p>
            <a:pPr>
              <a:buFont typeface="Arial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b="1" dirty="0" smtClean="0"/>
              <a:t>Buchungen</a:t>
            </a:r>
            <a:endParaRPr lang="de-DE" b="1" dirty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Darstellung als Blöcke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Monatsansicht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21" name="Inhaltsplatzhalter 2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08" y="1832826"/>
            <a:ext cx="4406152" cy="4036268"/>
          </a:xfrm>
        </p:spPr>
      </p:pic>
    </p:spTree>
    <p:extLst>
      <p:ext uri="{BB962C8B-B14F-4D97-AF65-F5344CB8AC3E}">
        <p14:creationId xmlns:p14="http://schemas.microsoft.com/office/powerpoint/2010/main" val="8883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Verwaltungstool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Stefan Baumann und Florian Gümbel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447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Kunde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Eingabe mit </a:t>
            </a:r>
            <a:r>
              <a:rPr lang="de-DE" b="1" dirty="0" err="1" smtClean="0"/>
              <a:t>Valisierung</a:t>
            </a:r>
            <a:endParaRPr lang="de-DE" b="1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 (Firma)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Vorname, Nachname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Geburtstag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Straße, Hausnummer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Postleitzahl, Stadt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Email, Telefonnummer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(Zusatzinformationen)</a:t>
            </a:r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883" y="1846369"/>
            <a:ext cx="277324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Kunde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Eingabe mit </a:t>
            </a:r>
            <a:r>
              <a:rPr lang="de-DE" b="1" dirty="0" err="1" smtClean="0"/>
              <a:t>Valisierung</a:t>
            </a:r>
            <a:endParaRPr lang="de-DE" b="1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 (Firma)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Vorname, Nachname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Geburtstag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Straße, Hausnummer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Postleitzahl, Stadt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Email, Telefonnummer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(Zusatzinformationen)</a:t>
            </a:r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883" y="1846369"/>
            <a:ext cx="2773242" cy="402272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-75752" y="-175816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08" y="913370"/>
            <a:ext cx="5446058" cy="4842466"/>
          </a:xfrm>
        </p:spPr>
      </p:pic>
    </p:spTree>
    <p:extLst>
      <p:ext uri="{BB962C8B-B14F-4D97-AF65-F5344CB8AC3E}">
        <p14:creationId xmlns:p14="http://schemas.microsoft.com/office/powerpoint/2010/main" val="58650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Kunde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Suchen</a:t>
            </a:r>
            <a:endParaRPr lang="de-DE" b="1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 Auflistung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Autovervollständigung</a:t>
            </a:r>
            <a:endParaRPr lang="de-DE" dirty="0" smtClean="0"/>
          </a:p>
        </p:txBody>
      </p:sp>
      <p:pic>
        <p:nvPicPr>
          <p:cNvPr id="9" name="Inhaltsplatzhalt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1845735"/>
            <a:ext cx="3702050" cy="8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Kunde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Suchen</a:t>
            </a:r>
            <a:endParaRPr lang="de-DE" b="1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 Auflistung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Autovervollständigung</a:t>
            </a:r>
            <a:endParaRPr lang="de-DE" dirty="0" smtClean="0"/>
          </a:p>
        </p:txBody>
      </p:sp>
      <p:pic>
        <p:nvPicPr>
          <p:cNvPr id="9" name="Inhaltsplatzhalt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1845735"/>
            <a:ext cx="3702050" cy="80982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-144332" y="27399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4" y="2534425"/>
            <a:ext cx="8493230" cy="1470256"/>
          </a:xfrm>
        </p:spPr>
      </p:pic>
    </p:spTree>
    <p:extLst>
      <p:ext uri="{BB962C8B-B14F-4D97-AF65-F5344CB8AC3E}">
        <p14:creationId xmlns:p14="http://schemas.microsoft.com/office/powerpoint/2010/main" val="1237646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Kunde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Bearbeiten</a:t>
            </a:r>
            <a:endParaRPr lang="de-DE" b="1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 Daten in Formular geladen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Löschen Button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upsert</a:t>
            </a:r>
            <a:r>
              <a:rPr lang="de-DE" dirty="0" smtClean="0"/>
              <a:t> Methode </a:t>
            </a:r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93" y="1846369"/>
            <a:ext cx="277073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Kunde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Bearbeiten</a:t>
            </a:r>
            <a:endParaRPr lang="de-DE" b="1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 Daten in Formular geladen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Löschen Button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upsert</a:t>
            </a:r>
            <a:r>
              <a:rPr lang="de-DE" dirty="0" smtClean="0"/>
              <a:t> Methode </a:t>
            </a:r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93" y="1846369"/>
            <a:ext cx="2770732" cy="402272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0" y="-211674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66" y="1347992"/>
            <a:ext cx="6241490" cy="3458985"/>
          </a:xfrm>
        </p:spPr>
      </p:pic>
    </p:spTree>
    <p:extLst>
      <p:ext uri="{BB962C8B-B14F-4D97-AF65-F5344CB8AC3E}">
        <p14:creationId xmlns:p14="http://schemas.microsoft.com/office/powerpoint/2010/main" val="55530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Objekt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Eingabe mit Validierung</a:t>
            </a:r>
            <a:endParaRPr lang="de-DE" b="1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 Name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Personenanzahl 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minimale Personenanzahl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maximale Personenanzahl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Manuell, Pfeile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Validierung</a:t>
            </a:r>
            <a:endParaRPr lang="de-DE" dirty="0" smtClean="0"/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71" y="1845734"/>
            <a:ext cx="3702050" cy="2302567"/>
          </a:xfrm>
          <a:prstGeom prst="rect">
            <a:avLst/>
          </a:prstGeom>
        </p:spPr>
      </p:pic>
      <p:pic>
        <p:nvPicPr>
          <p:cNvPr id="11" name="Inhaltsplatzhalter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5" y="4379558"/>
            <a:ext cx="2876175" cy="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9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Objekt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Eingabe mit Validierung</a:t>
            </a:r>
            <a:endParaRPr lang="de-DE" b="1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 Name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Personenanzahl 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minimale Personenanzahl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maximale Personenanzahl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Manuell, Pfeile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Validierung</a:t>
            </a:r>
            <a:endParaRPr lang="de-DE" dirty="0" smtClean="0"/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71" y="1845734"/>
            <a:ext cx="3702050" cy="2302567"/>
          </a:xfrm>
          <a:prstGeom prst="rect">
            <a:avLst/>
          </a:prstGeom>
        </p:spPr>
      </p:pic>
      <p:pic>
        <p:nvPicPr>
          <p:cNvPr id="11" name="Inhaltsplatzhalter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5" y="4379558"/>
            <a:ext cx="2876175" cy="606985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-144332" y="-211675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81" y="2272112"/>
            <a:ext cx="5849238" cy="1984562"/>
          </a:xfrm>
        </p:spPr>
      </p:pic>
    </p:spTree>
    <p:extLst>
      <p:ext uri="{BB962C8B-B14F-4D97-AF65-F5344CB8AC3E}">
        <p14:creationId xmlns:p14="http://schemas.microsoft.com/office/powerpoint/2010/main" val="202253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Objekt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Eingabe mit Validierung</a:t>
            </a:r>
            <a:endParaRPr lang="de-DE" b="1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 Inputfelder mit Typ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R</a:t>
            </a:r>
            <a:r>
              <a:rPr lang="de-DE" dirty="0" err="1" smtClean="0"/>
              <a:t>equired</a:t>
            </a: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Min, Max</a:t>
            </a:r>
            <a:endParaRPr lang="de-DE" dirty="0" smtClean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2370250"/>
          </a:xfrm>
        </p:spPr>
      </p:pic>
    </p:spTree>
    <p:extLst>
      <p:ext uri="{BB962C8B-B14F-4D97-AF65-F5344CB8AC3E}">
        <p14:creationId xmlns:p14="http://schemas.microsoft.com/office/powerpoint/2010/main" val="26857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Objekt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Eingabe mit Validierung</a:t>
            </a:r>
            <a:endParaRPr lang="de-DE" b="1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 Inputfelder mit Typ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R</a:t>
            </a:r>
            <a:r>
              <a:rPr lang="de-DE" dirty="0" err="1" smtClean="0"/>
              <a:t>equired</a:t>
            </a: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Min, Max</a:t>
            </a:r>
            <a:endParaRPr lang="de-DE" dirty="0" smtClean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2370250"/>
          </a:xfrm>
        </p:spPr>
      </p:pic>
      <p:sp>
        <p:nvSpPr>
          <p:cNvPr id="10" name="Rechteck 9"/>
          <p:cNvSpPr/>
          <p:nvPr/>
        </p:nvSpPr>
        <p:spPr>
          <a:xfrm>
            <a:off x="-197223" y="-13285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8" y="2162290"/>
            <a:ext cx="7831704" cy="222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 smtClean="0"/>
              <a:t>Vorbereitung</a:t>
            </a:r>
            <a:endParaRPr lang="de-DE" sz="7200" b="1" dirty="0"/>
          </a:p>
        </p:txBody>
      </p:sp>
    </p:spTree>
    <p:extLst>
      <p:ext uri="{BB962C8B-B14F-4D97-AF65-F5344CB8AC3E}">
        <p14:creationId xmlns:p14="http://schemas.microsoft.com/office/powerpoint/2010/main" val="18530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Objekt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Bearbeiten</a:t>
            </a:r>
            <a:endParaRPr lang="de-DE" b="1" dirty="0" smtClean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Daten </a:t>
            </a:r>
            <a:r>
              <a:rPr lang="de-DE" dirty="0"/>
              <a:t>in Formular geladen</a:t>
            </a:r>
          </a:p>
          <a:p>
            <a:pPr>
              <a:buFont typeface="Arial" charset="0"/>
              <a:buChar char="•"/>
            </a:pPr>
            <a:r>
              <a:rPr lang="de-DE" dirty="0"/>
              <a:t> Löschen Button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upsert</a:t>
            </a:r>
            <a:r>
              <a:rPr lang="de-DE" dirty="0"/>
              <a:t> Methode </a:t>
            </a:r>
          </a:p>
        </p:txBody>
      </p:sp>
      <p:pic>
        <p:nvPicPr>
          <p:cNvPr id="12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10" y="1998135"/>
            <a:ext cx="3702050" cy="23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5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Buchung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Eingabe mit Validierung</a:t>
            </a:r>
            <a:endParaRPr lang="de-DE" b="1" dirty="0" smtClean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Kunde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Objekt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Personenanzahl per Dropdown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Startdatum als </a:t>
            </a:r>
            <a:r>
              <a:rPr lang="de-DE" dirty="0" err="1" smtClean="0"/>
              <a:t>Datepicker</a:t>
            </a: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 Enddatum als </a:t>
            </a:r>
            <a:r>
              <a:rPr lang="de-DE" dirty="0" err="1" smtClean="0"/>
              <a:t>Datepicker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10" name="Inhaltsplatzhalt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3378045"/>
          </a:xfrm>
          <a:prstGeom prst="rect">
            <a:avLst/>
          </a:prstGeo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36" y="1826594"/>
            <a:ext cx="3518624" cy="4022725"/>
          </a:xfr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97200"/>
            <a:ext cx="7302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Buchung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Eingabe mit Validierung</a:t>
            </a:r>
            <a:endParaRPr lang="de-DE" b="1" dirty="0" smtClean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Kunde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Objekt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Personenanzahl per Dropdown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Startdatum als </a:t>
            </a:r>
            <a:r>
              <a:rPr lang="de-DE" dirty="0" err="1" smtClean="0"/>
              <a:t>Datepicker</a:t>
            </a: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 Enddatum als </a:t>
            </a:r>
            <a:r>
              <a:rPr lang="de-DE" dirty="0" err="1" smtClean="0"/>
              <a:t>Datepicker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10" name="Inhaltsplatzhalt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3378045"/>
          </a:xfrm>
          <a:prstGeom prst="rect">
            <a:avLst/>
          </a:prstGeo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36" y="1826594"/>
            <a:ext cx="3518624" cy="4022725"/>
          </a:xfrm>
        </p:spPr>
      </p:pic>
      <p:sp>
        <p:nvSpPr>
          <p:cNvPr id="7" name="Rechteck 6"/>
          <p:cNvSpPr/>
          <p:nvPr/>
        </p:nvSpPr>
        <p:spPr>
          <a:xfrm>
            <a:off x="-5902" y="-214923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59" y="2671157"/>
            <a:ext cx="7302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Buchung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Bearbeiten</a:t>
            </a:r>
            <a:endParaRPr lang="de-DE" b="1" dirty="0" smtClean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Kunde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Objekt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Personenanzahl per Dropdown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Startdatum als </a:t>
            </a:r>
            <a:r>
              <a:rPr lang="de-DE" dirty="0" err="1" smtClean="0"/>
              <a:t>Datepicker</a:t>
            </a: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 Enddatum als </a:t>
            </a:r>
            <a:r>
              <a:rPr lang="de-DE" dirty="0" err="1" smtClean="0"/>
              <a:t>Datepicker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3780688"/>
          </a:xfrm>
          <a:prstGeom prst="rect">
            <a:avLst/>
          </a:prstGeom>
        </p:spPr>
      </p:pic>
      <p:pic>
        <p:nvPicPr>
          <p:cNvPr id="12" name="Inhaltsplatzhalt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37834"/>
            <a:ext cx="3702050" cy="189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4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Buchung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Bearbeiten</a:t>
            </a:r>
            <a:endParaRPr lang="de-DE" b="1" dirty="0" smtClean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Kunde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Objekt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Personenanzahl per Dropdown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Startdatum als </a:t>
            </a:r>
            <a:r>
              <a:rPr lang="de-DE" dirty="0" err="1" smtClean="0"/>
              <a:t>Datepicker</a:t>
            </a: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 Enddatum als </a:t>
            </a:r>
            <a:r>
              <a:rPr lang="de-DE" dirty="0" err="1" smtClean="0"/>
              <a:t>Datepicker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3780688"/>
          </a:xfrm>
          <a:prstGeom prst="rect">
            <a:avLst/>
          </a:prstGeom>
        </p:spPr>
      </p:pic>
      <p:pic>
        <p:nvPicPr>
          <p:cNvPr id="12" name="Inhaltsplatzhalt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37834"/>
            <a:ext cx="3702050" cy="189824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-75752" y="-84016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35200"/>
            <a:ext cx="60833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60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Kalender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HEADLINE</a:t>
            </a:r>
            <a:endParaRPr lang="de-DE" b="1" dirty="0" smtClean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 smtClean="0"/>
              <a:t>Backend</a:t>
            </a:r>
            <a:endParaRPr lang="de-DE" sz="7200" b="1" dirty="0"/>
          </a:p>
        </p:txBody>
      </p:sp>
    </p:spTree>
    <p:extLst>
      <p:ext uri="{BB962C8B-B14F-4D97-AF65-F5344CB8AC3E}">
        <p14:creationId xmlns:p14="http://schemas.microsoft.com/office/powerpoint/2010/main" val="18434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 - 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HEADLINE</a:t>
            </a:r>
            <a:endParaRPr lang="de-DE" b="1" dirty="0" smtClean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86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 - Zugriffsverwaltung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HEADLINE</a:t>
            </a:r>
            <a:endParaRPr lang="de-DE" b="1" dirty="0" smtClean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2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 smtClean="0"/>
              <a:t>Demo</a:t>
            </a:r>
            <a:endParaRPr lang="de-DE" sz="7200" b="1" dirty="0"/>
          </a:p>
        </p:txBody>
      </p:sp>
    </p:spTree>
    <p:extLst>
      <p:ext uri="{BB962C8B-B14F-4D97-AF65-F5344CB8AC3E}">
        <p14:creationId xmlns:p14="http://schemas.microsoft.com/office/powerpoint/2010/main" val="893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Software zur Verwaltung von Ferienhäuser / Wohnungen 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Verschiedene Geräte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Plattformunabhängig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Viele Nutzer gleichzeitig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Von überall aus erreichbar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Authentifizierung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Intuitive Benutzeroberfläche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Kunde, Objekt und Buchung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10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Für eure Aufmerksamkeit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222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Buchung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Bearbeiten</a:t>
            </a:r>
            <a:endParaRPr lang="de-DE" b="1" dirty="0" smtClean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Kunde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Objekt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Personenanzahl per Dropdown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Startdatum als </a:t>
            </a:r>
            <a:r>
              <a:rPr lang="de-DE" dirty="0" err="1" smtClean="0"/>
              <a:t>Datepicker</a:t>
            </a: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 Enddatum als </a:t>
            </a:r>
            <a:r>
              <a:rPr lang="de-DE" dirty="0" err="1" smtClean="0"/>
              <a:t>Datepicker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3780688"/>
          </a:xfrm>
          <a:prstGeom prst="rect">
            <a:avLst/>
          </a:prstGeom>
        </p:spPr>
      </p:pic>
      <p:pic>
        <p:nvPicPr>
          <p:cNvPr id="12" name="Inhaltsplatzhalt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37834"/>
            <a:ext cx="3702050" cy="189824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-75752" y="-84016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001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b="1" dirty="0" smtClean="0"/>
          </a:p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endParaRPr lang="de-DE" b="1" dirty="0" smtClean="0"/>
          </a:p>
          <a:p>
            <a:pPr marL="0" indent="0" algn="ctr">
              <a:buNone/>
            </a:pPr>
            <a:r>
              <a:rPr lang="de-DE" sz="4950" b="1" dirty="0"/>
              <a:t>Webanwendung</a:t>
            </a:r>
          </a:p>
        </p:txBody>
      </p:sp>
    </p:spTree>
    <p:extLst>
      <p:ext uri="{BB962C8B-B14F-4D97-AF65-F5344CB8AC3E}">
        <p14:creationId xmlns:p14="http://schemas.microsoft.com/office/powerpoint/2010/main" val="116116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- Webanwendung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de-DE" dirty="0" smtClean="0"/>
              <a:t> HTML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CSS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JavaScript</a:t>
            </a:r>
          </a:p>
        </p:txBody>
      </p:sp>
    </p:spTree>
    <p:extLst>
      <p:ext uri="{BB962C8B-B14F-4D97-AF65-F5344CB8AC3E}">
        <p14:creationId xmlns:p14="http://schemas.microsoft.com/office/powerpoint/2010/main" val="68106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- Webanwendung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Frontend - Technologien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AngularJS</a:t>
            </a: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Grunt</a:t>
            </a: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Sass</a:t>
            </a: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NPM / Bower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Grunt</a:t>
            </a: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Yeoman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0756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- Webanwendung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Frontend - Pakete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AngularJS</a:t>
            </a:r>
            <a:r>
              <a:rPr lang="de-DE" dirty="0" smtClean="0"/>
              <a:t> Material Design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Compass</a:t>
            </a: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Fullcalender</a:t>
            </a: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5228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- Webanwendung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Backend - Technologie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Firebase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2199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576</Words>
  <Application>Microsoft Macintosh PowerPoint</Application>
  <PresentationFormat>Bildschirmpräsentation (4:3)</PresentationFormat>
  <Paragraphs>206</Paragraphs>
  <Slides>41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5" baseType="lpstr">
      <vt:lpstr>Calibri</vt:lpstr>
      <vt:lpstr>Calibri Light</vt:lpstr>
      <vt:lpstr>Arial</vt:lpstr>
      <vt:lpstr>Rückblick</vt:lpstr>
      <vt:lpstr>Frontend - Kunde</vt:lpstr>
      <vt:lpstr>Verwaltungstool</vt:lpstr>
      <vt:lpstr>PowerPoint-Präsentation</vt:lpstr>
      <vt:lpstr>Zielsetzung</vt:lpstr>
      <vt:lpstr>Umsetzung</vt:lpstr>
      <vt:lpstr>Umsetzung - Webanwendung</vt:lpstr>
      <vt:lpstr>Umsetzung - Webanwendung</vt:lpstr>
      <vt:lpstr>Umsetzung - Webanwendung</vt:lpstr>
      <vt:lpstr>Umsetzung - Webanwendung</vt:lpstr>
      <vt:lpstr>Umsetzung - Funktionen</vt:lpstr>
      <vt:lpstr>Umsetzung - Funktionen</vt:lpstr>
      <vt:lpstr>PowerPoint-Präsentation</vt:lpstr>
      <vt:lpstr>Projektstruktur</vt:lpstr>
      <vt:lpstr>PowerPoint-Präsentation</vt:lpstr>
      <vt:lpstr>Frontend - Login</vt:lpstr>
      <vt:lpstr>Frontend - Login</vt:lpstr>
      <vt:lpstr>Frontend – Hauptseite</vt:lpstr>
      <vt:lpstr>Frontend – Header</vt:lpstr>
      <vt:lpstr>Frontend – Kalender</vt:lpstr>
      <vt:lpstr>Frontend - Kunde</vt:lpstr>
      <vt:lpstr>Frontend - Kunde</vt:lpstr>
      <vt:lpstr>Frontend - Kunde</vt:lpstr>
      <vt:lpstr>Frontend - Kunde</vt:lpstr>
      <vt:lpstr>Frontend - Kunde</vt:lpstr>
      <vt:lpstr>Frontend - Kunde</vt:lpstr>
      <vt:lpstr>Frontend - Objekt</vt:lpstr>
      <vt:lpstr>Frontend - Objekt</vt:lpstr>
      <vt:lpstr>Frontend - Objekt</vt:lpstr>
      <vt:lpstr>Frontend - Objekt</vt:lpstr>
      <vt:lpstr>Frontend - Objekt</vt:lpstr>
      <vt:lpstr>Frontend - Buchung</vt:lpstr>
      <vt:lpstr>Frontend - Buchung</vt:lpstr>
      <vt:lpstr>Frontend - Buchung</vt:lpstr>
      <vt:lpstr>Frontend - Buchung</vt:lpstr>
      <vt:lpstr>Frontend - Kalender</vt:lpstr>
      <vt:lpstr>PowerPoint-Präsentation</vt:lpstr>
      <vt:lpstr>Backend - Datenbank</vt:lpstr>
      <vt:lpstr>Backend - Zugriffsverwaltung</vt:lpstr>
      <vt:lpstr>PowerPoint-Präsentation</vt:lpstr>
      <vt:lpstr>Vielen Dank</vt:lpstr>
      <vt:lpstr>Frontend - Buchung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Verwaltungstool</dc:title>
  <dc:creator>Microsoft Office-Anwender</dc:creator>
  <cp:lastModifiedBy>Microsoft Office-Anwender</cp:lastModifiedBy>
  <cp:revision>37</cp:revision>
  <dcterms:created xsi:type="dcterms:W3CDTF">2016-09-15T14:04:48Z</dcterms:created>
  <dcterms:modified xsi:type="dcterms:W3CDTF">2016-09-15T19:31:28Z</dcterms:modified>
</cp:coreProperties>
</file>