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4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01"/>
  </p:normalViewPr>
  <p:slideViewPr>
    <p:cSldViewPr snapToGrid="0" snapToObjects="1">
      <p:cViewPr varScale="1">
        <p:scale>
          <a:sx n="143" d="100"/>
          <a:sy n="143" d="100"/>
        </p:scale>
        <p:origin x="6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763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1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21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3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19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3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1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4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7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4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9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Verwaltungstool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Stefan Baumann und Florian Gümbel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447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-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Darstellung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Formulare für die Eingabe von Daten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Kalender für die Anzeige von Daten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858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 smtClean="0"/>
              <a:t>Entwicklung</a:t>
            </a:r>
            <a:endParaRPr lang="de-DE" sz="7200" b="1" dirty="0"/>
          </a:p>
        </p:txBody>
      </p:sp>
    </p:spTree>
    <p:extLst>
      <p:ext uri="{BB962C8B-B14F-4D97-AF65-F5344CB8AC3E}">
        <p14:creationId xmlns:p14="http://schemas.microsoft.com/office/powerpoint/2010/main" val="196749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Projektstruktur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Projekt anlegen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Yeoman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5466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 smtClean="0"/>
              <a:t>Frontend</a:t>
            </a:r>
            <a:endParaRPr lang="de-DE" sz="7200" b="1" dirty="0"/>
          </a:p>
        </p:txBody>
      </p:sp>
    </p:spTree>
    <p:extLst>
      <p:ext uri="{BB962C8B-B14F-4D97-AF65-F5344CB8AC3E}">
        <p14:creationId xmlns:p14="http://schemas.microsoft.com/office/powerpoint/2010/main" val="214614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Login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Eingabe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E-Mail Adresse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Password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dirty="0"/>
              <a:t>Authentifizierung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Auth</a:t>
            </a:r>
            <a:r>
              <a:rPr lang="de-DE" dirty="0" smtClean="0"/>
              <a:t>-Service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Firebase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02" y="2804665"/>
            <a:ext cx="3584796" cy="2105920"/>
          </a:xfrm>
        </p:spPr>
      </p:pic>
    </p:spTree>
    <p:extLst>
      <p:ext uri="{BB962C8B-B14F-4D97-AF65-F5344CB8AC3E}">
        <p14:creationId xmlns:p14="http://schemas.microsoft.com/office/powerpoint/2010/main" val="45856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Kunde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 smtClean="0"/>
              <a:t>Eingabe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(Firma)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Vorname, Nachname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Geburtstag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Strasse</a:t>
            </a:r>
            <a:r>
              <a:rPr lang="de-DE" dirty="0" smtClean="0"/>
              <a:t>, Nummer</a:t>
            </a:r>
          </a:p>
          <a:p>
            <a:pPr>
              <a:buFont typeface="Arial" charset="0"/>
              <a:buChar char="•"/>
            </a:pPr>
            <a:r>
              <a:rPr lang="de-DE"/>
              <a:t> </a:t>
            </a:r>
            <a:r>
              <a:rPr lang="de-DE" smtClean="0"/>
              <a:t>Postleitzahl, Stadt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dirty="0"/>
              <a:t>Authentifizierung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Auth</a:t>
            </a:r>
            <a:r>
              <a:rPr lang="de-DE" dirty="0" smtClean="0"/>
              <a:t>-Service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Firebase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79" y="1846263"/>
            <a:ext cx="2773242" cy="4022725"/>
          </a:xfrm>
        </p:spPr>
      </p:pic>
    </p:spTree>
    <p:extLst>
      <p:ext uri="{BB962C8B-B14F-4D97-AF65-F5344CB8AC3E}">
        <p14:creationId xmlns:p14="http://schemas.microsoft.com/office/powerpoint/2010/main" val="26744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 smtClean="0"/>
              <a:t>Vorbereitung</a:t>
            </a:r>
            <a:endParaRPr lang="de-DE" sz="7200" b="1" dirty="0"/>
          </a:p>
        </p:txBody>
      </p:sp>
    </p:spTree>
    <p:extLst>
      <p:ext uri="{BB962C8B-B14F-4D97-AF65-F5344CB8AC3E}">
        <p14:creationId xmlns:p14="http://schemas.microsoft.com/office/powerpoint/2010/main" val="185300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Software zur Verwaltung von Ferienhäuser / Wohnungen 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Verschiedene Geräte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Plattformunabhängig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Viele Nutzer gleichzeitig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Von überall aus erreichbar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Authentifizierung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Intuitive Benutzeroberfläche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Kunde, Objekt und Buchung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10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b="1" dirty="0" smtClean="0"/>
          </a:p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endParaRPr lang="de-DE" b="1" dirty="0" smtClean="0"/>
          </a:p>
          <a:p>
            <a:pPr marL="0" indent="0" algn="ctr">
              <a:buNone/>
            </a:pPr>
            <a:r>
              <a:rPr lang="de-DE" sz="4950" b="1" dirty="0"/>
              <a:t>Webanwendung</a:t>
            </a:r>
          </a:p>
        </p:txBody>
      </p:sp>
    </p:spTree>
    <p:extLst>
      <p:ext uri="{BB962C8B-B14F-4D97-AF65-F5344CB8AC3E}">
        <p14:creationId xmlns:p14="http://schemas.microsoft.com/office/powerpoint/2010/main" val="116116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- Webanwendung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de-DE" dirty="0" smtClean="0"/>
              <a:t> HTML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CSS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JavaScript</a:t>
            </a:r>
          </a:p>
        </p:txBody>
      </p:sp>
    </p:spTree>
    <p:extLst>
      <p:ext uri="{BB962C8B-B14F-4D97-AF65-F5344CB8AC3E}">
        <p14:creationId xmlns:p14="http://schemas.microsoft.com/office/powerpoint/2010/main" val="68106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- Webanwendung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Frontend - Technologien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AngularJS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Grunt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Sass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NPM / Bower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Grunt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Yeoman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0756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- Webanwendung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Frontend - Pakete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AngularJS</a:t>
            </a:r>
            <a:r>
              <a:rPr lang="de-DE" dirty="0" smtClean="0"/>
              <a:t> Material Design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Compass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Fullcalender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5228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- Webanwendung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Backend - Technologie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Firebase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2199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-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Login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Anmeldung mit Authentifizierung</a:t>
            </a:r>
          </a:p>
          <a:p>
            <a:pPr marL="0" indent="0">
              <a:buNone/>
            </a:pPr>
            <a:r>
              <a:rPr lang="de-DE" b="1" dirty="0" smtClean="0"/>
              <a:t>Kunde</a:t>
            </a:r>
            <a:endParaRPr lang="de-DE" b="1" dirty="0"/>
          </a:p>
          <a:p>
            <a:pPr>
              <a:buFont typeface="Arial" charset="0"/>
              <a:buChar char="•"/>
            </a:pPr>
            <a:r>
              <a:rPr lang="de-DE" dirty="0" smtClean="0"/>
              <a:t> Hinzufügen, Bearbeiten und Löschen</a:t>
            </a:r>
          </a:p>
          <a:p>
            <a:pPr marL="0" indent="0">
              <a:buNone/>
            </a:pPr>
            <a:r>
              <a:rPr lang="de-DE" b="1" dirty="0" smtClean="0"/>
              <a:t>Objekt</a:t>
            </a:r>
            <a:endParaRPr lang="de-DE" b="1" dirty="0"/>
          </a:p>
          <a:p>
            <a:pPr>
              <a:buFont typeface="Arial" charset="0"/>
              <a:buChar char="•"/>
            </a:pPr>
            <a:r>
              <a:rPr lang="de-DE" dirty="0" smtClean="0"/>
              <a:t> Hinzufügen</a:t>
            </a:r>
            <a:r>
              <a:rPr lang="de-DE" dirty="0"/>
              <a:t>, Bearbeiten und Löschen</a:t>
            </a:r>
          </a:p>
          <a:p>
            <a:pPr marL="0" indent="0">
              <a:buNone/>
            </a:pPr>
            <a:r>
              <a:rPr lang="de-DE" b="1" dirty="0" smtClean="0"/>
              <a:t>Buchung</a:t>
            </a:r>
            <a:endParaRPr lang="de-DE" b="1" dirty="0"/>
          </a:p>
          <a:p>
            <a:pPr>
              <a:buFont typeface="Arial" charset="0"/>
              <a:buChar char="•"/>
            </a:pPr>
            <a:r>
              <a:rPr lang="de-DE" dirty="0" smtClean="0"/>
              <a:t> Hinzufügen</a:t>
            </a:r>
            <a:r>
              <a:rPr lang="de-DE" dirty="0"/>
              <a:t>, Bearbeiten und Löschen</a:t>
            </a: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990683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190</Words>
  <Application>Microsoft Macintosh PowerPoint</Application>
  <PresentationFormat>Bildschirmpräsentation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Rückblick</vt:lpstr>
      <vt:lpstr>Verwaltungstool</vt:lpstr>
      <vt:lpstr>PowerPoint-Präsentation</vt:lpstr>
      <vt:lpstr>Zielsetzung</vt:lpstr>
      <vt:lpstr>Umsetzung</vt:lpstr>
      <vt:lpstr>Umsetzung - Webanwendung</vt:lpstr>
      <vt:lpstr>Umsetzung - Webanwendung</vt:lpstr>
      <vt:lpstr>Umsetzung - Webanwendung</vt:lpstr>
      <vt:lpstr>Umsetzung - Webanwendung</vt:lpstr>
      <vt:lpstr>Umsetzung - Funktionen</vt:lpstr>
      <vt:lpstr>Umsetzung - Funktionen</vt:lpstr>
      <vt:lpstr>PowerPoint-Präsentation</vt:lpstr>
      <vt:lpstr>Projektstruktur</vt:lpstr>
      <vt:lpstr>PowerPoint-Präsentation</vt:lpstr>
      <vt:lpstr>Frontend - Login</vt:lpstr>
      <vt:lpstr>Frontend - Kunde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Verwaltungstool</dc:title>
  <dc:creator>Microsoft Office-Anwender</dc:creator>
  <cp:lastModifiedBy>Microsoft Office-Anwender</cp:lastModifiedBy>
  <cp:revision>18</cp:revision>
  <dcterms:created xsi:type="dcterms:W3CDTF">2016-09-15T14:04:48Z</dcterms:created>
  <dcterms:modified xsi:type="dcterms:W3CDTF">2016-09-15T15:30:56Z</dcterms:modified>
</cp:coreProperties>
</file>