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54" r:id="rId1"/>
  </p:sldMasterIdLst>
  <p:sldIdLst>
    <p:sldId id="287" r:id="rId2"/>
    <p:sldId id="256" r:id="rId3"/>
    <p:sldId id="26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8" r:id="rId13"/>
    <p:sldId id="266" r:id="rId14"/>
    <p:sldId id="269" r:id="rId15"/>
    <p:sldId id="274" r:id="rId16"/>
    <p:sldId id="284" r:id="rId17"/>
    <p:sldId id="270" r:id="rId18"/>
    <p:sldId id="276" r:id="rId19"/>
    <p:sldId id="277" r:id="rId20"/>
    <p:sldId id="271" r:id="rId21"/>
    <p:sldId id="285" r:id="rId22"/>
    <p:sldId id="272" r:id="rId23"/>
    <p:sldId id="286" r:id="rId24"/>
    <p:sldId id="273" r:id="rId25"/>
    <p:sldId id="292" r:id="rId26"/>
    <p:sldId id="278" r:id="rId27"/>
    <p:sldId id="288" r:id="rId28"/>
    <p:sldId id="279" r:id="rId29"/>
    <p:sldId id="289" r:id="rId30"/>
    <p:sldId id="280" r:id="rId31"/>
    <p:sldId id="281" r:id="rId32"/>
    <p:sldId id="290" r:id="rId33"/>
    <p:sldId id="282" r:id="rId34"/>
    <p:sldId id="291" r:id="rId35"/>
    <p:sldId id="283" r:id="rId36"/>
    <p:sldId id="293" r:id="rId37"/>
    <p:sldId id="297" r:id="rId38"/>
    <p:sldId id="299" r:id="rId39"/>
    <p:sldId id="296" r:id="rId40"/>
    <p:sldId id="294" r:id="rId41"/>
    <p:sldId id="295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/>
    <p:restoredTop sz="94705"/>
  </p:normalViewPr>
  <p:slideViewPr>
    <p:cSldViewPr snapToGrid="0" snapToObjects="1">
      <p:cViewPr varScale="1">
        <p:scale>
          <a:sx n="108" d="100"/>
          <a:sy n="108" d="100"/>
        </p:scale>
        <p:origin x="17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7630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013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5211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339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1194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535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719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746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140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42A54C80-263E-416B-A8E0-580EDEADCBDC}" type="datetimeFigureOut">
              <a:rPr lang="en-US" smtClean="0"/>
              <a:t>9/15/2016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976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64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099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 - Kunde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Bearbeiten</a:t>
            </a:r>
          </a:p>
          <a:p>
            <a:pPr>
              <a:buFont typeface="Arial" charset="0"/>
              <a:buChar char="•"/>
            </a:pPr>
            <a:r>
              <a:rPr lang="de-DE" dirty="0"/>
              <a:t> Daten in Formular geladen</a:t>
            </a:r>
          </a:p>
          <a:p>
            <a:pPr>
              <a:buFont typeface="Arial" charset="0"/>
              <a:buChar char="•"/>
            </a:pPr>
            <a:r>
              <a:rPr lang="de-DE" dirty="0"/>
              <a:t> Löschen Button</a:t>
            </a:r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err="1"/>
              <a:t>upsert</a:t>
            </a:r>
            <a:r>
              <a:rPr lang="de-DE" dirty="0"/>
              <a:t> Methode </a:t>
            </a:r>
          </a:p>
        </p:txBody>
      </p:sp>
      <p:pic>
        <p:nvPicPr>
          <p:cNvPr id="7" name="Inhaltsplatzhalt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393" y="1846369"/>
            <a:ext cx="2770732" cy="4022725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0" y="-211674"/>
            <a:ext cx="9341223" cy="7162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9302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 - Funktionen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Login</a:t>
            </a:r>
          </a:p>
          <a:p>
            <a:pPr>
              <a:buFont typeface="Arial" charset="0"/>
              <a:buChar char="•"/>
            </a:pPr>
            <a:r>
              <a:rPr lang="de-DE" dirty="0"/>
              <a:t> Anmeldung mit Authentifizierung</a:t>
            </a:r>
          </a:p>
          <a:p>
            <a:pPr marL="0" indent="0">
              <a:buNone/>
            </a:pPr>
            <a:r>
              <a:rPr lang="de-DE" b="1" dirty="0"/>
              <a:t>Kunde</a:t>
            </a:r>
          </a:p>
          <a:p>
            <a:pPr>
              <a:buFont typeface="Arial" charset="0"/>
              <a:buChar char="•"/>
            </a:pPr>
            <a:r>
              <a:rPr lang="de-DE" dirty="0"/>
              <a:t> Hinzufügen, Bearbeiten und Löschen</a:t>
            </a:r>
          </a:p>
          <a:p>
            <a:pPr marL="0" indent="0">
              <a:buNone/>
            </a:pPr>
            <a:r>
              <a:rPr lang="de-DE" b="1" dirty="0"/>
              <a:t>Objekt</a:t>
            </a:r>
          </a:p>
          <a:p>
            <a:pPr>
              <a:buFont typeface="Arial" charset="0"/>
              <a:buChar char="•"/>
            </a:pPr>
            <a:r>
              <a:rPr lang="de-DE" dirty="0"/>
              <a:t> Hinzufügen, Bearbeiten und Löschen</a:t>
            </a:r>
          </a:p>
          <a:p>
            <a:pPr marL="0" indent="0">
              <a:buNone/>
            </a:pPr>
            <a:r>
              <a:rPr lang="de-DE" b="1" dirty="0"/>
              <a:t>Buchung</a:t>
            </a:r>
          </a:p>
          <a:p>
            <a:pPr>
              <a:buFont typeface="Arial" charset="0"/>
              <a:buChar char="•"/>
            </a:pPr>
            <a:r>
              <a:rPr lang="de-DE" dirty="0"/>
              <a:t> Hinzufügen, Bearbeiten und Löschen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990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 - Funktionen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Darstellung</a:t>
            </a:r>
          </a:p>
          <a:p>
            <a:pPr>
              <a:buFont typeface="Arial" charset="0"/>
              <a:buChar char="•"/>
            </a:pPr>
            <a:r>
              <a:rPr lang="de-DE" dirty="0"/>
              <a:t> Formulare für die Eingabe von Daten</a:t>
            </a:r>
          </a:p>
          <a:p>
            <a:pPr>
              <a:buFont typeface="Arial" charset="0"/>
              <a:buChar char="•"/>
            </a:pPr>
            <a:r>
              <a:rPr lang="de-DE" dirty="0"/>
              <a:t> Kalender für die Anzeige von Daten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585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2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="ctr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de-DE" sz="7200" b="1" dirty="0"/>
              <a:t>Entwicklung</a:t>
            </a:r>
          </a:p>
        </p:txBody>
      </p:sp>
    </p:spTree>
    <p:extLst>
      <p:ext uri="{BB962C8B-B14F-4D97-AF65-F5344CB8AC3E}">
        <p14:creationId xmlns:p14="http://schemas.microsoft.com/office/powerpoint/2010/main" val="1967497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Projektstruktur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Projekt anlegen</a:t>
            </a:r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err="1"/>
              <a:t>Yeoman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1026" name="Picture 2" descr="http://yeoman.io/static/illustration-home-inverted.91b07808b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614" y="3136869"/>
            <a:ext cx="5933723" cy="3322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663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2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="ctr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de-DE" sz="7200" b="1" dirty="0"/>
              <a:t>Frontend</a:t>
            </a:r>
          </a:p>
        </p:txBody>
      </p:sp>
    </p:spTree>
    <p:extLst>
      <p:ext uri="{BB962C8B-B14F-4D97-AF65-F5344CB8AC3E}">
        <p14:creationId xmlns:p14="http://schemas.microsoft.com/office/powerpoint/2010/main" val="2146143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 - Login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Eingabe mit Validierung</a:t>
            </a:r>
          </a:p>
          <a:p>
            <a:pPr>
              <a:buFont typeface="Arial" charset="0"/>
              <a:buChar char="•"/>
            </a:pPr>
            <a:r>
              <a:rPr lang="de-DE" dirty="0"/>
              <a:t> E-Mail Adresse</a:t>
            </a:r>
          </a:p>
          <a:p>
            <a:pPr>
              <a:buFont typeface="Arial" charset="0"/>
              <a:buChar char="•"/>
            </a:pPr>
            <a:r>
              <a:rPr lang="de-DE" dirty="0"/>
              <a:t> Passwort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Authentifizierung</a:t>
            </a:r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err="1"/>
              <a:t>Auth</a:t>
            </a:r>
            <a:r>
              <a:rPr lang="de-DE" dirty="0"/>
              <a:t>-Service</a:t>
            </a:r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err="1"/>
              <a:t>Firebase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7" name="Inhaltsplatzhalt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964" y="1862270"/>
            <a:ext cx="3584796" cy="210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75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 - Login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Eingabe mit Validierung</a:t>
            </a:r>
          </a:p>
          <a:p>
            <a:pPr>
              <a:buFont typeface="Arial" charset="0"/>
              <a:buChar char="•"/>
            </a:pPr>
            <a:r>
              <a:rPr lang="de-DE" dirty="0"/>
              <a:t> E-Mail Adresse</a:t>
            </a:r>
          </a:p>
          <a:p>
            <a:pPr>
              <a:buFont typeface="Arial" charset="0"/>
              <a:buChar char="•"/>
            </a:pPr>
            <a:r>
              <a:rPr lang="de-DE" dirty="0"/>
              <a:t> Password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Authentifizierung</a:t>
            </a:r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err="1"/>
              <a:t>Auth</a:t>
            </a:r>
            <a:r>
              <a:rPr lang="de-DE" dirty="0"/>
              <a:t>-Service</a:t>
            </a:r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err="1"/>
              <a:t>Firebase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7" name="Inhaltsplatzhalt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964" y="1862270"/>
            <a:ext cx="3584796" cy="2105920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-75752" y="-175816"/>
            <a:ext cx="9341223" cy="7162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377" y="2162639"/>
            <a:ext cx="4954982" cy="2485890"/>
          </a:xfrm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4330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 – Hauptseite</a:t>
            </a:r>
          </a:p>
        </p:txBody>
      </p:sp>
      <p:pic>
        <p:nvPicPr>
          <p:cNvPr id="13" name="Inhaltsplatzhalt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69" y="1846263"/>
            <a:ext cx="7254512" cy="4022725"/>
          </a:xfrm>
        </p:spPr>
      </p:pic>
    </p:spTree>
    <p:extLst>
      <p:ext uri="{BB962C8B-B14F-4D97-AF65-F5344CB8AC3E}">
        <p14:creationId xmlns:p14="http://schemas.microsoft.com/office/powerpoint/2010/main" val="45856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 – Header</a:t>
            </a:r>
          </a:p>
        </p:txBody>
      </p:sp>
      <p:sp>
        <p:nvSpPr>
          <p:cNvPr id="15" name="Inhaltsplatzhalter 2"/>
          <p:cNvSpPr txBox="1">
            <a:spLocks/>
          </p:cNvSpPr>
          <p:nvPr/>
        </p:nvSpPr>
        <p:spPr>
          <a:xfrm>
            <a:off x="822960" y="1845735"/>
            <a:ext cx="3703320" cy="402335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de-DE" b="1" dirty="0"/>
              <a:t>Auswahl</a:t>
            </a:r>
          </a:p>
          <a:p>
            <a:pPr>
              <a:buFont typeface="Arial" charset="0"/>
              <a:buChar char="•"/>
            </a:pPr>
            <a:r>
              <a:rPr lang="de-DE" dirty="0"/>
              <a:t> Kunde</a:t>
            </a:r>
          </a:p>
          <a:p>
            <a:pPr>
              <a:buFont typeface="Arial" charset="0"/>
              <a:buChar char="•"/>
            </a:pPr>
            <a:r>
              <a:rPr lang="de-DE" dirty="0"/>
              <a:t> Objekt</a:t>
            </a:r>
          </a:p>
          <a:p>
            <a:pPr>
              <a:buFont typeface="Arial" charset="0"/>
              <a:buChar char="•"/>
            </a:pPr>
            <a:r>
              <a:rPr lang="de-DE" dirty="0"/>
              <a:t> Buchung</a:t>
            </a:r>
          </a:p>
          <a:p>
            <a:pPr>
              <a:buFont typeface="Arial" charset="0"/>
              <a:buChar char="•"/>
            </a:pPr>
            <a:r>
              <a:rPr lang="de-DE" dirty="0"/>
              <a:t> Abmelden</a:t>
            </a:r>
          </a:p>
        </p:txBody>
      </p:sp>
      <p:pic>
        <p:nvPicPr>
          <p:cNvPr id="20" name="Inhaltsplatzhalter 1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383" y="2411868"/>
            <a:ext cx="2165375" cy="3845498"/>
          </a:xfrm>
        </p:spPr>
      </p:pic>
      <p:pic>
        <p:nvPicPr>
          <p:cNvPr id="22" name="Inhaltsplatzhalter 21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120" y="1845735"/>
            <a:ext cx="3703638" cy="457592"/>
          </a:xfrm>
        </p:spPr>
      </p:pic>
    </p:spTree>
    <p:extLst>
      <p:ext uri="{BB962C8B-B14F-4D97-AF65-F5344CB8AC3E}">
        <p14:creationId xmlns:p14="http://schemas.microsoft.com/office/powerpoint/2010/main" val="1639427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 – Kalender</a:t>
            </a:r>
          </a:p>
        </p:txBody>
      </p:sp>
      <p:sp>
        <p:nvSpPr>
          <p:cNvPr id="17" name="Inhaltsplatzhalter 2"/>
          <p:cNvSpPr txBox="1">
            <a:spLocks/>
          </p:cNvSpPr>
          <p:nvPr/>
        </p:nvSpPr>
        <p:spPr>
          <a:xfrm>
            <a:off x="822960" y="1845735"/>
            <a:ext cx="3703320" cy="402335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de-DE" b="1" dirty="0"/>
              <a:t>Objekte</a:t>
            </a:r>
          </a:p>
          <a:p>
            <a:pPr>
              <a:buFont typeface="Arial" charset="0"/>
              <a:buChar char="•"/>
            </a:pPr>
            <a:r>
              <a:rPr lang="de-DE" dirty="0"/>
              <a:t> Auflistung aller Objekte</a:t>
            </a:r>
          </a:p>
          <a:p>
            <a:pPr>
              <a:buFont typeface="Arial" charset="0"/>
              <a:buChar char="•"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Buchungen</a:t>
            </a:r>
          </a:p>
          <a:p>
            <a:pPr>
              <a:buFont typeface="Arial" charset="0"/>
              <a:buChar char="•"/>
            </a:pPr>
            <a:r>
              <a:rPr lang="de-DE" dirty="0"/>
              <a:t> Darstellung als Blöcke</a:t>
            </a:r>
          </a:p>
          <a:p>
            <a:pPr>
              <a:buFont typeface="Arial" charset="0"/>
              <a:buChar char="•"/>
            </a:pPr>
            <a:r>
              <a:rPr lang="de-DE" dirty="0"/>
              <a:t> Monatsansicht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21" name="Inhaltsplatzhalter 20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608" y="1832826"/>
            <a:ext cx="4406152" cy="4036268"/>
          </a:xfrm>
        </p:spPr>
      </p:pic>
    </p:spTree>
    <p:extLst>
      <p:ext uri="{BB962C8B-B14F-4D97-AF65-F5344CB8AC3E}">
        <p14:creationId xmlns:p14="http://schemas.microsoft.com/office/powerpoint/2010/main" val="88833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Verwaltungstool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Stefan Baumann und Florian Gümbel</a:t>
            </a:r>
          </a:p>
        </p:txBody>
      </p:sp>
    </p:spTree>
    <p:extLst>
      <p:ext uri="{BB962C8B-B14F-4D97-AF65-F5344CB8AC3E}">
        <p14:creationId xmlns:p14="http://schemas.microsoft.com/office/powerpoint/2010/main" val="47447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 - Kunde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Eingabe mit </a:t>
            </a:r>
            <a:r>
              <a:rPr lang="de-DE" b="1" dirty="0" err="1"/>
              <a:t>Valisierung</a:t>
            </a:r>
            <a:endParaRPr lang="de-DE" b="1" dirty="0"/>
          </a:p>
          <a:p>
            <a:pPr>
              <a:buFont typeface="Arial" charset="0"/>
              <a:buChar char="•"/>
            </a:pPr>
            <a:r>
              <a:rPr lang="de-DE" dirty="0"/>
              <a:t> (Firma)</a:t>
            </a:r>
          </a:p>
          <a:p>
            <a:pPr>
              <a:buFont typeface="Arial" charset="0"/>
              <a:buChar char="•"/>
            </a:pPr>
            <a:r>
              <a:rPr lang="de-DE" dirty="0"/>
              <a:t> Vorname, Nachname</a:t>
            </a:r>
          </a:p>
          <a:p>
            <a:pPr>
              <a:buFont typeface="Arial" charset="0"/>
              <a:buChar char="•"/>
            </a:pPr>
            <a:r>
              <a:rPr lang="de-DE" dirty="0"/>
              <a:t> Geburtstag</a:t>
            </a:r>
          </a:p>
          <a:p>
            <a:pPr>
              <a:buFont typeface="Arial" charset="0"/>
              <a:buChar char="•"/>
            </a:pPr>
            <a:r>
              <a:rPr lang="de-DE" dirty="0"/>
              <a:t> Straße, Hausnummer</a:t>
            </a:r>
          </a:p>
          <a:p>
            <a:pPr>
              <a:buFont typeface="Arial" charset="0"/>
              <a:buChar char="•"/>
            </a:pPr>
            <a:r>
              <a:rPr lang="de-DE" dirty="0"/>
              <a:t> Postleitzahl, Stadt</a:t>
            </a:r>
          </a:p>
          <a:p>
            <a:pPr>
              <a:buFont typeface="Arial" charset="0"/>
              <a:buChar char="•"/>
            </a:pPr>
            <a:r>
              <a:rPr lang="de-DE" dirty="0"/>
              <a:t> Email, Telefonnummer</a:t>
            </a:r>
          </a:p>
          <a:p>
            <a:pPr>
              <a:buFont typeface="Arial" charset="0"/>
              <a:buChar char="•"/>
            </a:pPr>
            <a:r>
              <a:rPr lang="de-DE" dirty="0"/>
              <a:t> (Zusatzinformationen)</a:t>
            </a:r>
          </a:p>
        </p:txBody>
      </p:sp>
      <p:pic>
        <p:nvPicPr>
          <p:cNvPr id="7" name="Inhaltsplatzhalt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883" y="1846369"/>
            <a:ext cx="2773242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42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 - Kunde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Eingabe mit </a:t>
            </a:r>
            <a:r>
              <a:rPr lang="de-DE" b="1" dirty="0" err="1"/>
              <a:t>Valisierung</a:t>
            </a:r>
            <a:endParaRPr lang="de-DE" b="1" dirty="0"/>
          </a:p>
          <a:p>
            <a:pPr>
              <a:buFont typeface="Arial" charset="0"/>
              <a:buChar char="•"/>
            </a:pPr>
            <a:r>
              <a:rPr lang="de-DE" dirty="0"/>
              <a:t> (Firma)</a:t>
            </a:r>
          </a:p>
          <a:p>
            <a:pPr>
              <a:buFont typeface="Arial" charset="0"/>
              <a:buChar char="•"/>
            </a:pPr>
            <a:r>
              <a:rPr lang="de-DE" dirty="0"/>
              <a:t> Vorname, Nachname</a:t>
            </a:r>
          </a:p>
          <a:p>
            <a:pPr>
              <a:buFont typeface="Arial" charset="0"/>
              <a:buChar char="•"/>
            </a:pPr>
            <a:r>
              <a:rPr lang="de-DE" dirty="0"/>
              <a:t> Geburtstag</a:t>
            </a:r>
          </a:p>
          <a:p>
            <a:pPr>
              <a:buFont typeface="Arial" charset="0"/>
              <a:buChar char="•"/>
            </a:pPr>
            <a:r>
              <a:rPr lang="de-DE" dirty="0"/>
              <a:t> Straße, Hausnummer</a:t>
            </a:r>
          </a:p>
          <a:p>
            <a:pPr>
              <a:buFont typeface="Arial" charset="0"/>
              <a:buChar char="•"/>
            </a:pPr>
            <a:r>
              <a:rPr lang="de-DE" dirty="0"/>
              <a:t> Postleitzahl, Stadt</a:t>
            </a:r>
          </a:p>
          <a:p>
            <a:pPr>
              <a:buFont typeface="Arial" charset="0"/>
              <a:buChar char="•"/>
            </a:pPr>
            <a:r>
              <a:rPr lang="de-DE" dirty="0"/>
              <a:t> Email, Telefonnummer</a:t>
            </a:r>
          </a:p>
          <a:p>
            <a:pPr>
              <a:buFont typeface="Arial" charset="0"/>
              <a:buChar char="•"/>
            </a:pPr>
            <a:r>
              <a:rPr lang="de-DE" dirty="0"/>
              <a:t> (Zusatzinformationen)</a:t>
            </a:r>
          </a:p>
        </p:txBody>
      </p:sp>
      <p:pic>
        <p:nvPicPr>
          <p:cNvPr id="7" name="Inhaltsplatzhalt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883" y="1846369"/>
            <a:ext cx="2773242" cy="4022725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-75752" y="-175816"/>
            <a:ext cx="9341223" cy="7162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508" y="913370"/>
            <a:ext cx="5446058" cy="4842466"/>
          </a:xfrm>
        </p:spPr>
      </p:pic>
    </p:spTree>
    <p:extLst>
      <p:ext uri="{BB962C8B-B14F-4D97-AF65-F5344CB8AC3E}">
        <p14:creationId xmlns:p14="http://schemas.microsoft.com/office/powerpoint/2010/main" val="58650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 - Kunde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Suchen</a:t>
            </a:r>
          </a:p>
          <a:p>
            <a:pPr>
              <a:buFont typeface="Arial" charset="0"/>
              <a:buChar char="•"/>
            </a:pPr>
            <a:r>
              <a:rPr lang="de-DE" dirty="0"/>
              <a:t> Auflistung</a:t>
            </a:r>
          </a:p>
          <a:p>
            <a:pPr>
              <a:buFont typeface="Arial" charset="0"/>
              <a:buChar char="•"/>
            </a:pPr>
            <a:r>
              <a:rPr lang="de-DE" dirty="0"/>
              <a:t> Autovervollständigung</a:t>
            </a:r>
          </a:p>
        </p:txBody>
      </p:sp>
      <p:pic>
        <p:nvPicPr>
          <p:cNvPr id="9" name="Inhaltsplatzhalt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75" y="1845735"/>
            <a:ext cx="3702050" cy="80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48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 - Kunde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Suchen</a:t>
            </a:r>
          </a:p>
          <a:p>
            <a:pPr>
              <a:buFont typeface="Arial" charset="0"/>
              <a:buChar char="•"/>
            </a:pPr>
            <a:r>
              <a:rPr lang="de-DE" dirty="0"/>
              <a:t> Auflistung</a:t>
            </a:r>
          </a:p>
          <a:p>
            <a:pPr>
              <a:buFont typeface="Arial" charset="0"/>
              <a:buChar char="•"/>
            </a:pPr>
            <a:r>
              <a:rPr lang="de-DE" dirty="0"/>
              <a:t> Autovervollständigung</a:t>
            </a:r>
          </a:p>
        </p:txBody>
      </p:sp>
      <p:pic>
        <p:nvPicPr>
          <p:cNvPr id="9" name="Inhaltsplatzhalt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75" y="1845735"/>
            <a:ext cx="3702050" cy="809823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-144332" y="27399"/>
            <a:ext cx="9341223" cy="7162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Inhaltsplatzhalter 10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64" y="2534425"/>
            <a:ext cx="8493230" cy="1470256"/>
          </a:xfrm>
        </p:spPr>
      </p:pic>
    </p:spTree>
    <p:extLst>
      <p:ext uri="{BB962C8B-B14F-4D97-AF65-F5344CB8AC3E}">
        <p14:creationId xmlns:p14="http://schemas.microsoft.com/office/powerpoint/2010/main" val="123764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 - Kunde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Bearbeiten</a:t>
            </a:r>
          </a:p>
          <a:p>
            <a:pPr>
              <a:buFont typeface="Arial" charset="0"/>
              <a:buChar char="•"/>
            </a:pPr>
            <a:r>
              <a:rPr lang="de-DE" dirty="0"/>
              <a:t> Daten in Formular geladen</a:t>
            </a:r>
          </a:p>
          <a:p>
            <a:pPr>
              <a:buFont typeface="Arial" charset="0"/>
              <a:buChar char="•"/>
            </a:pPr>
            <a:r>
              <a:rPr lang="de-DE" dirty="0"/>
              <a:t> Löschen Button</a:t>
            </a:r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err="1"/>
              <a:t>upsert</a:t>
            </a:r>
            <a:r>
              <a:rPr lang="de-DE" dirty="0"/>
              <a:t> Methode </a:t>
            </a:r>
          </a:p>
        </p:txBody>
      </p:sp>
      <p:pic>
        <p:nvPicPr>
          <p:cNvPr id="7" name="Inhaltsplatzhalt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393" y="1846369"/>
            <a:ext cx="2770732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63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 - Kunde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Bearbeiten</a:t>
            </a:r>
          </a:p>
          <a:p>
            <a:pPr>
              <a:buFont typeface="Arial" charset="0"/>
              <a:buChar char="•"/>
            </a:pPr>
            <a:r>
              <a:rPr lang="de-DE" dirty="0"/>
              <a:t> Daten in Formular geladen</a:t>
            </a:r>
          </a:p>
          <a:p>
            <a:pPr>
              <a:buFont typeface="Arial" charset="0"/>
              <a:buChar char="•"/>
            </a:pPr>
            <a:r>
              <a:rPr lang="de-DE" dirty="0"/>
              <a:t> Löschen Button</a:t>
            </a:r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err="1"/>
              <a:t>upsert</a:t>
            </a:r>
            <a:r>
              <a:rPr lang="de-DE" dirty="0"/>
              <a:t> Methode </a:t>
            </a:r>
          </a:p>
        </p:txBody>
      </p:sp>
      <p:pic>
        <p:nvPicPr>
          <p:cNvPr id="7" name="Inhaltsplatzhalt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393" y="1846369"/>
            <a:ext cx="2770732" cy="4022725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0" y="-211674"/>
            <a:ext cx="9341223" cy="7162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866" y="1347992"/>
            <a:ext cx="6241490" cy="3458985"/>
          </a:xfrm>
        </p:spPr>
      </p:pic>
    </p:spTree>
    <p:extLst>
      <p:ext uri="{BB962C8B-B14F-4D97-AF65-F5344CB8AC3E}">
        <p14:creationId xmlns:p14="http://schemas.microsoft.com/office/powerpoint/2010/main" val="55530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 - Objekt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Eingabe mit Validierung</a:t>
            </a:r>
          </a:p>
          <a:p>
            <a:pPr>
              <a:buFont typeface="Arial" charset="0"/>
              <a:buChar char="•"/>
            </a:pPr>
            <a:r>
              <a:rPr lang="de-DE" dirty="0"/>
              <a:t> Name</a:t>
            </a:r>
          </a:p>
          <a:p>
            <a:pPr>
              <a:buFont typeface="Arial" charset="0"/>
              <a:buChar char="•"/>
            </a:pPr>
            <a:r>
              <a:rPr lang="de-DE" dirty="0"/>
              <a:t> Personenanzahl </a:t>
            </a:r>
          </a:p>
          <a:p>
            <a:pPr>
              <a:buFont typeface="Arial" charset="0"/>
              <a:buChar char="•"/>
            </a:pPr>
            <a:r>
              <a:rPr lang="de-DE" dirty="0"/>
              <a:t> minimale Personenanzahl</a:t>
            </a:r>
          </a:p>
          <a:p>
            <a:pPr>
              <a:buFont typeface="Arial" charset="0"/>
              <a:buChar char="•"/>
            </a:pPr>
            <a:r>
              <a:rPr lang="de-DE" dirty="0"/>
              <a:t> maximale Personenanzahl</a:t>
            </a:r>
          </a:p>
          <a:p>
            <a:pPr>
              <a:buFont typeface="Arial" charset="0"/>
              <a:buChar char="•"/>
            </a:pPr>
            <a:r>
              <a:rPr lang="de-DE" dirty="0"/>
              <a:t> Manuell, Pfeile</a:t>
            </a:r>
          </a:p>
          <a:p>
            <a:pPr>
              <a:buFont typeface="Arial" charset="0"/>
              <a:buChar char="•"/>
            </a:pPr>
            <a:r>
              <a:rPr lang="de-DE" dirty="0"/>
              <a:t> Validierung</a:t>
            </a:r>
          </a:p>
        </p:txBody>
      </p:sp>
      <p:pic>
        <p:nvPicPr>
          <p:cNvPr id="7" name="Inhaltsplatzhalt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471" y="1845734"/>
            <a:ext cx="3702050" cy="2302567"/>
          </a:xfrm>
          <a:prstGeom prst="rect">
            <a:avLst/>
          </a:prstGeom>
        </p:spPr>
      </p:pic>
      <p:pic>
        <p:nvPicPr>
          <p:cNvPr id="11" name="Inhaltsplatzhalter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585" y="4379558"/>
            <a:ext cx="2876175" cy="60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19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 - Objekt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Eingabe mit Validierung</a:t>
            </a:r>
          </a:p>
          <a:p>
            <a:pPr>
              <a:buFont typeface="Arial" charset="0"/>
              <a:buChar char="•"/>
            </a:pPr>
            <a:r>
              <a:rPr lang="de-DE" dirty="0"/>
              <a:t> Name</a:t>
            </a:r>
          </a:p>
          <a:p>
            <a:pPr>
              <a:buFont typeface="Arial" charset="0"/>
              <a:buChar char="•"/>
            </a:pPr>
            <a:r>
              <a:rPr lang="de-DE" dirty="0"/>
              <a:t> Personenanzahl </a:t>
            </a:r>
          </a:p>
          <a:p>
            <a:pPr>
              <a:buFont typeface="Arial" charset="0"/>
              <a:buChar char="•"/>
            </a:pPr>
            <a:r>
              <a:rPr lang="de-DE" dirty="0"/>
              <a:t> minimale Personenanzahl</a:t>
            </a:r>
          </a:p>
          <a:p>
            <a:pPr>
              <a:buFont typeface="Arial" charset="0"/>
              <a:buChar char="•"/>
            </a:pPr>
            <a:r>
              <a:rPr lang="de-DE" dirty="0"/>
              <a:t> maximale Personenanzahl</a:t>
            </a:r>
          </a:p>
          <a:p>
            <a:pPr>
              <a:buFont typeface="Arial" charset="0"/>
              <a:buChar char="•"/>
            </a:pPr>
            <a:r>
              <a:rPr lang="de-DE" dirty="0"/>
              <a:t> Manuell, Pfeile</a:t>
            </a:r>
          </a:p>
          <a:p>
            <a:pPr>
              <a:buFont typeface="Arial" charset="0"/>
              <a:buChar char="•"/>
            </a:pPr>
            <a:r>
              <a:rPr lang="de-DE" dirty="0"/>
              <a:t> Validierung</a:t>
            </a:r>
          </a:p>
        </p:txBody>
      </p:sp>
      <p:pic>
        <p:nvPicPr>
          <p:cNvPr id="7" name="Inhaltsplatzhalt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471" y="1845734"/>
            <a:ext cx="3702050" cy="2302567"/>
          </a:xfrm>
          <a:prstGeom prst="rect">
            <a:avLst/>
          </a:prstGeom>
        </p:spPr>
      </p:pic>
      <p:pic>
        <p:nvPicPr>
          <p:cNvPr id="11" name="Inhaltsplatzhalter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585" y="4379558"/>
            <a:ext cx="2876175" cy="606985"/>
          </a:xfrm>
          <a:prstGeom prst="rect">
            <a:avLst/>
          </a:prstGeom>
        </p:spPr>
      </p:pic>
      <p:sp>
        <p:nvSpPr>
          <p:cNvPr id="14" name="Rechteck 13"/>
          <p:cNvSpPr/>
          <p:nvPr/>
        </p:nvSpPr>
        <p:spPr>
          <a:xfrm>
            <a:off x="-144332" y="-211675"/>
            <a:ext cx="9341223" cy="7162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Inhaltsplatzhalter 9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881" y="2272112"/>
            <a:ext cx="5849238" cy="1984562"/>
          </a:xfrm>
        </p:spPr>
      </p:pic>
    </p:spTree>
    <p:extLst>
      <p:ext uri="{BB962C8B-B14F-4D97-AF65-F5344CB8AC3E}">
        <p14:creationId xmlns:p14="http://schemas.microsoft.com/office/powerpoint/2010/main" val="202253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 - Objekt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Eingabe mit Validierung</a:t>
            </a:r>
          </a:p>
          <a:p>
            <a:pPr>
              <a:buFont typeface="Arial" charset="0"/>
              <a:buChar char="•"/>
            </a:pPr>
            <a:r>
              <a:rPr lang="de-DE" dirty="0"/>
              <a:t> Inputfelder mit Typ</a:t>
            </a:r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err="1"/>
              <a:t>Required</a:t>
            </a:r>
            <a:endParaRPr lang="de-DE" dirty="0"/>
          </a:p>
          <a:p>
            <a:pPr>
              <a:buFont typeface="Arial" charset="0"/>
              <a:buChar char="•"/>
            </a:pPr>
            <a:r>
              <a:rPr lang="de-DE" dirty="0"/>
              <a:t> Min, Max</a:t>
            </a: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710" y="1845735"/>
            <a:ext cx="3702050" cy="2370250"/>
          </a:xfrm>
        </p:spPr>
      </p:pic>
    </p:spTree>
    <p:extLst>
      <p:ext uri="{BB962C8B-B14F-4D97-AF65-F5344CB8AC3E}">
        <p14:creationId xmlns:p14="http://schemas.microsoft.com/office/powerpoint/2010/main" val="268573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 - Objekt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Eingabe mit Validierung</a:t>
            </a:r>
          </a:p>
          <a:p>
            <a:pPr>
              <a:buFont typeface="Arial" charset="0"/>
              <a:buChar char="•"/>
            </a:pPr>
            <a:r>
              <a:rPr lang="de-DE" dirty="0"/>
              <a:t> Inputfelder mit Typ</a:t>
            </a:r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err="1"/>
              <a:t>Required</a:t>
            </a:r>
            <a:endParaRPr lang="de-DE" dirty="0"/>
          </a:p>
          <a:p>
            <a:pPr>
              <a:buFont typeface="Arial" charset="0"/>
              <a:buChar char="•"/>
            </a:pPr>
            <a:r>
              <a:rPr lang="de-DE" dirty="0"/>
              <a:t> Min, Max</a:t>
            </a: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710" y="1845735"/>
            <a:ext cx="3702050" cy="2370250"/>
          </a:xfrm>
        </p:spPr>
      </p:pic>
      <p:sp>
        <p:nvSpPr>
          <p:cNvPr id="10" name="Rechteck 9"/>
          <p:cNvSpPr/>
          <p:nvPr/>
        </p:nvSpPr>
        <p:spPr>
          <a:xfrm>
            <a:off x="-197223" y="-13285"/>
            <a:ext cx="9341223" cy="7162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Inhaltsplatzhalter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28" y="2162290"/>
            <a:ext cx="7831704" cy="222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8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2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="ctr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de-DE" sz="7200" b="1" dirty="0"/>
              <a:t>Vorbereitung</a:t>
            </a:r>
          </a:p>
        </p:txBody>
      </p:sp>
    </p:spTree>
    <p:extLst>
      <p:ext uri="{BB962C8B-B14F-4D97-AF65-F5344CB8AC3E}">
        <p14:creationId xmlns:p14="http://schemas.microsoft.com/office/powerpoint/2010/main" val="18530017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 - Objekt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Bearbeiten</a:t>
            </a:r>
          </a:p>
          <a:p>
            <a:pPr>
              <a:buFont typeface="Arial" charset="0"/>
              <a:buChar char="•"/>
            </a:pPr>
            <a:r>
              <a:rPr lang="de-DE" dirty="0"/>
              <a:t> Daten in Formular geladen</a:t>
            </a:r>
          </a:p>
          <a:p>
            <a:pPr>
              <a:buFont typeface="Arial" charset="0"/>
              <a:buChar char="•"/>
            </a:pPr>
            <a:r>
              <a:rPr lang="de-DE" dirty="0"/>
              <a:t> Löschen Button</a:t>
            </a:r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err="1"/>
              <a:t>upsert</a:t>
            </a:r>
            <a:r>
              <a:rPr lang="de-DE" dirty="0"/>
              <a:t> Methode </a:t>
            </a:r>
          </a:p>
        </p:txBody>
      </p:sp>
      <p:pic>
        <p:nvPicPr>
          <p:cNvPr id="12" name="Inhaltsplatzhalt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110" y="1998135"/>
            <a:ext cx="3702050" cy="236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3572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 - Buchung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Eingabe mit Validierung</a:t>
            </a:r>
          </a:p>
          <a:p>
            <a:pPr>
              <a:buFont typeface="Arial" charset="0"/>
              <a:buChar char="•"/>
            </a:pPr>
            <a:r>
              <a:rPr lang="de-DE" dirty="0"/>
              <a:t> Kunde mit Autovervollständigung</a:t>
            </a:r>
          </a:p>
          <a:p>
            <a:pPr>
              <a:buFont typeface="Arial" charset="0"/>
              <a:buChar char="•"/>
            </a:pPr>
            <a:r>
              <a:rPr lang="de-DE" dirty="0"/>
              <a:t> Objekt mit Autovervollständigung</a:t>
            </a:r>
          </a:p>
          <a:p>
            <a:pPr>
              <a:buFont typeface="Arial" charset="0"/>
              <a:buChar char="•"/>
            </a:pPr>
            <a:r>
              <a:rPr lang="de-DE" dirty="0"/>
              <a:t> Personenanzahl per Dropdown</a:t>
            </a:r>
          </a:p>
          <a:p>
            <a:pPr>
              <a:buFont typeface="Arial" charset="0"/>
              <a:buChar char="•"/>
            </a:pPr>
            <a:r>
              <a:rPr lang="de-DE" dirty="0"/>
              <a:t> Startdatum als </a:t>
            </a:r>
            <a:r>
              <a:rPr lang="de-DE" dirty="0" err="1"/>
              <a:t>Datepicker</a:t>
            </a:r>
            <a:endParaRPr lang="de-DE" dirty="0"/>
          </a:p>
          <a:p>
            <a:pPr>
              <a:buFont typeface="Arial" charset="0"/>
              <a:buChar char="•"/>
            </a:pPr>
            <a:r>
              <a:rPr lang="de-DE" dirty="0"/>
              <a:t> Enddatum als </a:t>
            </a:r>
            <a:r>
              <a:rPr lang="de-DE" dirty="0" err="1"/>
              <a:t>Datepicker</a:t>
            </a:r>
            <a:r>
              <a:rPr lang="de-DE" dirty="0"/>
              <a:t> </a:t>
            </a:r>
          </a:p>
        </p:txBody>
      </p:sp>
      <p:pic>
        <p:nvPicPr>
          <p:cNvPr id="10" name="Inhaltsplatzhalt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710" y="1845735"/>
            <a:ext cx="3702050" cy="3378045"/>
          </a:xfrm>
          <a:prstGeom prst="rect">
            <a:avLst/>
          </a:prstGeom>
        </p:spPr>
      </p:pic>
      <p:pic>
        <p:nvPicPr>
          <p:cNvPr id="12" name="Inhaltsplatzhalter 11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136" y="1826594"/>
            <a:ext cx="3518624" cy="4022725"/>
          </a:xfrm>
        </p:spPr>
      </p:pic>
      <p:pic>
        <p:nvPicPr>
          <p:cNvPr id="14" name="Bild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997200"/>
            <a:ext cx="73025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2235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 - Buchung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Eingabe mit Validierung</a:t>
            </a:r>
          </a:p>
          <a:p>
            <a:pPr>
              <a:buFont typeface="Arial" charset="0"/>
              <a:buChar char="•"/>
            </a:pPr>
            <a:r>
              <a:rPr lang="de-DE" dirty="0"/>
              <a:t> Kunde mit Autovervollständigung</a:t>
            </a:r>
          </a:p>
          <a:p>
            <a:pPr>
              <a:buFont typeface="Arial" charset="0"/>
              <a:buChar char="•"/>
            </a:pPr>
            <a:r>
              <a:rPr lang="de-DE" dirty="0"/>
              <a:t> Objekt mit Autovervollständigung</a:t>
            </a:r>
          </a:p>
          <a:p>
            <a:pPr>
              <a:buFont typeface="Arial" charset="0"/>
              <a:buChar char="•"/>
            </a:pPr>
            <a:r>
              <a:rPr lang="de-DE" dirty="0"/>
              <a:t> Personenanzahl per Dropdown</a:t>
            </a:r>
          </a:p>
          <a:p>
            <a:pPr>
              <a:buFont typeface="Arial" charset="0"/>
              <a:buChar char="•"/>
            </a:pPr>
            <a:r>
              <a:rPr lang="de-DE" dirty="0"/>
              <a:t> Startdatum als </a:t>
            </a:r>
            <a:r>
              <a:rPr lang="de-DE" dirty="0" err="1"/>
              <a:t>Datepicker</a:t>
            </a:r>
            <a:endParaRPr lang="de-DE" dirty="0"/>
          </a:p>
          <a:p>
            <a:pPr>
              <a:buFont typeface="Arial" charset="0"/>
              <a:buChar char="•"/>
            </a:pPr>
            <a:r>
              <a:rPr lang="de-DE" dirty="0"/>
              <a:t> Enddatum als </a:t>
            </a:r>
            <a:r>
              <a:rPr lang="de-DE" dirty="0" err="1"/>
              <a:t>Datepicker</a:t>
            </a:r>
            <a:r>
              <a:rPr lang="de-DE" dirty="0"/>
              <a:t> </a:t>
            </a:r>
          </a:p>
        </p:txBody>
      </p:sp>
      <p:pic>
        <p:nvPicPr>
          <p:cNvPr id="10" name="Inhaltsplatzhalt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710" y="1845735"/>
            <a:ext cx="3702050" cy="3378045"/>
          </a:xfrm>
          <a:prstGeom prst="rect">
            <a:avLst/>
          </a:prstGeom>
        </p:spPr>
      </p:pic>
      <p:pic>
        <p:nvPicPr>
          <p:cNvPr id="12" name="Inhaltsplatzhalter 11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136" y="1826594"/>
            <a:ext cx="3518624" cy="4022725"/>
          </a:xfrm>
        </p:spPr>
      </p:pic>
      <p:sp>
        <p:nvSpPr>
          <p:cNvPr id="7" name="Rechteck 6"/>
          <p:cNvSpPr/>
          <p:nvPr/>
        </p:nvSpPr>
        <p:spPr>
          <a:xfrm>
            <a:off x="-5902" y="-214923"/>
            <a:ext cx="9341223" cy="7162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Bild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59" y="2671157"/>
            <a:ext cx="73025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4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 - Buchung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Bearbeiten</a:t>
            </a:r>
          </a:p>
          <a:p>
            <a:pPr>
              <a:buFont typeface="Arial" charset="0"/>
              <a:buChar char="•"/>
            </a:pPr>
            <a:r>
              <a:rPr lang="de-DE" dirty="0"/>
              <a:t> Kunde mit Autovervollständigung</a:t>
            </a:r>
          </a:p>
          <a:p>
            <a:pPr>
              <a:buFont typeface="Arial" charset="0"/>
              <a:buChar char="•"/>
            </a:pPr>
            <a:r>
              <a:rPr lang="de-DE" dirty="0"/>
              <a:t> Objekt mit Autovervollständigung</a:t>
            </a:r>
          </a:p>
          <a:p>
            <a:pPr>
              <a:buFont typeface="Arial" charset="0"/>
              <a:buChar char="•"/>
            </a:pPr>
            <a:r>
              <a:rPr lang="de-DE" dirty="0"/>
              <a:t> Personenanzahl per Dropdown</a:t>
            </a:r>
          </a:p>
          <a:p>
            <a:pPr>
              <a:buFont typeface="Arial" charset="0"/>
              <a:buChar char="•"/>
            </a:pPr>
            <a:r>
              <a:rPr lang="de-DE" dirty="0"/>
              <a:t> Startdatum als </a:t>
            </a:r>
            <a:r>
              <a:rPr lang="de-DE" dirty="0" err="1"/>
              <a:t>Datepicker</a:t>
            </a:r>
            <a:endParaRPr lang="de-DE" dirty="0"/>
          </a:p>
          <a:p>
            <a:pPr>
              <a:buFont typeface="Arial" charset="0"/>
              <a:buChar char="•"/>
            </a:pPr>
            <a:r>
              <a:rPr lang="de-DE" dirty="0"/>
              <a:t> Enddatum als </a:t>
            </a:r>
            <a:r>
              <a:rPr lang="de-DE" dirty="0" err="1"/>
              <a:t>Datepicker</a:t>
            </a:r>
            <a:r>
              <a:rPr lang="de-DE" dirty="0"/>
              <a:t> </a:t>
            </a:r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710" y="1845735"/>
            <a:ext cx="3702050" cy="3780688"/>
          </a:xfrm>
          <a:prstGeom prst="rect">
            <a:avLst/>
          </a:prstGeom>
        </p:spPr>
      </p:pic>
      <p:pic>
        <p:nvPicPr>
          <p:cNvPr id="12" name="Inhaltsplatzhalter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710" y="1837834"/>
            <a:ext cx="3702050" cy="189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0485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 - Buchung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Bearbeiten</a:t>
            </a:r>
          </a:p>
          <a:p>
            <a:pPr>
              <a:buFont typeface="Arial" charset="0"/>
              <a:buChar char="•"/>
            </a:pPr>
            <a:r>
              <a:rPr lang="de-DE" dirty="0"/>
              <a:t> Kunde mit Autovervollständigung</a:t>
            </a:r>
          </a:p>
          <a:p>
            <a:pPr>
              <a:buFont typeface="Arial" charset="0"/>
              <a:buChar char="•"/>
            </a:pPr>
            <a:r>
              <a:rPr lang="de-DE" dirty="0"/>
              <a:t> Objekt mit Autovervollständigung</a:t>
            </a:r>
          </a:p>
          <a:p>
            <a:pPr>
              <a:buFont typeface="Arial" charset="0"/>
              <a:buChar char="•"/>
            </a:pPr>
            <a:r>
              <a:rPr lang="de-DE" dirty="0"/>
              <a:t> Personenanzahl per Dropdown</a:t>
            </a:r>
          </a:p>
          <a:p>
            <a:pPr>
              <a:buFont typeface="Arial" charset="0"/>
              <a:buChar char="•"/>
            </a:pPr>
            <a:r>
              <a:rPr lang="de-DE" dirty="0"/>
              <a:t> Startdatum als </a:t>
            </a:r>
            <a:r>
              <a:rPr lang="de-DE" dirty="0" err="1"/>
              <a:t>Datepicker</a:t>
            </a:r>
            <a:endParaRPr lang="de-DE" dirty="0"/>
          </a:p>
          <a:p>
            <a:pPr>
              <a:buFont typeface="Arial" charset="0"/>
              <a:buChar char="•"/>
            </a:pPr>
            <a:r>
              <a:rPr lang="de-DE" dirty="0"/>
              <a:t> Enddatum als </a:t>
            </a:r>
            <a:r>
              <a:rPr lang="de-DE" dirty="0" err="1"/>
              <a:t>Datepicker</a:t>
            </a:r>
            <a:r>
              <a:rPr lang="de-DE" dirty="0"/>
              <a:t> </a:t>
            </a:r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710" y="1845735"/>
            <a:ext cx="3702050" cy="3780688"/>
          </a:xfrm>
          <a:prstGeom prst="rect">
            <a:avLst/>
          </a:prstGeom>
        </p:spPr>
      </p:pic>
      <p:pic>
        <p:nvPicPr>
          <p:cNvPr id="12" name="Inhaltsplatzhalter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710" y="1837834"/>
            <a:ext cx="3702050" cy="1898245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-75752" y="-84016"/>
            <a:ext cx="9341223" cy="7162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7" name="Bild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235200"/>
            <a:ext cx="60833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560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 - Kalender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HEADLINE</a:t>
            </a:r>
          </a:p>
          <a:p>
            <a:pPr>
              <a:buFont typeface="Arial" charset="0"/>
              <a:buChar char="•"/>
            </a:pPr>
            <a:r>
              <a:rPr lang="de-DE" dirty="0"/>
              <a:t> SUBLINE</a:t>
            </a:r>
          </a:p>
        </p:txBody>
      </p:sp>
    </p:spTree>
    <p:extLst>
      <p:ext uri="{BB962C8B-B14F-4D97-AF65-F5344CB8AC3E}">
        <p14:creationId xmlns:p14="http://schemas.microsoft.com/office/powerpoint/2010/main" val="242179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2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="ctr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de-DE" sz="7200" b="1" dirty="0"/>
              <a:t>Backend</a:t>
            </a:r>
          </a:p>
        </p:txBody>
      </p:sp>
    </p:spTree>
    <p:extLst>
      <p:ext uri="{BB962C8B-B14F-4D97-AF65-F5344CB8AC3E}">
        <p14:creationId xmlns:p14="http://schemas.microsoft.com/office/powerpoint/2010/main" val="18434681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Backend - Datenbank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/>
              <a:t>Struktur</a:t>
            </a:r>
            <a:endParaRPr lang="de-DE" b="1" dirty="0"/>
          </a:p>
          <a:p>
            <a:pPr>
              <a:buFont typeface="Arial" charset="0"/>
              <a:buChar char="•"/>
            </a:pPr>
            <a:r>
              <a:rPr lang="de-DE" dirty="0"/>
              <a:t> SUBLINE</a:t>
            </a:r>
          </a:p>
        </p:txBody>
      </p:sp>
    </p:spTree>
    <p:extLst>
      <p:ext uri="{BB962C8B-B14F-4D97-AF65-F5344CB8AC3E}">
        <p14:creationId xmlns:p14="http://schemas.microsoft.com/office/powerpoint/2010/main" val="15328694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Backend - Zugriffsverwaltung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HEADLINE</a:t>
            </a:r>
          </a:p>
          <a:p>
            <a:pPr>
              <a:buFont typeface="Arial" charset="0"/>
              <a:buChar char="•"/>
            </a:pPr>
            <a:r>
              <a:rPr lang="de-DE" dirty="0"/>
              <a:t> SUBLINE</a:t>
            </a:r>
          </a:p>
        </p:txBody>
      </p:sp>
    </p:spTree>
    <p:extLst>
      <p:ext uri="{BB962C8B-B14F-4D97-AF65-F5344CB8AC3E}">
        <p14:creationId xmlns:p14="http://schemas.microsoft.com/office/powerpoint/2010/main" val="18062667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2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="ctr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de-DE" sz="7200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89300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Zielsetzung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Software zur Verwaltung von Ferienhäuser / Wohnungen </a:t>
            </a:r>
          </a:p>
          <a:p>
            <a:pPr>
              <a:buFont typeface="Arial" charset="0"/>
              <a:buChar char="•"/>
            </a:pPr>
            <a:r>
              <a:rPr lang="de-DE" dirty="0"/>
              <a:t> Verschiedene Geräte</a:t>
            </a:r>
          </a:p>
          <a:p>
            <a:pPr>
              <a:buFont typeface="Arial" charset="0"/>
              <a:buChar char="•"/>
            </a:pPr>
            <a:r>
              <a:rPr lang="de-DE" dirty="0"/>
              <a:t> Plattformunabhängig</a:t>
            </a:r>
          </a:p>
          <a:p>
            <a:pPr>
              <a:buFont typeface="Arial" charset="0"/>
              <a:buChar char="•"/>
            </a:pPr>
            <a:r>
              <a:rPr lang="de-DE" dirty="0"/>
              <a:t> Viele Nutzer gleichzeitig</a:t>
            </a:r>
          </a:p>
          <a:p>
            <a:pPr>
              <a:buFont typeface="Arial" charset="0"/>
              <a:buChar char="•"/>
            </a:pPr>
            <a:r>
              <a:rPr lang="de-DE" dirty="0"/>
              <a:t> Von überall aus erreichbar</a:t>
            </a:r>
          </a:p>
          <a:p>
            <a:pPr>
              <a:buFont typeface="Arial" charset="0"/>
              <a:buChar char="•"/>
            </a:pPr>
            <a:r>
              <a:rPr lang="de-DE" dirty="0"/>
              <a:t> Authentifizierung</a:t>
            </a:r>
          </a:p>
          <a:p>
            <a:pPr>
              <a:buFont typeface="Arial" charset="0"/>
              <a:buChar char="•"/>
            </a:pPr>
            <a:r>
              <a:rPr lang="de-DE" dirty="0"/>
              <a:t> Intuitive Benutzeroberfläche</a:t>
            </a:r>
          </a:p>
          <a:p>
            <a:pPr>
              <a:buFont typeface="Arial" charset="0"/>
              <a:buChar char="•"/>
            </a:pPr>
            <a:r>
              <a:rPr lang="de-DE" dirty="0"/>
              <a:t> Kunde, Objekt und Buchung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3108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Für eure Aufmerksamkeit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22352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 - Buchung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Bearbeiten</a:t>
            </a:r>
          </a:p>
          <a:p>
            <a:pPr>
              <a:buFont typeface="Arial" charset="0"/>
              <a:buChar char="•"/>
            </a:pPr>
            <a:r>
              <a:rPr lang="de-DE" dirty="0"/>
              <a:t> Kunde mit Autovervollständigung</a:t>
            </a:r>
          </a:p>
          <a:p>
            <a:pPr>
              <a:buFont typeface="Arial" charset="0"/>
              <a:buChar char="•"/>
            </a:pPr>
            <a:r>
              <a:rPr lang="de-DE" dirty="0"/>
              <a:t> Objekt mit Autovervollständigung</a:t>
            </a:r>
          </a:p>
          <a:p>
            <a:pPr>
              <a:buFont typeface="Arial" charset="0"/>
              <a:buChar char="•"/>
            </a:pPr>
            <a:r>
              <a:rPr lang="de-DE" dirty="0"/>
              <a:t> Personenanzahl per Dropdown</a:t>
            </a:r>
          </a:p>
          <a:p>
            <a:pPr>
              <a:buFont typeface="Arial" charset="0"/>
              <a:buChar char="•"/>
            </a:pPr>
            <a:r>
              <a:rPr lang="de-DE" dirty="0"/>
              <a:t> Startdatum als </a:t>
            </a:r>
            <a:r>
              <a:rPr lang="de-DE" dirty="0" err="1"/>
              <a:t>Datepicker</a:t>
            </a:r>
            <a:endParaRPr lang="de-DE" dirty="0"/>
          </a:p>
          <a:p>
            <a:pPr>
              <a:buFont typeface="Arial" charset="0"/>
              <a:buChar char="•"/>
            </a:pPr>
            <a:r>
              <a:rPr lang="de-DE" dirty="0"/>
              <a:t> Enddatum als </a:t>
            </a:r>
            <a:r>
              <a:rPr lang="de-DE" dirty="0" err="1"/>
              <a:t>Datepicker</a:t>
            </a:r>
            <a:r>
              <a:rPr lang="de-DE" dirty="0"/>
              <a:t> </a:t>
            </a:r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710" y="1845735"/>
            <a:ext cx="3702050" cy="3780688"/>
          </a:xfrm>
          <a:prstGeom prst="rect">
            <a:avLst/>
          </a:prstGeom>
        </p:spPr>
      </p:pic>
      <p:pic>
        <p:nvPicPr>
          <p:cNvPr id="12" name="Inhaltsplatzhalter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710" y="1837834"/>
            <a:ext cx="3702050" cy="1898245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-75752" y="-84016"/>
            <a:ext cx="9341223" cy="7162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500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b="1" dirty="0"/>
          </a:p>
          <a:p>
            <a:pPr marL="0" indent="0" algn="ctr">
              <a:buNone/>
            </a:pPr>
            <a:endParaRPr lang="de-DE" b="1" dirty="0"/>
          </a:p>
          <a:p>
            <a:pPr marL="0" indent="0" algn="ctr">
              <a:buNone/>
            </a:pPr>
            <a:endParaRPr lang="de-DE" b="1" dirty="0"/>
          </a:p>
          <a:p>
            <a:pPr marL="0" indent="0" algn="ctr">
              <a:buNone/>
            </a:pPr>
            <a:r>
              <a:rPr lang="de-DE" sz="4950" b="1" dirty="0"/>
              <a:t>Webanwendung</a:t>
            </a:r>
          </a:p>
        </p:txBody>
      </p:sp>
    </p:spTree>
    <p:extLst>
      <p:ext uri="{BB962C8B-B14F-4D97-AF65-F5344CB8AC3E}">
        <p14:creationId xmlns:p14="http://schemas.microsoft.com/office/powerpoint/2010/main" val="1161160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 - Webanwendung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de-DE" dirty="0"/>
              <a:t> HTML</a:t>
            </a:r>
          </a:p>
          <a:p>
            <a:pPr>
              <a:buFont typeface="Arial" charset="0"/>
              <a:buChar char="•"/>
            </a:pPr>
            <a:r>
              <a:rPr lang="de-DE" dirty="0"/>
              <a:t> CSS</a:t>
            </a:r>
          </a:p>
          <a:p>
            <a:pPr>
              <a:buFont typeface="Arial" charset="0"/>
              <a:buChar char="•"/>
            </a:pPr>
            <a:r>
              <a:rPr lang="de-DE" dirty="0"/>
              <a:t> JavaScript</a:t>
            </a:r>
          </a:p>
        </p:txBody>
      </p:sp>
    </p:spTree>
    <p:extLst>
      <p:ext uri="{BB962C8B-B14F-4D97-AF65-F5344CB8AC3E}">
        <p14:creationId xmlns:p14="http://schemas.microsoft.com/office/powerpoint/2010/main" val="681065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 - Webanwendung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Frontend - Technologien</a:t>
            </a:r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err="1"/>
              <a:t>AngularJS</a:t>
            </a:r>
            <a:endParaRPr lang="de-DE" dirty="0"/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err="1"/>
              <a:t>Grunt</a:t>
            </a:r>
            <a:endParaRPr lang="de-DE" dirty="0"/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err="1"/>
              <a:t>Sass</a:t>
            </a:r>
            <a:endParaRPr lang="de-DE" dirty="0"/>
          </a:p>
          <a:p>
            <a:pPr>
              <a:buFont typeface="Arial" charset="0"/>
              <a:buChar char="•"/>
            </a:pPr>
            <a:r>
              <a:rPr lang="de-DE" dirty="0"/>
              <a:t> NPM / Bower</a:t>
            </a:r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err="1"/>
              <a:t>Yeoman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7569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 - Webanwendung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Frontend - Pakete</a:t>
            </a:r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err="1"/>
              <a:t>AngularJS</a:t>
            </a:r>
            <a:r>
              <a:rPr lang="de-DE" dirty="0"/>
              <a:t> Material Design</a:t>
            </a:r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err="1"/>
              <a:t>momentjs</a:t>
            </a:r>
            <a:endParaRPr lang="de-DE" dirty="0"/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err="1"/>
              <a:t>Fullcalender</a:t>
            </a:r>
            <a:endParaRPr lang="de-DE" dirty="0"/>
          </a:p>
          <a:p>
            <a:pPr>
              <a:buFont typeface="Arial" charset="0"/>
              <a:buChar char="•"/>
            </a:pPr>
            <a:r>
              <a:rPr lang="de-DE" dirty="0"/>
              <a:t> ...</a:t>
            </a:r>
          </a:p>
        </p:txBody>
      </p:sp>
    </p:spTree>
    <p:extLst>
      <p:ext uri="{BB962C8B-B14F-4D97-AF65-F5344CB8AC3E}">
        <p14:creationId xmlns:p14="http://schemas.microsoft.com/office/powerpoint/2010/main" val="155228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 - Webanwendung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Backend - Technologie</a:t>
            </a:r>
          </a:p>
          <a:p>
            <a:pPr>
              <a:buFont typeface="Arial" charset="0"/>
              <a:buChar char="•"/>
            </a:pPr>
            <a:r>
              <a:rPr lang="de-DE" dirty="0"/>
              <a:t> </a:t>
            </a:r>
            <a:r>
              <a:rPr lang="de-DE" dirty="0" err="1"/>
              <a:t>Firebase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1990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574</Words>
  <Application>Microsoft Office PowerPoint</Application>
  <PresentationFormat>Bildschirmpräsentation (4:3)</PresentationFormat>
  <Paragraphs>205</Paragraphs>
  <Slides>41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Rückblick</vt:lpstr>
      <vt:lpstr>Frontend - Kunde</vt:lpstr>
      <vt:lpstr>Verwaltungstool</vt:lpstr>
      <vt:lpstr>PowerPoint-Präsentation</vt:lpstr>
      <vt:lpstr>Zielsetzung</vt:lpstr>
      <vt:lpstr>Umsetzung</vt:lpstr>
      <vt:lpstr>Umsetzung - Webanwendung</vt:lpstr>
      <vt:lpstr>Umsetzung - Webanwendung</vt:lpstr>
      <vt:lpstr>Umsetzung - Webanwendung</vt:lpstr>
      <vt:lpstr>Umsetzung - Webanwendung</vt:lpstr>
      <vt:lpstr>Umsetzung - Funktionen</vt:lpstr>
      <vt:lpstr>Umsetzung - Funktionen</vt:lpstr>
      <vt:lpstr>PowerPoint-Präsentation</vt:lpstr>
      <vt:lpstr>Projektstruktur</vt:lpstr>
      <vt:lpstr>PowerPoint-Präsentation</vt:lpstr>
      <vt:lpstr>Frontend - Login</vt:lpstr>
      <vt:lpstr>Frontend - Login</vt:lpstr>
      <vt:lpstr>Frontend – Hauptseite</vt:lpstr>
      <vt:lpstr>Frontend – Header</vt:lpstr>
      <vt:lpstr>Frontend – Kalender</vt:lpstr>
      <vt:lpstr>Frontend - Kunde</vt:lpstr>
      <vt:lpstr>Frontend - Kunde</vt:lpstr>
      <vt:lpstr>Frontend - Kunde</vt:lpstr>
      <vt:lpstr>Frontend - Kunde</vt:lpstr>
      <vt:lpstr>Frontend - Kunde</vt:lpstr>
      <vt:lpstr>Frontend - Kunde</vt:lpstr>
      <vt:lpstr>Frontend - Objekt</vt:lpstr>
      <vt:lpstr>Frontend - Objekt</vt:lpstr>
      <vt:lpstr>Frontend - Objekt</vt:lpstr>
      <vt:lpstr>Frontend - Objekt</vt:lpstr>
      <vt:lpstr>Frontend - Objekt</vt:lpstr>
      <vt:lpstr>Frontend - Buchung</vt:lpstr>
      <vt:lpstr>Frontend - Buchung</vt:lpstr>
      <vt:lpstr>Frontend - Buchung</vt:lpstr>
      <vt:lpstr>Frontend - Buchung</vt:lpstr>
      <vt:lpstr>Frontend - Kalender</vt:lpstr>
      <vt:lpstr>PowerPoint-Präsentation</vt:lpstr>
      <vt:lpstr>Backend - Datenbank</vt:lpstr>
      <vt:lpstr>Backend - Zugriffsverwaltung</vt:lpstr>
      <vt:lpstr>PowerPoint-Präsentation</vt:lpstr>
      <vt:lpstr>Vielen Dank</vt:lpstr>
      <vt:lpstr>Frontend - Buchung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Verwaltungstool</dc:title>
  <dc:creator>Microsoft Office-Anwender</dc:creator>
  <cp:lastModifiedBy>Florian Gümbel</cp:lastModifiedBy>
  <cp:revision>39</cp:revision>
  <dcterms:created xsi:type="dcterms:W3CDTF">2016-09-15T14:04:48Z</dcterms:created>
  <dcterms:modified xsi:type="dcterms:W3CDTF">2016-09-15T21:58:29Z</dcterms:modified>
</cp:coreProperties>
</file>