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4DE3"/>
    <a:srgbClr val="7030A0"/>
    <a:srgbClr val="5E4985"/>
    <a:srgbClr val="F1E82B"/>
    <a:srgbClr val="B5F6FD"/>
    <a:srgbClr val="FEDF82"/>
    <a:srgbClr val="FBB07E"/>
    <a:srgbClr val="E3A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6081B-B479-4C94-8887-B864D708B682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5E494-4927-41C9-BAA0-5DE2B63FD0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5E494-4927-41C9-BAA0-5DE2B63FD06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6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5E494-4927-41C9-BAA0-5DE2B63FD06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5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30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91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7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76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3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7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2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8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9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52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0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A495-9E67-4C7D-85B7-D7157327A9AB}" type="datetimeFigureOut">
              <a:rPr lang="en-CA" smtClean="0"/>
              <a:t>2016-05-15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49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9920844" y="758911"/>
            <a:ext cx="579549" cy="537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/>
          <p:cNvSpPr/>
          <p:nvPr/>
        </p:nvSpPr>
        <p:spPr>
          <a:xfrm>
            <a:off x="11192251" y="330562"/>
            <a:ext cx="579549" cy="537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4761528" y="1211108"/>
            <a:ext cx="2799908" cy="1091939"/>
          </a:xfrm>
          <a:prstGeom prst="roundRect">
            <a:avLst/>
          </a:prstGeom>
          <a:solidFill>
            <a:srgbClr val="5E49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/>
          <p:cNvGrpSpPr/>
          <p:nvPr/>
        </p:nvGrpSpPr>
        <p:grpSpPr>
          <a:xfrm rot="4634684">
            <a:off x="9938486" y="2327535"/>
            <a:ext cx="271964" cy="253457"/>
            <a:chOff x="2433208" y="1911201"/>
            <a:chExt cx="1134240" cy="1176079"/>
          </a:xfrm>
        </p:grpSpPr>
        <p:sp>
          <p:nvSpPr>
            <p:cNvPr id="14" name="Flowchart: Connector 13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22" name="Flowchart: Connector 21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 rot="4227668">
            <a:off x="7062740" y="1644317"/>
            <a:ext cx="271964" cy="253457"/>
            <a:chOff x="2433208" y="1911201"/>
            <a:chExt cx="1134240" cy="1176079"/>
          </a:xfrm>
        </p:grpSpPr>
        <p:sp>
          <p:nvSpPr>
            <p:cNvPr id="26" name="Flowchart: Connector 25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28" name="Flowchart: Connector 27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45" name="Isosceles Triangle 44"/>
          <p:cNvSpPr/>
          <p:nvPr/>
        </p:nvSpPr>
        <p:spPr>
          <a:xfrm>
            <a:off x="9155734" y="1429683"/>
            <a:ext cx="52963" cy="54886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3" name="Group 142"/>
          <p:cNvGrpSpPr/>
          <p:nvPr/>
        </p:nvGrpSpPr>
        <p:grpSpPr>
          <a:xfrm rot="4634684">
            <a:off x="10090886" y="2479935"/>
            <a:ext cx="271964" cy="253457"/>
            <a:chOff x="2433208" y="1911201"/>
            <a:chExt cx="1134240" cy="1176079"/>
          </a:xfrm>
        </p:grpSpPr>
        <p:sp>
          <p:nvSpPr>
            <p:cNvPr id="144" name="Flowchart: Connector 143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46" name="Flowchart: Connector 145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7" name="Flowchart: Connector 146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 rot="4634684">
            <a:off x="10243286" y="2632335"/>
            <a:ext cx="271964" cy="253457"/>
            <a:chOff x="2433208" y="1911201"/>
            <a:chExt cx="1134240" cy="1176079"/>
          </a:xfrm>
        </p:grpSpPr>
        <p:sp>
          <p:nvSpPr>
            <p:cNvPr id="149" name="Flowchart: Connector 148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51" name="Flowchart: Connector 150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2" name="Flowchart: Connector 151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 rot="4634684">
            <a:off x="10395686" y="2784735"/>
            <a:ext cx="271964" cy="253457"/>
            <a:chOff x="2433208" y="1911201"/>
            <a:chExt cx="1134240" cy="1176079"/>
          </a:xfrm>
        </p:grpSpPr>
        <p:sp>
          <p:nvSpPr>
            <p:cNvPr id="154" name="Flowchart: Connector 153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56" name="Flowchart: Connector 155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7" name="Flowchart: Connector 156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 rot="4634684">
            <a:off x="10548086" y="2937135"/>
            <a:ext cx="271964" cy="253457"/>
            <a:chOff x="2433208" y="1911201"/>
            <a:chExt cx="1134240" cy="1176079"/>
          </a:xfrm>
        </p:grpSpPr>
        <p:sp>
          <p:nvSpPr>
            <p:cNvPr id="159" name="Flowchart: Connector 158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61" name="Flowchart: Connector 160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Flowchart: Connector 161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 rot="4634684">
            <a:off x="10700486" y="3089535"/>
            <a:ext cx="271964" cy="253457"/>
            <a:chOff x="2433208" y="1911201"/>
            <a:chExt cx="1134240" cy="1176079"/>
          </a:xfrm>
        </p:grpSpPr>
        <p:sp>
          <p:nvSpPr>
            <p:cNvPr id="164" name="Flowchart: Connector 163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66" name="Flowchart: Connector 165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7" name="Flowchart: Connector 166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 rot="4634684">
            <a:off x="10852886" y="3241935"/>
            <a:ext cx="271964" cy="253457"/>
            <a:chOff x="2433208" y="1911201"/>
            <a:chExt cx="1134240" cy="1176079"/>
          </a:xfrm>
        </p:grpSpPr>
        <p:sp>
          <p:nvSpPr>
            <p:cNvPr id="169" name="Flowchart: Connector 168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71" name="Flowchart: Connector 170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2" name="Flowchart: Connector 171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600978" y="3258680"/>
            <a:ext cx="1143708" cy="468589"/>
            <a:chOff x="2600977" y="3258680"/>
            <a:chExt cx="4762655" cy="1966464"/>
          </a:xfrm>
        </p:grpSpPr>
        <p:grpSp>
          <p:nvGrpSpPr>
            <p:cNvPr id="5" name="Group 4"/>
            <p:cNvGrpSpPr/>
            <p:nvPr/>
          </p:nvGrpSpPr>
          <p:grpSpPr>
            <a:xfrm>
              <a:off x="2600977" y="3258680"/>
              <a:ext cx="4762655" cy="1966464"/>
              <a:chOff x="1000738" y="2626494"/>
              <a:chExt cx="6073456" cy="257627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5580236" y="3370384"/>
                <a:ext cx="579549" cy="5370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00738" y="2626494"/>
                <a:ext cx="6073456" cy="2576275"/>
                <a:chOff x="1633834" y="3176051"/>
                <a:chExt cx="6073456" cy="2576275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5964589" y="3916138"/>
                  <a:ext cx="579549" cy="5370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6320220" y="4487399"/>
                  <a:ext cx="579549" cy="5370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709615" y="3820241"/>
                  <a:ext cx="579549" cy="5370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139615" y="3547634"/>
                  <a:ext cx="579549" cy="5370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1633834" y="3176051"/>
                  <a:ext cx="6073456" cy="2576275"/>
                  <a:chOff x="3964862" y="3023651"/>
                  <a:chExt cx="6073456" cy="2576275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4770206" y="3757555"/>
                    <a:ext cx="579549" cy="53709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758039" y="4320126"/>
                    <a:ext cx="579549" cy="53709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6726483" y="3368796"/>
                    <a:ext cx="579549" cy="53709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3964862" y="3023651"/>
                    <a:ext cx="6073456" cy="2576275"/>
                    <a:chOff x="202552" y="2457649"/>
                    <a:chExt cx="8599609" cy="3739284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3078480" y="245904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521636" y="2997522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3657390" y="245765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4236620" y="245765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4815530" y="2457650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3102698" y="299474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1948449" y="3507980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202552" y="4591554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3543434" y="3529220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995514" y="511512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561139" y="511512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5914481" y="3440037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70573" y="3419695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1264407" y="5115130"/>
                      <a:ext cx="1695900" cy="1081803"/>
                      <a:chOff x="1658674" y="5063774"/>
                      <a:chExt cx="1695900" cy="1081803"/>
                    </a:xfrm>
                  </p:grpSpPr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1658674" y="5071395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2195476" y="5608486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2775025" y="5063774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2195476" y="5071395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4979419" y="3473070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451489" y="3419695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4010753" y="346724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782101" y="4591554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364728" y="4591553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781985" y="407098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361534" y="4066858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363357" y="3520358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1939428" y="2994742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2957277" y="350797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2413215" y="3531832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4729629" y="2987398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3653913" y="298929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4238475" y="2997062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125" name="Group 124"/>
                    <p:cNvGrpSpPr/>
                    <p:nvPr/>
                  </p:nvGrpSpPr>
                  <p:grpSpPr>
                    <a:xfrm flipH="1">
                      <a:off x="3529186" y="2462653"/>
                      <a:ext cx="5272975" cy="2700254"/>
                      <a:chOff x="2664762" y="3141329"/>
                      <a:chExt cx="5192527" cy="2670995"/>
                    </a:xfrm>
                  </p:grpSpPr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5540690" y="314272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4983846" y="3681201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6119600" y="314133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6698830" y="314133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7277740" y="3141329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5564908" y="367842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4119908" y="421551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2664762" y="5275233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3244311" y="5275233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3826938" y="5275232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3244195" y="4754668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3823744" y="4750537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5217178" y="3731216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4401638" y="3678421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873708" y="3947083"/>
                      <a:ext cx="5254216" cy="118156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4489" y="3003042"/>
                      <a:ext cx="601033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351228" y="2457649"/>
                      <a:ext cx="550715" cy="61693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6102334" y="5076687"/>
                      <a:ext cx="1695900" cy="1081803"/>
                      <a:chOff x="1658674" y="5063774"/>
                      <a:chExt cx="1695900" cy="1081803"/>
                    </a:xfrm>
                  </p:grpSpPr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1658674" y="5071395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476" y="5608486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775025" y="5063774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476" y="5071395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</p:grpSp>
            </p:grpSp>
          </p:grpSp>
        </p:grpSp>
        <p:grpSp>
          <p:nvGrpSpPr>
            <p:cNvPr id="2" name="Group 1"/>
            <p:cNvGrpSpPr/>
            <p:nvPr/>
          </p:nvGrpSpPr>
          <p:grpSpPr>
            <a:xfrm>
              <a:off x="4320915" y="3284922"/>
              <a:ext cx="1327113" cy="670338"/>
              <a:chOff x="3248356" y="3139080"/>
              <a:chExt cx="1585308" cy="780074"/>
            </a:xfrm>
          </p:grpSpPr>
          <p:sp>
            <p:nvSpPr>
              <p:cNvPr id="11" name="Flowchart: Delay 10"/>
              <p:cNvSpPr/>
              <p:nvPr/>
            </p:nvSpPr>
            <p:spPr>
              <a:xfrm rot="16200000">
                <a:off x="3650973" y="2736463"/>
                <a:ext cx="780074" cy="1585308"/>
              </a:xfrm>
              <a:prstGeom prst="flowChartDelay">
                <a:avLst/>
              </a:prstGeom>
              <a:gradFill flip="none" rotWithShape="1">
                <a:gsLst>
                  <a:gs pos="31000">
                    <a:schemeClr val="accent1">
                      <a:lumMod val="40000"/>
                      <a:lumOff val="60000"/>
                    </a:schemeClr>
                  </a:gs>
                  <a:gs pos="74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702739" y="3260689"/>
                <a:ext cx="676541" cy="658465"/>
                <a:chOff x="5327013" y="1225672"/>
                <a:chExt cx="3452464" cy="3545931"/>
              </a:xfrm>
            </p:grpSpPr>
            <p:sp>
              <p:nvSpPr>
                <p:cNvPr id="6" name="Flowchart: Connector 5"/>
                <p:cNvSpPr/>
                <p:nvPr/>
              </p:nvSpPr>
              <p:spPr>
                <a:xfrm rot="15359726">
                  <a:off x="5280279" y="1272406"/>
                  <a:ext cx="3545931" cy="3452464"/>
                </a:xfrm>
                <a:prstGeom prst="flowChartConnector">
                  <a:avLst/>
                </a:prstGeom>
                <a:gradFill>
                  <a:gsLst>
                    <a:gs pos="18000">
                      <a:srgbClr val="6C2FB0"/>
                    </a:gs>
                    <a:gs pos="27000">
                      <a:srgbClr val="6A2EAD"/>
                    </a:gs>
                    <a:gs pos="14000">
                      <a:srgbClr val="692DAB"/>
                    </a:gs>
                    <a:gs pos="80000">
                      <a:srgbClr val="944DE3">
                        <a:shade val="30000"/>
                        <a:satMod val="115000"/>
                      </a:srgbClr>
                    </a:gs>
                    <a:gs pos="67000">
                      <a:srgbClr val="944DE3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</a:gradFill>
                <a:ln>
                  <a:prstDash val="solid"/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" name="Flowchart: Connector 7"/>
                <p:cNvSpPr/>
                <p:nvPr/>
              </p:nvSpPr>
              <p:spPr>
                <a:xfrm>
                  <a:off x="6628946" y="1760696"/>
                  <a:ext cx="848598" cy="2484799"/>
                </a:xfrm>
                <a:prstGeom prst="flowChartConnector">
                  <a:avLst/>
                </a:prstGeom>
                <a:solidFill>
                  <a:srgbClr val="FEDF8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61860" y="2179171"/>
                  <a:ext cx="182770" cy="163893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0" name="Group 29"/>
            <p:cNvGrpSpPr/>
            <p:nvPr/>
          </p:nvGrpSpPr>
          <p:grpSpPr>
            <a:xfrm rot="7231798">
              <a:off x="3523699" y="4650511"/>
              <a:ext cx="271964" cy="253457"/>
              <a:chOff x="2433208" y="1911201"/>
              <a:chExt cx="1134240" cy="1176079"/>
            </a:xfrm>
          </p:grpSpPr>
          <p:sp>
            <p:nvSpPr>
              <p:cNvPr id="31" name="Flowchart: Connector 30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33" name="Flowchart: Connector 32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" name="Flowchart: Connector 33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43" name="Isosceles Triangle 42"/>
            <p:cNvSpPr/>
            <p:nvPr/>
          </p:nvSpPr>
          <p:spPr>
            <a:xfrm>
              <a:off x="3660722" y="3767183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6030349" y="3905078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5784928" y="3728999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3413784" y="3974739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3952360" y="3700257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3" name="Group 172"/>
            <p:cNvGrpSpPr/>
            <p:nvPr/>
          </p:nvGrpSpPr>
          <p:grpSpPr>
            <a:xfrm rot="4634684">
              <a:off x="6216326" y="4584083"/>
              <a:ext cx="271964" cy="253457"/>
              <a:chOff x="2433208" y="1911201"/>
              <a:chExt cx="1134240" cy="1176079"/>
            </a:xfrm>
          </p:grpSpPr>
          <p:sp>
            <p:nvSpPr>
              <p:cNvPr id="174" name="Flowchart: Connector 173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176" name="Flowchart: Connector 175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 rot="3510446">
              <a:off x="5340733" y="4244867"/>
              <a:ext cx="271964" cy="253457"/>
              <a:chOff x="2433208" y="1911201"/>
              <a:chExt cx="1134240" cy="1176079"/>
            </a:xfrm>
          </p:grpSpPr>
          <p:sp>
            <p:nvSpPr>
              <p:cNvPr id="179" name="Flowchart: Connector 178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181" name="Flowchart: Connector 180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2" name="Flowchart: Connector 181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83" name="Group 182"/>
            <p:cNvGrpSpPr/>
            <p:nvPr/>
          </p:nvGrpSpPr>
          <p:grpSpPr>
            <a:xfrm rot="20062901">
              <a:off x="4821896" y="4225849"/>
              <a:ext cx="271964" cy="253457"/>
              <a:chOff x="2433208" y="1911201"/>
              <a:chExt cx="1134240" cy="1176079"/>
            </a:xfrm>
          </p:grpSpPr>
          <p:sp>
            <p:nvSpPr>
              <p:cNvPr id="184" name="Flowchart: Connector 183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186" name="Flowchart: Connector 185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7" name="Flowchart: Connector 186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 rot="18768455">
              <a:off x="4338557" y="4229837"/>
              <a:ext cx="271964" cy="253457"/>
              <a:chOff x="2433208" y="1911201"/>
              <a:chExt cx="1134240" cy="1176079"/>
            </a:xfrm>
          </p:grpSpPr>
          <p:sp>
            <p:nvSpPr>
              <p:cNvPr id="189" name="Flowchart: Connector 188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191" name="Flowchart: Connector 190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2" name="Flowchart: Connector 191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93" name="Isosceles Triangle 192"/>
            <p:cNvSpPr/>
            <p:nvPr/>
          </p:nvSpPr>
          <p:spPr>
            <a:xfrm>
              <a:off x="6260297" y="3960153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769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9456" y="2778358"/>
            <a:ext cx="302232" cy="297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8776848" y="1659934"/>
            <a:ext cx="914286" cy="738520"/>
            <a:chOff x="5801518" y="3337053"/>
            <a:chExt cx="4426730" cy="3039141"/>
          </a:xfrm>
        </p:grpSpPr>
        <p:sp>
          <p:nvSpPr>
            <p:cNvPr id="5" name="Rectangle 4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50027" y="5203205"/>
              <a:ext cx="37822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69234" y="1645132"/>
            <a:ext cx="784159" cy="743499"/>
            <a:chOff x="1063025" y="2606719"/>
            <a:chExt cx="4479699" cy="3148366"/>
          </a:xfrm>
        </p:grpSpPr>
        <p:sp>
          <p:nvSpPr>
            <p:cNvPr id="4" name="Rectangle 3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32337" y="2606719"/>
              <a:ext cx="521891" cy="4841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403055" y="3102275"/>
            <a:ext cx="336762" cy="277343"/>
            <a:chOff x="5801518" y="3337053"/>
            <a:chExt cx="4421585" cy="3039141"/>
          </a:xfrm>
          <a:solidFill>
            <a:srgbClr val="FFFF00"/>
          </a:solidFill>
        </p:grpSpPr>
        <p:sp>
          <p:nvSpPr>
            <p:cNvPr id="41" name="Rectangle 40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06375" y="3075525"/>
            <a:ext cx="1276628" cy="1229050"/>
            <a:chOff x="1063025" y="2616453"/>
            <a:chExt cx="4479699" cy="3138632"/>
          </a:xfrm>
          <a:solidFill>
            <a:srgbClr val="FFFF00"/>
          </a:solidFill>
        </p:grpSpPr>
        <p:sp>
          <p:nvSpPr>
            <p:cNvPr id="40" name="Rectangle 39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42926" y="2224777"/>
            <a:ext cx="275886" cy="237727"/>
            <a:chOff x="5801518" y="3337053"/>
            <a:chExt cx="4421585" cy="3039141"/>
          </a:xfrm>
        </p:grpSpPr>
        <p:sp>
          <p:nvSpPr>
            <p:cNvPr id="77" name="Rectangle 76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124575" y="1918413"/>
            <a:ext cx="870937" cy="703856"/>
            <a:chOff x="1063025" y="2616453"/>
            <a:chExt cx="4479699" cy="3138632"/>
          </a:xfrm>
        </p:grpSpPr>
        <p:sp>
          <p:nvSpPr>
            <p:cNvPr id="95" name="Rectangle 94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193361" y="3747491"/>
            <a:ext cx="1093279" cy="1035470"/>
            <a:chOff x="5801518" y="3337053"/>
            <a:chExt cx="4421585" cy="3039141"/>
          </a:xfrm>
          <a:solidFill>
            <a:srgbClr val="7030A0"/>
          </a:solidFill>
        </p:grpSpPr>
        <p:sp>
          <p:nvSpPr>
            <p:cNvPr id="113" name="Rectangle 112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62791" y="3680224"/>
            <a:ext cx="1037679" cy="1102737"/>
            <a:chOff x="1063025" y="2616453"/>
            <a:chExt cx="4479699" cy="3138632"/>
          </a:xfrm>
          <a:solidFill>
            <a:srgbClr val="7030A0"/>
          </a:solidFill>
        </p:grpSpPr>
        <p:sp>
          <p:nvSpPr>
            <p:cNvPr id="131" name="Rectangle 130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51074" y="2707157"/>
            <a:ext cx="312141" cy="279059"/>
            <a:chOff x="5801518" y="3337053"/>
            <a:chExt cx="4421585" cy="3039141"/>
          </a:xfrm>
          <a:solidFill>
            <a:srgbClr val="00B050"/>
          </a:solidFill>
        </p:grpSpPr>
        <p:sp>
          <p:nvSpPr>
            <p:cNvPr id="149" name="Rectangle 148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466180" y="2703915"/>
            <a:ext cx="298908" cy="292089"/>
            <a:chOff x="1063025" y="2616453"/>
            <a:chExt cx="4479699" cy="3138632"/>
          </a:xfrm>
          <a:solidFill>
            <a:srgbClr val="00B050"/>
          </a:solidFill>
        </p:grpSpPr>
        <p:sp>
          <p:nvSpPr>
            <p:cNvPr id="167" name="Rectangle 166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228220" y="5066035"/>
            <a:ext cx="974846" cy="992663"/>
            <a:chOff x="5801518" y="3337053"/>
            <a:chExt cx="4421585" cy="3039141"/>
          </a:xfrm>
          <a:solidFill>
            <a:schemeClr val="accent2"/>
          </a:solidFill>
        </p:grpSpPr>
        <p:sp>
          <p:nvSpPr>
            <p:cNvPr id="185" name="Rectangle 184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94362" y="5227371"/>
            <a:ext cx="1074867" cy="899479"/>
            <a:chOff x="1063025" y="2616453"/>
            <a:chExt cx="4479699" cy="3138632"/>
          </a:xfrm>
          <a:solidFill>
            <a:schemeClr val="accent2"/>
          </a:solidFill>
        </p:grpSpPr>
        <p:sp>
          <p:nvSpPr>
            <p:cNvPr id="203" name="Rectangle 202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487809" y="2879802"/>
            <a:ext cx="1276628" cy="1229050"/>
            <a:chOff x="1063025" y="2616453"/>
            <a:chExt cx="4479699" cy="3138632"/>
          </a:xfrm>
          <a:solidFill>
            <a:srgbClr val="FFFF00"/>
          </a:solidFill>
        </p:grpSpPr>
        <p:sp>
          <p:nvSpPr>
            <p:cNvPr id="221" name="Rectangle 220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027975" y="3126837"/>
            <a:ext cx="312141" cy="279059"/>
            <a:chOff x="5801518" y="3337053"/>
            <a:chExt cx="4421585" cy="3039141"/>
          </a:xfrm>
          <a:solidFill>
            <a:srgbClr val="FF0000"/>
          </a:solidFill>
        </p:grpSpPr>
        <p:sp>
          <p:nvSpPr>
            <p:cNvPr id="239" name="Rectangle 238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269801" y="4608866"/>
              <a:ext cx="395284" cy="3432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1443081" y="3123595"/>
            <a:ext cx="298908" cy="292089"/>
            <a:chOff x="1063025" y="2616453"/>
            <a:chExt cx="4479699" cy="3138632"/>
          </a:xfrm>
          <a:solidFill>
            <a:srgbClr val="FF0000"/>
          </a:solidFill>
        </p:grpSpPr>
        <p:sp>
          <p:nvSpPr>
            <p:cNvPr id="257" name="Rectangle 256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1027975" y="3542490"/>
            <a:ext cx="312141" cy="279059"/>
            <a:chOff x="5801518" y="3337053"/>
            <a:chExt cx="4421585" cy="3039141"/>
          </a:xfrm>
          <a:solidFill>
            <a:srgbClr val="FFFF00"/>
          </a:solidFill>
        </p:grpSpPr>
        <p:sp>
          <p:nvSpPr>
            <p:cNvPr id="275" name="Rectangle 274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443081" y="3539248"/>
            <a:ext cx="298908" cy="292089"/>
            <a:chOff x="1063025" y="2616453"/>
            <a:chExt cx="4479699" cy="3138632"/>
          </a:xfrm>
          <a:solidFill>
            <a:srgbClr val="FFFF00"/>
          </a:solidFill>
        </p:grpSpPr>
        <p:sp>
          <p:nvSpPr>
            <p:cNvPr id="293" name="Rectangle 292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050831" y="3940537"/>
            <a:ext cx="312141" cy="279059"/>
            <a:chOff x="5801518" y="3337053"/>
            <a:chExt cx="4421585" cy="3039141"/>
          </a:xfrm>
          <a:solidFill>
            <a:srgbClr val="944DE3"/>
          </a:solidFill>
        </p:grpSpPr>
        <p:sp>
          <p:nvSpPr>
            <p:cNvPr id="311" name="Rectangle 310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1465937" y="3937295"/>
            <a:ext cx="298908" cy="292089"/>
            <a:chOff x="1063025" y="2616453"/>
            <a:chExt cx="4479699" cy="3138632"/>
          </a:xfrm>
          <a:solidFill>
            <a:srgbClr val="944DE3"/>
          </a:solidFill>
        </p:grpSpPr>
        <p:sp>
          <p:nvSpPr>
            <p:cNvPr id="329" name="Rectangle 328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1060361" y="4321515"/>
            <a:ext cx="312141" cy="279059"/>
            <a:chOff x="5801518" y="3337053"/>
            <a:chExt cx="4421585" cy="3039141"/>
          </a:xfrm>
          <a:solidFill>
            <a:srgbClr val="00B0F0"/>
          </a:solidFill>
        </p:grpSpPr>
        <p:sp>
          <p:nvSpPr>
            <p:cNvPr id="347" name="Rectangle 346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475467" y="4318273"/>
            <a:ext cx="298908" cy="292089"/>
            <a:chOff x="1063025" y="2616453"/>
            <a:chExt cx="4479699" cy="3138632"/>
          </a:xfrm>
          <a:solidFill>
            <a:srgbClr val="00B0F0"/>
          </a:solidFill>
        </p:grpSpPr>
        <p:sp>
          <p:nvSpPr>
            <p:cNvPr id="365" name="Rectangle 364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1077812" y="2357552"/>
            <a:ext cx="312141" cy="279059"/>
            <a:chOff x="5801518" y="3337053"/>
            <a:chExt cx="4421585" cy="3039141"/>
          </a:xfrm>
          <a:solidFill>
            <a:srgbClr val="FFC000"/>
          </a:solidFill>
        </p:grpSpPr>
        <p:sp>
          <p:nvSpPr>
            <p:cNvPr id="383" name="Rectangle 382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1418624" y="2358608"/>
            <a:ext cx="298908" cy="292089"/>
            <a:chOff x="1063025" y="2616453"/>
            <a:chExt cx="4479699" cy="3138632"/>
          </a:xfrm>
          <a:solidFill>
            <a:srgbClr val="FFC000"/>
          </a:solidFill>
        </p:grpSpPr>
        <p:sp>
          <p:nvSpPr>
            <p:cNvPr id="401" name="Rectangle 400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12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1"/>
            <a:ext cx="7753350" cy="6200776"/>
          </a:xfrm>
          <a:prstGeom prst="rect">
            <a:avLst/>
          </a:prstGeom>
        </p:spPr>
      </p:pic>
      <p:pic>
        <p:nvPicPr>
          <p:cNvPr id="1026" name="Picture 2" descr="https://images3.alphacoders.com/438/438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" y="0"/>
            <a:ext cx="790956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9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</Words>
  <Application>Microsoft Office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Hengcheng pola</dc:creator>
  <cp:lastModifiedBy>Hengcheng pola</cp:lastModifiedBy>
  <cp:revision>16</cp:revision>
  <dcterms:created xsi:type="dcterms:W3CDTF">2016-05-14T23:44:36Z</dcterms:created>
  <dcterms:modified xsi:type="dcterms:W3CDTF">2016-05-15T20:29:59Z</dcterms:modified>
</cp:coreProperties>
</file>