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66" r:id="rId5"/>
    <p:sldId id="267" r:id="rId6"/>
    <p:sldId id="268" r:id="rId7"/>
    <p:sldId id="269" r:id="rId8"/>
    <p:sldId id="262" r:id="rId9"/>
    <p:sldId id="261" r:id="rId10"/>
    <p:sldId id="259" r:id="rId11"/>
    <p:sldId id="260" r:id="rId12"/>
    <p:sldId id="263" r:id="rId13"/>
    <p:sldId id="264" r:id="rId14"/>
    <p:sldId id="265"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BCBE"/>
    <a:srgbClr val="52D4E2"/>
    <a:srgbClr val="944D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54" y="12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5110094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14798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34142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Shape 65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660" name="Shape 6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20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Shape 6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6" name="Shape 66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667" name="Shape 66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10</a:t>
            </a:fld>
            <a:endParaRPr lang="en-US"/>
          </a:p>
        </p:txBody>
      </p:sp>
    </p:spTree>
    <p:extLst>
      <p:ext uri="{BB962C8B-B14F-4D97-AF65-F5344CB8AC3E}">
        <p14:creationId xmlns:p14="http://schemas.microsoft.com/office/powerpoint/2010/main" val="194790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gif"/><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gi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27.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image" Target="../media/image7.gif"/><Relationship Id="rId7" Type="http://schemas.openxmlformats.org/officeDocument/2006/relationships/image" Target="../media/image11.gif"/><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gif"/><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p:nvPr/>
        </p:nvSpPr>
        <p:spPr>
          <a:xfrm>
            <a:off x="9920843" y="75891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0" name="Shape 90"/>
          <p:cNvSpPr/>
          <p:nvPr/>
        </p:nvSpPr>
        <p:spPr>
          <a:xfrm>
            <a:off x="11192250" y="330562"/>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1" name="Shape 91"/>
          <p:cNvSpPr/>
          <p:nvPr/>
        </p:nvSpPr>
        <p:spPr>
          <a:xfrm>
            <a:off x="4761528" y="1211108"/>
            <a:ext cx="2799907" cy="1091939"/>
          </a:xfrm>
          <a:prstGeom prst="roundRect">
            <a:avLst>
              <a:gd name="adj" fmla="val 16667"/>
            </a:avLst>
          </a:prstGeom>
          <a:solidFill>
            <a:srgbClr val="5E4985"/>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92" name="Shape 92"/>
          <p:cNvGrpSpPr/>
          <p:nvPr/>
        </p:nvGrpSpPr>
        <p:grpSpPr>
          <a:xfrm rot="4634684">
            <a:off x="9938486" y="2327535"/>
            <a:ext cx="271964" cy="253457"/>
            <a:chOff x="2433208" y="1911200"/>
            <a:chExt cx="1134240" cy="1176079"/>
          </a:xfrm>
        </p:grpSpPr>
        <p:sp>
          <p:nvSpPr>
            <p:cNvPr id="93" name="Shape 93"/>
            <p:cNvSpPr/>
            <p:nvPr/>
          </p:nvSpPr>
          <p:spPr>
            <a:xfrm>
              <a:off x="2433208" y="1911200"/>
              <a:ext cx="1134240" cy="1176079"/>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94" name="Shape 94"/>
            <p:cNvGrpSpPr/>
            <p:nvPr/>
          </p:nvGrpSpPr>
          <p:grpSpPr>
            <a:xfrm>
              <a:off x="2872005" y="1972968"/>
              <a:ext cx="256644" cy="1052541"/>
              <a:chOff x="1299220" y="4118796"/>
              <a:chExt cx="297760" cy="1161540"/>
            </a:xfrm>
          </p:grpSpPr>
          <p:sp>
            <p:nvSpPr>
              <p:cNvPr id="95" name="Shape 95"/>
              <p:cNvSpPr/>
              <p:nvPr/>
            </p:nvSpPr>
            <p:spPr>
              <a:xfrm>
                <a:off x="1299220" y="4118796"/>
                <a:ext cx="297760" cy="1161540"/>
              </a:xfrm>
              <a:prstGeom prst="flowChartConnector">
                <a:avLst/>
              </a:prstGeom>
              <a:solidFill>
                <a:srgbClr val="F1E82B"/>
              </a:solidFill>
              <a:ln w="12700" cap="flat" cmpd="sng">
                <a:solidFill>
                  <a:srgbClr val="7030A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6" name="Shape 96"/>
              <p:cNvSpPr/>
              <p:nvPr/>
            </p:nvSpPr>
            <p:spPr>
              <a:xfrm>
                <a:off x="1422341" y="4351837"/>
                <a:ext cx="45718" cy="695458"/>
              </a:xfrm>
              <a:prstGeom prst="flowChartConnector">
                <a:avLst/>
              </a:prstGeom>
              <a:solidFill>
                <a:schemeClr val="dk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grpSp>
        <p:nvGrpSpPr>
          <p:cNvPr id="97" name="Shape 97"/>
          <p:cNvGrpSpPr/>
          <p:nvPr/>
        </p:nvGrpSpPr>
        <p:grpSpPr>
          <a:xfrm rot="4227668">
            <a:off x="7062740" y="1644316"/>
            <a:ext cx="271964" cy="253457"/>
            <a:chOff x="2433208" y="1911200"/>
            <a:chExt cx="1134240" cy="1176079"/>
          </a:xfrm>
        </p:grpSpPr>
        <p:sp>
          <p:nvSpPr>
            <p:cNvPr id="98" name="Shape 98"/>
            <p:cNvSpPr/>
            <p:nvPr/>
          </p:nvSpPr>
          <p:spPr>
            <a:xfrm>
              <a:off x="2433208" y="1911200"/>
              <a:ext cx="1134240" cy="1176079"/>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99" name="Shape 99"/>
            <p:cNvGrpSpPr/>
            <p:nvPr/>
          </p:nvGrpSpPr>
          <p:grpSpPr>
            <a:xfrm>
              <a:off x="2872005" y="1972968"/>
              <a:ext cx="256644" cy="1052541"/>
              <a:chOff x="1299220" y="4118796"/>
              <a:chExt cx="297760" cy="1161540"/>
            </a:xfrm>
          </p:grpSpPr>
          <p:sp>
            <p:nvSpPr>
              <p:cNvPr id="100" name="Shape 100"/>
              <p:cNvSpPr/>
              <p:nvPr/>
            </p:nvSpPr>
            <p:spPr>
              <a:xfrm>
                <a:off x="1299220" y="4118796"/>
                <a:ext cx="297760" cy="1161540"/>
              </a:xfrm>
              <a:prstGeom prst="flowChartConnector">
                <a:avLst/>
              </a:prstGeom>
              <a:solidFill>
                <a:srgbClr val="F1E82B"/>
              </a:solidFill>
              <a:ln w="12700" cap="flat" cmpd="sng">
                <a:solidFill>
                  <a:srgbClr val="7030A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01" name="Shape 101"/>
              <p:cNvSpPr/>
              <p:nvPr/>
            </p:nvSpPr>
            <p:spPr>
              <a:xfrm>
                <a:off x="1422341" y="4351837"/>
                <a:ext cx="45718" cy="695458"/>
              </a:xfrm>
              <a:prstGeom prst="flowChartConnector">
                <a:avLst/>
              </a:prstGeom>
              <a:solidFill>
                <a:schemeClr val="dk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sp>
        <p:nvSpPr>
          <p:cNvPr id="102" name="Shape 102"/>
          <p:cNvSpPr/>
          <p:nvPr/>
        </p:nvSpPr>
        <p:spPr>
          <a:xfrm>
            <a:off x="9155734" y="1429683"/>
            <a:ext cx="52962" cy="548867"/>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103" name="Shape 103"/>
          <p:cNvGrpSpPr/>
          <p:nvPr/>
        </p:nvGrpSpPr>
        <p:grpSpPr>
          <a:xfrm rot="4634684">
            <a:off x="10090886" y="2479935"/>
            <a:ext cx="271964" cy="253457"/>
            <a:chOff x="2433208" y="1911200"/>
            <a:chExt cx="1134240" cy="1176079"/>
          </a:xfrm>
        </p:grpSpPr>
        <p:sp>
          <p:nvSpPr>
            <p:cNvPr id="104" name="Shape 104"/>
            <p:cNvSpPr/>
            <p:nvPr/>
          </p:nvSpPr>
          <p:spPr>
            <a:xfrm>
              <a:off x="2433208" y="1911200"/>
              <a:ext cx="1134240" cy="1176079"/>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105" name="Shape 105"/>
            <p:cNvGrpSpPr/>
            <p:nvPr/>
          </p:nvGrpSpPr>
          <p:grpSpPr>
            <a:xfrm>
              <a:off x="2872005" y="1972968"/>
              <a:ext cx="256644" cy="1052541"/>
              <a:chOff x="1299220" y="4118796"/>
              <a:chExt cx="297760" cy="1161540"/>
            </a:xfrm>
          </p:grpSpPr>
          <p:sp>
            <p:nvSpPr>
              <p:cNvPr id="106" name="Shape 106"/>
              <p:cNvSpPr/>
              <p:nvPr/>
            </p:nvSpPr>
            <p:spPr>
              <a:xfrm>
                <a:off x="1299220" y="4118796"/>
                <a:ext cx="297760" cy="1161540"/>
              </a:xfrm>
              <a:prstGeom prst="flowChartConnector">
                <a:avLst/>
              </a:prstGeom>
              <a:solidFill>
                <a:srgbClr val="F1E82B"/>
              </a:solidFill>
              <a:ln w="12700" cap="flat" cmpd="sng">
                <a:solidFill>
                  <a:srgbClr val="7030A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07" name="Shape 107"/>
              <p:cNvSpPr/>
              <p:nvPr/>
            </p:nvSpPr>
            <p:spPr>
              <a:xfrm>
                <a:off x="1422341" y="4351837"/>
                <a:ext cx="45718" cy="695458"/>
              </a:xfrm>
              <a:prstGeom prst="flowChartConnector">
                <a:avLst/>
              </a:prstGeom>
              <a:solidFill>
                <a:schemeClr val="dk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grpSp>
        <p:nvGrpSpPr>
          <p:cNvPr id="108" name="Shape 108"/>
          <p:cNvGrpSpPr/>
          <p:nvPr/>
        </p:nvGrpSpPr>
        <p:grpSpPr>
          <a:xfrm rot="4634684">
            <a:off x="10243286" y="2632335"/>
            <a:ext cx="271964" cy="253457"/>
            <a:chOff x="2433208" y="1911200"/>
            <a:chExt cx="1134240" cy="1176079"/>
          </a:xfrm>
        </p:grpSpPr>
        <p:sp>
          <p:nvSpPr>
            <p:cNvPr id="109" name="Shape 109"/>
            <p:cNvSpPr/>
            <p:nvPr/>
          </p:nvSpPr>
          <p:spPr>
            <a:xfrm>
              <a:off x="2433208" y="1911200"/>
              <a:ext cx="1134240" cy="1176079"/>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110" name="Shape 110"/>
            <p:cNvGrpSpPr/>
            <p:nvPr/>
          </p:nvGrpSpPr>
          <p:grpSpPr>
            <a:xfrm>
              <a:off x="2872005" y="1972968"/>
              <a:ext cx="256644" cy="1052541"/>
              <a:chOff x="1299220" y="4118796"/>
              <a:chExt cx="297760" cy="1161540"/>
            </a:xfrm>
          </p:grpSpPr>
          <p:sp>
            <p:nvSpPr>
              <p:cNvPr id="111" name="Shape 111"/>
              <p:cNvSpPr/>
              <p:nvPr/>
            </p:nvSpPr>
            <p:spPr>
              <a:xfrm>
                <a:off x="1299220" y="4118796"/>
                <a:ext cx="297760" cy="1161540"/>
              </a:xfrm>
              <a:prstGeom prst="flowChartConnector">
                <a:avLst/>
              </a:prstGeom>
              <a:solidFill>
                <a:srgbClr val="F1E82B"/>
              </a:solidFill>
              <a:ln w="12700" cap="flat" cmpd="sng">
                <a:solidFill>
                  <a:srgbClr val="7030A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12" name="Shape 112"/>
              <p:cNvSpPr/>
              <p:nvPr/>
            </p:nvSpPr>
            <p:spPr>
              <a:xfrm>
                <a:off x="1422341" y="4351837"/>
                <a:ext cx="45718" cy="695458"/>
              </a:xfrm>
              <a:prstGeom prst="flowChartConnector">
                <a:avLst/>
              </a:prstGeom>
              <a:solidFill>
                <a:schemeClr val="dk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grpSp>
        <p:nvGrpSpPr>
          <p:cNvPr id="113" name="Shape 113"/>
          <p:cNvGrpSpPr/>
          <p:nvPr/>
        </p:nvGrpSpPr>
        <p:grpSpPr>
          <a:xfrm rot="4634684">
            <a:off x="10395686" y="2784735"/>
            <a:ext cx="271964" cy="253457"/>
            <a:chOff x="2433208" y="1911200"/>
            <a:chExt cx="1134240" cy="1176079"/>
          </a:xfrm>
        </p:grpSpPr>
        <p:sp>
          <p:nvSpPr>
            <p:cNvPr id="114" name="Shape 114"/>
            <p:cNvSpPr/>
            <p:nvPr/>
          </p:nvSpPr>
          <p:spPr>
            <a:xfrm>
              <a:off x="2433208" y="1911200"/>
              <a:ext cx="1134240" cy="1176079"/>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115" name="Shape 115"/>
            <p:cNvGrpSpPr/>
            <p:nvPr/>
          </p:nvGrpSpPr>
          <p:grpSpPr>
            <a:xfrm>
              <a:off x="2872005" y="1972968"/>
              <a:ext cx="256644" cy="1052541"/>
              <a:chOff x="1299220" y="4118796"/>
              <a:chExt cx="297760" cy="1161540"/>
            </a:xfrm>
          </p:grpSpPr>
          <p:sp>
            <p:nvSpPr>
              <p:cNvPr id="116" name="Shape 116"/>
              <p:cNvSpPr/>
              <p:nvPr/>
            </p:nvSpPr>
            <p:spPr>
              <a:xfrm>
                <a:off x="1299220" y="4118796"/>
                <a:ext cx="297760" cy="1161540"/>
              </a:xfrm>
              <a:prstGeom prst="flowChartConnector">
                <a:avLst/>
              </a:prstGeom>
              <a:solidFill>
                <a:srgbClr val="F1E82B"/>
              </a:solidFill>
              <a:ln w="12700" cap="flat" cmpd="sng">
                <a:solidFill>
                  <a:srgbClr val="7030A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17" name="Shape 117"/>
              <p:cNvSpPr/>
              <p:nvPr/>
            </p:nvSpPr>
            <p:spPr>
              <a:xfrm>
                <a:off x="1422341" y="4351837"/>
                <a:ext cx="45718" cy="695458"/>
              </a:xfrm>
              <a:prstGeom prst="flowChartConnector">
                <a:avLst/>
              </a:prstGeom>
              <a:solidFill>
                <a:schemeClr val="dk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grpSp>
        <p:nvGrpSpPr>
          <p:cNvPr id="118" name="Shape 118"/>
          <p:cNvGrpSpPr/>
          <p:nvPr/>
        </p:nvGrpSpPr>
        <p:grpSpPr>
          <a:xfrm rot="4634684">
            <a:off x="10548086" y="2937135"/>
            <a:ext cx="271964" cy="253457"/>
            <a:chOff x="2433208" y="1911200"/>
            <a:chExt cx="1134240" cy="1176079"/>
          </a:xfrm>
        </p:grpSpPr>
        <p:sp>
          <p:nvSpPr>
            <p:cNvPr id="119" name="Shape 119"/>
            <p:cNvSpPr/>
            <p:nvPr/>
          </p:nvSpPr>
          <p:spPr>
            <a:xfrm>
              <a:off x="2433208" y="1911200"/>
              <a:ext cx="1134240" cy="1176079"/>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120" name="Shape 120"/>
            <p:cNvGrpSpPr/>
            <p:nvPr/>
          </p:nvGrpSpPr>
          <p:grpSpPr>
            <a:xfrm>
              <a:off x="2872005" y="1972968"/>
              <a:ext cx="256644" cy="1052541"/>
              <a:chOff x="1299220" y="4118796"/>
              <a:chExt cx="297760" cy="1161540"/>
            </a:xfrm>
          </p:grpSpPr>
          <p:sp>
            <p:nvSpPr>
              <p:cNvPr id="121" name="Shape 121"/>
              <p:cNvSpPr/>
              <p:nvPr/>
            </p:nvSpPr>
            <p:spPr>
              <a:xfrm>
                <a:off x="1299220" y="4118796"/>
                <a:ext cx="297760" cy="1161540"/>
              </a:xfrm>
              <a:prstGeom prst="flowChartConnector">
                <a:avLst/>
              </a:prstGeom>
              <a:solidFill>
                <a:srgbClr val="F1E82B"/>
              </a:solidFill>
              <a:ln w="12700" cap="flat" cmpd="sng">
                <a:solidFill>
                  <a:srgbClr val="7030A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22" name="Shape 122"/>
              <p:cNvSpPr/>
              <p:nvPr/>
            </p:nvSpPr>
            <p:spPr>
              <a:xfrm>
                <a:off x="1422341" y="4351837"/>
                <a:ext cx="45718" cy="695458"/>
              </a:xfrm>
              <a:prstGeom prst="flowChartConnector">
                <a:avLst/>
              </a:prstGeom>
              <a:solidFill>
                <a:schemeClr val="dk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grpSp>
        <p:nvGrpSpPr>
          <p:cNvPr id="123" name="Shape 123"/>
          <p:cNvGrpSpPr/>
          <p:nvPr/>
        </p:nvGrpSpPr>
        <p:grpSpPr>
          <a:xfrm rot="4634684">
            <a:off x="10700486" y="3089535"/>
            <a:ext cx="271964" cy="253457"/>
            <a:chOff x="2433208" y="1911200"/>
            <a:chExt cx="1134240" cy="1176079"/>
          </a:xfrm>
        </p:grpSpPr>
        <p:sp>
          <p:nvSpPr>
            <p:cNvPr id="124" name="Shape 124"/>
            <p:cNvSpPr/>
            <p:nvPr/>
          </p:nvSpPr>
          <p:spPr>
            <a:xfrm>
              <a:off x="2433208" y="1911200"/>
              <a:ext cx="1134240" cy="1176079"/>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125" name="Shape 125"/>
            <p:cNvGrpSpPr/>
            <p:nvPr/>
          </p:nvGrpSpPr>
          <p:grpSpPr>
            <a:xfrm>
              <a:off x="2872005" y="1972968"/>
              <a:ext cx="256644" cy="1052541"/>
              <a:chOff x="1299220" y="4118796"/>
              <a:chExt cx="297760" cy="1161540"/>
            </a:xfrm>
          </p:grpSpPr>
          <p:sp>
            <p:nvSpPr>
              <p:cNvPr id="126" name="Shape 126"/>
              <p:cNvSpPr/>
              <p:nvPr/>
            </p:nvSpPr>
            <p:spPr>
              <a:xfrm>
                <a:off x="1299220" y="4118796"/>
                <a:ext cx="297760" cy="1161540"/>
              </a:xfrm>
              <a:prstGeom prst="flowChartConnector">
                <a:avLst/>
              </a:prstGeom>
              <a:solidFill>
                <a:srgbClr val="F1E82B"/>
              </a:solidFill>
              <a:ln w="12700" cap="flat" cmpd="sng">
                <a:solidFill>
                  <a:srgbClr val="7030A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27" name="Shape 127"/>
              <p:cNvSpPr/>
              <p:nvPr/>
            </p:nvSpPr>
            <p:spPr>
              <a:xfrm>
                <a:off x="1422341" y="4351837"/>
                <a:ext cx="45718" cy="695458"/>
              </a:xfrm>
              <a:prstGeom prst="flowChartConnector">
                <a:avLst/>
              </a:prstGeom>
              <a:solidFill>
                <a:schemeClr val="dk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grpSp>
        <p:nvGrpSpPr>
          <p:cNvPr id="128" name="Shape 128"/>
          <p:cNvGrpSpPr/>
          <p:nvPr/>
        </p:nvGrpSpPr>
        <p:grpSpPr>
          <a:xfrm rot="4634684">
            <a:off x="10852886" y="3241935"/>
            <a:ext cx="271964" cy="253457"/>
            <a:chOff x="2433208" y="1911200"/>
            <a:chExt cx="1134240" cy="1176079"/>
          </a:xfrm>
        </p:grpSpPr>
        <p:sp>
          <p:nvSpPr>
            <p:cNvPr id="129" name="Shape 129"/>
            <p:cNvSpPr/>
            <p:nvPr/>
          </p:nvSpPr>
          <p:spPr>
            <a:xfrm>
              <a:off x="2433208" y="1911200"/>
              <a:ext cx="1134240" cy="1176079"/>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130" name="Shape 130"/>
            <p:cNvGrpSpPr/>
            <p:nvPr/>
          </p:nvGrpSpPr>
          <p:grpSpPr>
            <a:xfrm>
              <a:off x="2872005" y="1972968"/>
              <a:ext cx="256644" cy="1052541"/>
              <a:chOff x="1299220" y="4118796"/>
              <a:chExt cx="297760" cy="1161540"/>
            </a:xfrm>
          </p:grpSpPr>
          <p:sp>
            <p:nvSpPr>
              <p:cNvPr id="131" name="Shape 131"/>
              <p:cNvSpPr/>
              <p:nvPr/>
            </p:nvSpPr>
            <p:spPr>
              <a:xfrm>
                <a:off x="1299220" y="4118796"/>
                <a:ext cx="297760" cy="1161540"/>
              </a:xfrm>
              <a:prstGeom prst="flowChartConnector">
                <a:avLst/>
              </a:prstGeom>
              <a:solidFill>
                <a:srgbClr val="F1E82B"/>
              </a:solidFill>
              <a:ln w="12700" cap="flat" cmpd="sng">
                <a:solidFill>
                  <a:srgbClr val="7030A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32" name="Shape 132"/>
              <p:cNvSpPr/>
              <p:nvPr/>
            </p:nvSpPr>
            <p:spPr>
              <a:xfrm>
                <a:off x="1422341" y="4351837"/>
                <a:ext cx="45718" cy="695458"/>
              </a:xfrm>
              <a:prstGeom prst="flowChartConnector">
                <a:avLst/>
              </a:prstGeom>
              <a:solidFill>
                <a:schemeClr val="dk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grpSp>
        <p:nvGrpSpPr>
          <p:cNvPr id="238" name="Shape 133"/>
          <p:cNvGrpSpPr/>
          <p:nvPr/>
        </p:nvGrpSpPr>
        <p:grpSpPr>
          <a:xfrm>
            <a:off x="2818542" y="1809190"/>
            <a:ext cx="1143708" cy="468588"/>
            <a:chOff x="2600977" y="3258679"/>
            <a:chExt cx="4762654" cy="1966463"/>
          </a:xfrm>
        </p:grpSpPr>
        <p:grpSp>
          <p:nvGrpSpPr>
            <p:cNvPr id="239" name="Shape 134"/>
            <p:cNvGrpSpPr/>
            <p:nvPr/>
          </p:nvGrpSpPr>
          <p:grpSpPr>
            <a:xfrm>
              <a:off x="2600977" y="3258679"/>
              <a:ext cx="4762654" cy="1966463"/>
              <a:chOff x="1000738" y="2626493"/>
              <a:chExt cx="6073455" cy="2576274"/>
            </a:xfrm>
          </p:grpSpPr>
          <p:sp>
            <p:nvSpPr>
              <p:cNvPr id="277" name="Shape 135"/>
              <p:cNvSpPr/>
              <p:nvPr/>
            </p:nvSpPr>
            <p:spPr>
              <a:xfrm>
                <a:off x="5580235" y="337038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278" name="Shape 136"/>
              <p:cNvGrpSpPr/>
              <p:nvPr/>
            </p:nvGrpSpPr>
            <p:grpSpPr>
              <a:xfrm>
                <a:off x="1000738" y="2626493"/>
                <a:ext cx="6073455" cy="2576274"/>
                <a:chOff x="1633834" y="3176050"/>
                <a:chExt cx="6073455" cy="2576274"/>
              </a:xfrm>
            </p:grpSpPr>
            <p:sp>
              <p:nvSpPr>
                <p:cNvPr id="279" name="Shape 137"/>
                <p:cNvSpPr/>
                <p:nvPr/>
              </p:nvSpPr>
              <p:spPr>
                <a:xfrm>
                  <a:off x="5964589" y="391613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80" name="Shape 138"/>
                <p:cNvSpPr/>
                <p:nvPr/>
              </p:nvSpPr>
              <p:spPr>
                <a:xfrm>
                  <a:off x="6320219" y="448739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81" name="Shape 139"/>
                <p:cNvSpPr/>
                <p:nvPr/>
              </p:nvSpPr>
              <p:spPr>
                <a:xfrm>
                  <a:off x="3709614" y="382024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82" name="Shape 140"/>
                <p:cNvSpPr/>
                <p:nvPr/>
              </p:nvSpPr>
              <p:spPr>
                <a:xfrm>
                  <a:off x="3139615" y="354763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283" name="Shape 141"/>
                <p:cNvGrpSpPr/>
                <p:nvPr/>
              </p:nvGrpSpPr>
              <p:grpSpPr>
                <a:xfrm>
                  <a:off x="1633834" y="3176050"/>
                  <a:ext cx="6073455" cy="2576274"/>
                  <a:chOff x="3964862" y="3023650"/>
                  <a:chExt cx="6073455" cy="2576274"/>
                </a:xfrm>
              </p:grpSpPr>
              <p:sp>
                <p:nvSpPr>
                  <p:cNvPr id="284" name="Shape 142"/>
                  <p:cNvSpPr/>
                  <p:nvPr/>
                </p:nvSpPr>
                <p:spPr>
                  <a:xfrm>
                    <a:off x="4770205" y="3757555"/>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85" name="Shape 143"/>
                  <p:cNvSpPr/>
                  <p:nvPr/>
                </p:nvSpPr>
                <p:spPr>
                  <a:xfrm>
                    <a:off x="4758039" y="4320126"/>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86" name="Shape 144"/>
                  <p:cNvSpPr/>
                  <p:nvPr/>
                </p:nvSpPr>
                <p:spPr>
                  <a:xfrm>
                    <a:off x="6726482" y="3368796"/>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287" name="Shape 145"/>
                  <p:cNvGrpSpPr/>
                  <p:nvPr/>
                </p:nvGrpSpPr>
                <p:grpSpPr>
                  <a:xfrm>
                    <a:off x="3964862" y="3023650"/>
                    <a:ext cx="6073455" cy="2576274"/>
                    <a:chOff x="202552" y="2457649"/>
                    <a:chExt cx="8599608" cy="3739283"/>
                  </a:xfrm>
                </p:grpSpPr>
                <p:sp>
                  <p:nvSpPr>
                    <p:cNvPr id="288" name="Shape 146"/>
                    <p:cNvSpPr/>
                    <p:nvPr/>
                  </p:nvSpPr>
                  <p:spPr>
                    <a:xfrm>
                      <a:off x="3078480" y="245904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89" name="Shape 147"/>
                    <p:cNvSpPr/>
                    <p:nvPr/>
                  </p:nvSpPr>
                  <p:spPr>
                    <a:xfrm>
                      <a:off x="2521635" y="2997522"/>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90" name="Shape 148"/>
                    <p:cNvSpPr/>
                    <p:nvPr/>
                  </p:nvSpPr>
                  <p:spPr>
                    <a:xfrm>
                      <a:off x="3657389" y="245765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91" name="Shape 149"/>
                    <p:cNvSpPr/>
                    <p:nvPr/>
                  </p:nvSpPr>
                  <p:spPr>
                    <a:xfrm>
                      <a:off x="4236619" y="245765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92" name="Shape 150"/>
                    <p:cNvSpPr/>
                    <p:nvPr/>
                  </p:nvSpPr>
                  <p:spPr>
                    <a:xfrm>
                      <a:off x="4815530" y="245765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93" name="Shape 151"/>
                    <p:cNvSpPr/>
                    <p:nvPr/>
                  </p:nvSpPr>
                  <p:spPr>
                    <a:xfrm>
                      <a:off x="3102698" y="299474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94" name="Shape 152"/>
                    <p:cNvSpPr/>
                    <p:nvPr/>
                  </p:nvSpPr>
                  <p:spPr>
                    <a:xfrm>
                      <a:off x="1948449" y="350798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95" name="Shape 153"/>
                    <p:cNvSpPr/>
                    <p:nvPr/>
                  </p:nvSpPr>
                  <p:spPr>
                    <a:xfrm>
                      <a:off x="202552" y="459155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96" name="Shape 154"/>
                    <p:cNvSpPr/>
                    <p:nvPr/>
                  </p:nvSpPr>
                  <p:spPr>
                    <a:xfrm>
                      <a:off x="3543433" y="352921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97" name="Shape 155"/>
                    <p:cNvSpPr/>
                    <p:nvPr/>
                  </p:nvSpPr>
                  <p:spPr>
                    <a:xfrm>
                      <a:off x="3995514" y="511512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98" name="Shape 156"/>
                    <p:cNvSpPr/>
                    <p:nvPr/>
                  </p:nvSpPr>
                  <p:spPr>
                    <a:xfrm>
                      <a:off x="4561139" y="511512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99" name="Shape 157"/>
                    <p:cNvSpPr/>
                    <p:nvPr/>
                  </p:nvSpPr>
                  <p:spPr>
                    <a:xfrm>
                      <a:off x="5914480" y="344003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0" name="Shape 158"/>
                    <p:cNvSpPr/>
                    <p:nvPr/>
                  </p:nvSpPr>
                  <p:spPr>
                    <a:xfrm>
                      <a:off x="5470573" y="34196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301" name="Shape 159"/>
                    <p:cNvGrpSpPr/>
                    <p:nvPr/>
                  </p:nvGrpSpPr>
                  <p:grpSpPr>
                    <a:xfrm>
                      <a:off x="1264407" y="5115129"/>
                      <a:ext cx="1695899" cy="1081803"/>
                      <a:chOff x="1658674" y="5063773"/>
                      <a:chExt cx="1695899" cy="1081803"/>
                    </a:xfrm>
                  </p:grpSpPr>
                  <p:sp>
                    <p:nvSpPr>
                      <p:cNvPr id="339" name="Shape 160"/>
                      <p:cNvSpPr/>
                      <p:nvPr/>
                    </p:nvSpPr>
                    <p:spPr>
                      <a:xfrm>
                        <a:off x="1658674" y="50713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40" name="Shape 161"/>
                      <p:cNvSpPr/>
                      <p:nvPr/>
                    </p:nvSpPr>
                    <p:spPr>
                      <a:xfrm>
                        <a:off x="2195475" y="5608485"/>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41" name="Shape 162"/>
                      <p:cNvSpPr/>
                      <p:nvPr/>
                    </p:nvSpPr>
                    <p:spPr>
                      <a:xfrm>
                        <a:off x="2775025" y="506377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42" name="Shape 163"/>
                      <p:cNvSpPr/>
                      <p:nvPr/>
                    </p:nvSpPr>
                    <p:spPr>
                      <a:xfrm>
                        <a:off x="2195475" y="50713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302" name="Shape 164"/>
                    <p:cNvSpPr/>
                    <p:nvPr/>
                  </p:nvSpPr>
                  <p:spPr>
                    <a:xfrm>
                      <a:off x="4979419" y="347306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3" name="Shape 165"/>
                    <p:cNvSpPr/>
                    <p:nvPr/>
                  </p:nvSpPr>
                  <p:spPr>
                    <a:xfrm>
                      <a:off x="4451489" y="34196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4" name="Shape 166"/>
                    <p:cNvSpPr/>
                    <p:nvPr/>
                  </p:nvSpPr>
                  <p:spPr>
                    <a:xfrm>
                      <a:off x="4010753" y="346724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5" name="Shape 167"/>
                    <p:cNvSpPr/>
                    <p:nvPr/>
                  </p:nvSpPr>
                  <p:spPr>
                    <a:xfrm>
                      <a:off x="782100" y="459155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6" name="Shape 168"/>
                    <p:cNvSpPr/>
                    <p:nvPr/>
                  </p:nvSpPr>
                  <p:spPr>
                    <a:xfrm>
                      <a:off x="1364728" y="459155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7" name="Shape 169"/>
                    <p:cNvSpPr/>
                    <p:nvPr/>
                  </p:nvSpPr>
                  <p:spPr>
                    <a:xfrm>
                      <a:off x="781985" y="407098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8" name="Shape 170"/>
                    <p:cNvSpPr/>
                    <p:nvPr/>
                  </p:nvSpPr>
                  <p:spPr>
                    <a:xfrm>
                      <a:off x="1361533" y="406685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9" name="Shape 171"/>
                    <p:cNvSpPr/>
                    <p:nvPr/>
                  </p:nvSpPr>
                  <p:spPr>
                    <a:xfrm>
                      <a:off x="1363357" y="352035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0" name="Shape 172"/>
                    <p:cNvSpPr/>
                    <p:nvPr/>
                  </p:nvSpPr>
                  <p:spPr>
                    <a:xfrm>
                      <a:off x="1939427" y="299474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1" name="Shape 173"/>
                    <p:cNvSpPr/>
                    <p:nvPr/>
                  </p:nvSpPr>
                  <p:spPr>
                    <a:xfrm>
                      <a:off x="2957276" y="350797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2" name="Shape 174"/>
                    <p:cNvSpPr/>
                    <p:nvPr/>
                  </p:nvSpPr>
                  <p:spPr>
                    <a:xfrm>
                      <a:off x="2413215" y="3531832"/>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3" name="Shape 175"/>
                    <p:cNvSpPr/>
                    <p:nvPr/>
                  </p:nvSpPr>
                  <p:spPr>
                    <a:xfrm>
                      <a:off x="4729628" y="298739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4" name="Shape 176"/>
                    <p:cNvSpPr/>
                    <p:nvPr/>
                  </p:nvSpPr>
                  <p:spPr>
                    <a:xfrm>
                      <a:off x="3653912" y="298929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5" name="Shape 177"/>
                    <p:cNvSpPr/>
                    <p:nvPr/>
                  </p:nvSpPr>
                  <p:spPr>
                    <a:xfrm>
                      <a:off x="4238475" y="299706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316" name="Shape 178"/>
                    <p:cNvGrpSpPr/>
                    <p:nvPr/>
                  </p:nvGrpSpPr>
                  <p:grpSpPr>
                    <a:xfrm flipH="1">
                      <a:off x="3529186" y="2462653"/>
                      <a:ext cx="5272974" cy="2700253"/>
                      <a:chOff x="2664761" y="3141328"/>
                      <a:chExt cx="5192526" cy="2670994"/>
                    </a:xfrm>
                  </p:grpSpPr>
                  <p:sp>
                    <p:nvSpPr>
                      <p:cNvPr id="325" name="Shape 179"/>
                      <p:cNvSpPr/>
                      <p:nvPr/>
                    </p:nvSpPr>
                    <p:spPr>
                      <a:xfrm>
                        <a:off x="5540689" y="314271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6" name="Shape 180"/>
                      <p:cNvSpPr/>
                      <p:nvPr/>
                    </p:nvSpPr>
                    <p:spPr>
                      <a:xfrm>
                        <a:off x="4983846" y="368120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7" name="Shape 181"/>
                      <p:cNvSpPr/>
                      <p:nvPr/>
                    </p:nvSpPr>
                    <p:spPr>
                      <a:xfrm>
                        <a:off x="6119600" y="314133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8" name="Shape 182"/>
                      <p:cNvSpPr/>
                      <p:nvPr/>
                    </p:nvSpPr>
                    <p:spPr>
                      <a:xfrm>
                        <a:off x="6698829" y="314133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9" name="Shape 183"/>
                      <p:cNvSpPr/>
                      <p:nvPr/>
                    </p:nvSpPr>
                    <p:spPr>
                      <a:xfrm>
                        <a:off x="7277739" y="314132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0" name="Shape 184"/>
                      <p:cNvSpPr/>
                      <p:nvPr/>
                    </p:nvSpPr>
                    <p:spPr>
                      <a:xfrm>
                        <a:off x="5564907" y="367841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1" name="Shape 185"/>
                      <p:cNvSpPr/>
                      <p:nvPr/>
                    </p:nvSpPr>
                    <p:spPr>
                      <a:xfrm>
                        <a:off x="4119907" y="421551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2" name="Shape 186"/>
                      <p:cNvSpPr/>
                      <p:nvPr/>
                    </p:nvSpPr>
                    <p:spPr>
                      <a:xfrm>
                        <a:off x="2664761" y="5275232"/>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3" name="Shape 187"/>
                      <p:cNvSpPr/>
                      <p:nvPr/>
                    </p:nvSpPr>
                    <p:spPr>
                      <a:xfrm>
                        <a:off x="3244310" y="5275232"/>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4" name="Shape 188"/>
                      <p:cNvSpPr/>
                      <p:nvPr/>
                    </p:nvSpPr>
                    <p:spPr>
                      <a:xfrm>
                        <a:off x="3826937" y="5275232"/>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5" name="Shape 189"/>
                      <p:cNvSpPr/>
                      <p:nvPr/>
                    </p:nvSpPr>
                    <p:spPr>
                      <a:xfrm>
                        <a:off x="3244194" y="475466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6" name="Shape 190"/>
                      <p:cNvSpPr/>
                      <p:nvPr/>
                    </p:nvSpPr>
                    <p:spPr>
                      <a:xfrm>
                        <a:off x="3823744" y="475053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7" name="Shape 191"/>
                      <p:cNvSpPr/>
                      <p:nvPr/>
                    </p:nvSpPr>
                    <p:spPr>
                      <a:xfrm>
                        <a:off x="5217178" y="3731216"/>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8" name="Shape 192"/>
                      <p:cNvSpPr/>
                      <p:nvPr/>
                    </p:nvSpPr>
                    <p:spPr>
                      <a:xfrm>
                        <a:off x="4401637" y="367842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317" name="Shape 193"/>
                    <p:cNvSpPr/>
                    <p:nvPr/>
                  </p:nvSpPr>
                  <p:spPr>
                    <a:xfrm>
                      <a:off x="1873708" y="3947082"/>
                      <a:ext cx="5254216" cy="118156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8" name="Shape 194"/>
                    <p:cNvSpPr/>
                    <p:nvPr/>
                  </p:nvSpPr>
                  <p:spPr>
                    <a:xfrm>
                      <a:off x="5864489" y="3003041"/>
                      <a:ext cx="601033"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9" name="Shape 195"/>
                    <p:cNvSpPr/>
                    <p:nvPr/>
                  </p:nvSpPr>
                  <p:spPr>
                    <a:xfrm>
                      <a:off x="5351228" y="2457649"/>
                      <a:ext cx="550714" cy="616939"/>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320" name="Shape 196"/>
                    <p:cNvGrpSpPr/>
                    <p:nvPr/>
                  </p:nvGrpSpPr>
                  <p:grpSpPr>
                    <a:xfrm>
                      <a:off x="6102334" y="5076686"/>
                      <a:ext cx="1695900" cy="1081811"/>
                      <a:chOff x="1658674" y="5063773"/>
                      <a:chExt cx="1695900" cy="1081811"/>
                    </a:xfrm>
                  </p:grpSpPr>
                  <p:sp>
                    <p:nvSpPr>
                      <p:cNvPr id="321" name="Shape 197"/>
                      <p:cNvSpPr/>
                      <p:nvPr/>
                    </p:nvSpPr>
                    <p:spPr>
                      <a:xfrm>
                        <a:off x="1658674" y="50713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2" name="Shape 198"/>
                      <p:cNvSpPr/>
                      <p:nvPr/>
                    </p:nvSpPr>
                    <p:spPr>
                      <a:xfrm>
                        <a:off x="2195474" y="5608497"/>
                        <a:ext cx="579546" cy="537087"/>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3" name="Shape 199"/>
                      <p:cNvSpPr/>
                      <p:nvPr/>
                    </p:nvSpPr>
                    <p:spPr>
                      <a:xfrm>
                        <a:off x="2775025" y="506377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4" name="Shape 200"/>
                      <p:cNvSpPr/>
                      <p:nvPr/>
                    </p:nvSpPr>
                    <p:spPr>
                      <a:xfrm>
                        <a:off x="2195475" y="50713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grpSp>
          </p:grpSp>
        </p:grpSp>
        <p:grpSp>
          <p:nvGrpSpPr>
            <p:cNvPr id="240" name="Shape 201"/>
            <p:cNvGrpSpPr/>
            <p:nvPr/>
          </p:nvGrpSpPr>
          <p:grpSpPr>
            <a:xfrm>
              <a:off x="4320915" y="3284921"/>
              <a:ext cx="1327112" cy="728590"/>
              <a:chOff x="3248356" y="3139079"/>
              <a:chExt cx="1585308" cy="847862"/>
            </a:xfrm>
          </p:grpSpPr>
          <p:sp>
            <p:nvSpPr>
              <p:cNvPr id="272" name="Shape 202"/>
              <p:cNvSpPr/>
              <p:nvPr/>
            </p:nvSpPr>
            <p:spPr>
              <a:xfrm rot="-5400000">
                <a:off x="3650973" y="2736462"/>
                <a:ext cx="780074" cy="1585308"/>
              </a:xfrm>
              <a:prstGeom prst="flowChartDelay">
                <a:avLst/>
              </a:prstGeom>
              <a:gradFill>
                <a:gsLst>
                  <a:gs pos="0">
                    <a:srgbClr val="BBD6EE"/>
                  </a:gs>
                  <a:gs pos="31000">
                    <a:srgbClr val="BBD6EE"/>
                  </a:gs>
                  <a:gs pos="74000">
                    <a:srgbClr val="629FD6"/>
                  </a:gs>
                  <a:gs pos="100000">
                    <a:srgbClr val="255D91"/>
                  </a:gs>
                </a:gsLst>
                <a:lin ang="8100000" scaled="0"/>
              </a:gra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273" name="Shape 203"/>
              <p:cNvGrpSpPr/>
              <p:nvPr/>
            </p:nvGrpSpPr>
            <p:grpSpPr>
              <a:xfrm>
                <a:off x="3628716" y="3192901"/>
                <a:ext cx="824586" cy="794040"/>
                <a:chOff x="4949265" y="860624"/>
                <a:chExt cx="4207957" cy="4276026"/>
              </a:xfrm>
            </p:grpSpPr>
            <p:sp>
              <p:nvSpPr>
                <p:cNvPr id="274" name="Shape 204"/>
                <p:cNvSpPr/>
                <p:nvPr/>
              </p:nvSpPr>
              <p:spPr>
                <a:xfrm rot="-6240274">
                  <a:off x="5280279" y="1272406"/>
                  <a:ext cx="3545930" cy="3452463"/>
                </a:xfrm>
                <a:prstGeom prst="flowChartConnector">
                  <a:avLst/>
                </a:prstGeom>
                <a:gradFill>
                  <a:gsLst>
                    <a:gs pos="0">
                      <a:srgbClr val="692DAB"/>
                    </a:gs>
                    <a:gs pos="14000">
                      <a:srgbClr val="692DAB"/>
                    </a:gs>
                    <a:gs pos="18000">
                      <a:srgbClr val="6C2FB0"/>
                    </a:gs>
                    <a:gs pos="27000">
                      <a:srgbClr val="6A2EAD"/>
                    </a:gs>
                    <a:gs pos="67000">
                      <a:srgbClr val="9341EE"/>
                    </a:gs>
                    <a:gs pos="80000">
                      <a:srgbClr val="542589"/>
                    </a:gs>
                    <a:gs pos="100000">
                      <a:srgbClr val="542589"/>
                    </a:gs>
                  </a:gsLst>
                  <a:path path="circle">
                    <a:fillToRect l="100000" t="100000"/>
                  </a:path>
                  <a:tileRect r="-100000" b="-100000"/>
                </a:gra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75" name="Shape 205"/>
                <p:cNvSpPr/>
                <p:nvPr/>
              </p:nvSpPr>
              <p:spPr>
                <a:xfrm>
                  <a:off x="6628946" y="1760696"/>
                  <a:ext cx="848598" cy="2484798"/>
                </a:xfrm>
                <a:prstGeom prst="flowChartConnector">
                  <a:avLst/>
                </a:prstGeom>
                <a:solidFill>
                  <a:srgbClr val="FEDF8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76" name="Shape 206"/>
                <p:cNvSpPr/>
                <p:nvPr/>
              </p:nvSpPr>
              <p:spPr>
                <a:xfrm>
                  <a:off x="6961860" y="2179171"/>
                  <a:ext cx="182770" cy="1638935"/>
                </a:xfrm>
                <a:prstGeom prst="ellipse">
                  <a:avLst/>
                </a:prstGeom>
                <a:solidFill>
                  <a:schemeClr val="dk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grpSp>
          <p:nvGrpSpPr>
            <p:cNvPr id="241" name="Shape 207"/>
            <p:cNvGrpSpPr/>
            <p:nvPr/>
          </p:nvGrpSpPr>
          <p:grpSpPr>
            <a:xfrm rot="7231798">
              <a:off x="3523698" y="4650510"/>
              <a:ext cx="271964" cy="253457"/>
              <a:chOff x="2433208" y="1911200"/>
              <a:chExt cx="1134240" cy="1176079"/>
            </a:xfrm>
          </p:grpSpPr>
          <p:sp>
            <p:nvSpPr>
              <p:cNvPr id="268" name="Shape 208"/>
              <p:cNvSpPr/>
              <p:nvPr/>
            </p:nvSpPr>
            <p:spPr>
              <a:xfrm>
                <a:off x="2433208" y="1911200"/>
                <a:ext cx="1134240" cy="1176079"/>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269" name="Shape 209"/>
              <p:cNvGrpSpPr/>
              <p:nvPr/>
            </p:nvGrpSpPr>
            <p:grpSpPr>
              <a:xfrm>
                <a:off x="2872005" y="1972968"/>
                <a:ext cx="256644" cy="1052541"/>
                <a:chOff x="1299220" y="4118796"/>
                <a:chExt cx="297760" cy="1161540"/>
              </a:xfrm>
            </p:grpSpPr>
            <p:sp>
              <p:nvSpPr>
                <p:cNvPr id="270" name="Shape 210"/>
                <p:cNvSpPr/>
                <p:nvPr/>
              </p:nvSpPr>
              <p:spPr>
                <a:xfrm>
                  <a:off x="1299220" y="4118796"/>
                  <a:ext cx="297760" cy="1161540"/>
                </a:xfrm>
                <a:prstGeom prst="flowChartConnector">
                  <a:avLst/>
                </a:prstGeom>
                <a:solidFill>
                  <a:srgbClr val="F1E82B"/>
                </a:solidFill>
                <a:ln w="12700" cap="flat" cmpd="sng">
                  <a:solidFill>
                    <a:srgbClr val="7030A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71" name="Shape 211"/>
                <p:cNvSpPr/>
                <p:nvPr/>
              </p:nvSpPr>
              <p:spPr>
                <a:xfrm>
                  <a:off x="1422341" y="4351837"/>
                  <a:ext cx="45718" cy="695458"/>
                </a:xfrm>
                <a:prstGeom prst="flowChartConnector">
                  <a:avLst/>
                </a:prstGeom>
                <a:solidFill>
                  <a:schemeClr val="dk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sp>
          <p:nvSpPr>
            <p:cNvPr id="242" name="Shape 212"/>
            <p:cNvSpPr/>
            <p:nvPr/>
          </p:nvSpPr>
          <p:spPr>
            <a:xfrm>
              <a:off x="3660721" y="3767182"/>
              <a:ext cx="76248" cy="548867"/>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43" name="Shape 213"/>
            <p:cNvSpPr/>
            <p:nvPr/>
          </p:nvSpPr>
          <p:spPr>
            <a:xfrm>
              <a:off x="6030348" y="3905078"/>
              <a:ext cx="76248" cy="548867"/>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44" name="Shape 214"/>
            <p:cNvSpPr/>
            <p:nvPr/>
          </p:nvSpPr>
          <p:spPr>
            <a:xfrm>
              <a:off x="5784928" y="3728998"/>
              <a:ext cx="76248" cy="548867"/>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45" name="Shape 215"/>
            <p:cNvSpPr/>
            <p:nvPr/>
          </p:nvSpPr>
          <p:spPr>
            <a:xfrm>
              <a:off x="3413783" y="3974739"/>
              <a:ext cx="76248" cy="548867"/>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46" name="Shape 216"/>
            <p:cNvSpPr/>
            <p:nvPr/>
          </p:nvSpPr>
          <p:spPr>
            <a:xfrm>
              <a:off x="3952360" y="3700257"/>
              <a:ext cx="76248" cy="548867"/>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247" name="Shape 217"/>
            <p:cNvGrpSpPr/>
            <p:nvPr/>
          </p:nvGrpSpPr>
          <p:grpSpPr>
            <a:xfrm rot="4634684">
              <a:off x="6216326" y="4584083"/>
              <a:ext cx="271964" cy="253457"/>
              <a:chOff x="2433208" y="1911200"/>
              <a:chExt cx="1134240" cy="1176079"/>
            </a:xfrm>
          </p:grpSpPr>
          <p:sp>
            <p:nvSpPr>
              <p:cNvPr id="264" name="Shape 218"/>
              <p:cNvSpPr/>
              <p:nvPr/>
            </p:nvSpPr>
            <p:spPr>
              <a:xfrm>
                <a:off x="2433208" y="1911200"/>
                <a:ext cx="1134240" cy="1176079"/>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265" name="Shape 219"/>
              <p:cNvGrpSpPr/>
              <p:nvPr/>
            </p:nvGrpSpPr>
            <p:grpSpPr>
              <a:xfrm>
                <a:off x="2872005" y="1972968"/>
                <a:ext cx="256644" cy="1052541"/>
                <a:chOff x="1299220" y="4118796"/>
                <a:chExt cx="297760" cy="1161540"/>
              </a:xfrm>
            </p:grpSpPr>
            <p:sp>
              <p:nvSpPr>
                <p:cNvPr id="266" name="Shape 220"/>
                <p:cNvSpPr/>
                <p:nvPr/>
              </p:nvSpPr>
              <p:spPr>
                <a:xfrm>
                  <a:off x="1299220" y="4118796"/>
                  <a:ext cx="297760" cy="1161540"/>
                </a:xfrm>
                <a:prstGeom prst="flowChartConnector">
                  <a:avLst/>
                </a:prstGeom>
                <a:solidFill>
                  <a:srgbClr val="F1E82B"/>
                </a:solidFill>
                <a:ln w="12700" cap="flat" cmpd="sng">
                  <a:solidFill>
                    <a:srgbClr val="7030A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67" name="Shape 221"/>
                <p:cNvSpPr/>
                <p:nvPr/>
              </p:nvSpPr>
              <p:spPr>
                <a:xfrm>
                  <a:off x="1422341" y="4351837"/>
                  <a:ext cx="45718" cy="695458"/>
                </a:xfrm>
                <a:prstGeom prst="flowChartConnector">
                  <a:avLst/>
                </a:prstGeom>
                <a:solidFill>
                  <a:schemeClr val="dk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grpSp>
          <p:nvGrpSpPr>
            <p:cNvPr id="248" name="Shape 222"/>
            <p:cNvGrpSpPr/>
            <p:nvPr/>
          </p:nvGrpSpPr>
          <p:grpSpPr>
            <a:xfrm rot="3510446">
              <a:off x="5340733" y="4244866"/>
              <a:ext cx="271964" cy="253456"/>
              <a:chOff x="2433208" y="1911200"/>
              <a:chExt cx="1134240" cy="1176079"/>
            </a:xfrm>
          </p:grpSpPr>
          <p:sp>
            <p:nvSpPr>
              <p:cNvPr id="260" name="Shape 223"/>
              <p:cNvSpPr/>
              <p:nvPr/>
            </p:nvSpPr>
            <p:spPr>
              <a:xfrm>
                <a:off x="2433208" y="1911200"/>
                <a:ext cx="1134240" cy="1176079"/>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261" name="Shape 224"/>
              <p:cNvGrpSpPr/>
              <p:nvPr/>
            </p:nvGrpSpPr>
            <p:grpSpPr>
              <a:xfrm>
                <a:off x="2872005" y="1972968"/>
                <a:ext cx="256644" cy="1052541"/>
                <a:chOff x="1299220" y="4118796"/>
                <a:chExt cx="297760" cy="1161540"/>
              </a:xfrm>
            </p:grpSpPr>
            <p:sp>
              <p:nvSpPr>
                <p:cNvPr id="262" name="Shape 225"/>
                <p:cNvSpPr/>
                <p:nvPr/>
              </p:nvSpPr>
              <p:spPr>
                <a:xfrm>
                  <a:off x="1299220" y="4118796"/>
                  <a:ext cx="297760" cy="1161540"/>
                </a:xfrm>
                <a:prstGeom prst="flowChartConnector">
                  <a:avLst/>
                </a:prstGeom>
                <a:solidFill>
                  <a:srgbClr val="F1E82B"/>
                </a:solidFill>
                <a:ln w="12700" cap="flat" cmpd="sng">
                  <a:solidFill>
                    <a:srgbClr val="7030A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63" name="Shape 226"/>
                <p:cNvSpPr/>
                <p:nvPr/>
              </p:nvSpPr>
              <p:spPr>
                <a:xfrm>
                  <a:off x="1422341" y="4351837"/>
                  <a:ext cx="45718" cy="695458"/>
                </a:xfrm>
                <a:prstGeom prst="flowChartConnector">
                  <a:avLst/>
                </a:prstGeom>
                <a:solidFill>
                  <a:schemeClr val="dk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grpSp>
          <p:nvGrpSpPr>
            <p:cNvPr id="249" name="Shape 227"/>
            <p:cNvGrpSpPr/>
            <p:nvPr/>
          </p:nvGrpSpPr>
          <p:grpSpPr>
            <a:xfrm rot="-1537099">
              <a:off x="4821895" y="4225848"/>
              <a:ext cx="271963" cy="253457"/>
              <a:chOff x="2433208" y="1911200"/>
              <a:chExt cx="1134240" cy="1176079"/>
            </a:xfrm>
          </p:grpSpPr>
          <p:sp>
            <p:nvSpPr>
              <p:cNvPr id="256" name="Shape 228"/>
              <p:cNvSpPr/>
              <p:nvPr/>
            </p:nvSpPr>
            <p:spPr>
              <a:xfrm>
                <a:off x="2433208" y="1911200"/>
                <a:ext cx="1134240" cy="1176079"/>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257" name="Shape 229"/>
              <p:cNvGrpSpPr/>
              <p:nvPr/>
            </p:nvGrpSpPr>
            <p:grpSpPr>
              <a:xfrm>
                <a:off x="2872005" y="1972968"/>
                <a:ext cx="256644" cy="1052541"/>
                <a:chOff x="1299220" y="4118796"/>
                <a:chExt cx="297760" cy="1161540"/>
              </a:xfrm>
            </p:grpSpPr>
            <p:sp>
              <p:nvSpPr>
                <p:cNvPr id="258" name="Shape 230"/>
                <p:cNvSpPr/>
                <p:nvPr/>
              </p:nvSpPr>
              <p:spPr>
                <a:xfrm>
                  <a:off x="1299220" y="4118796"/>
                  <a:ext cx="297760" cy="1161540"/>
                </a:xfrm>
                <a:prstGeom prst="flowChartConnector">
                  <a:avLst/>
                </a:prstGeom>
                <a:solidFill>
                  <a:srgbClr val="F1E82B"/>
                </a:solidFill>
                <a:ln w="12700" cap="flat" cmpd="sng">
                  <a:solidFill>
                    <a:srgbClr val="7030A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59" name="Shape 231"/>
                <p:cNvSpPr/>
                <p:nvPr/>
              </p:nvSpPr>
              <p:spPr>
                <a:xfrm>
                  <a:off x="1422341" y="4351837"/>
                  <a:ext cx="45718" cy="695458"/>
                </a:xfrm>
                <a:prstGeom prst="flowChartConnector">
                  <a:avLst/>
                </a:prstGeom>
                <a:solidFill>
                  <a:schemeClr val="dk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grpSp>
          <p:nvGrpSpPr>
            <p:cNvPr id="250" name="Shape 232"/>
            <p:cNvGrpSpPr/>
            <p:nvPr/>
          </p:nvGrpSpPr>
          <p:grpSpPr>
            <a:xfrm rot="-2831545">
              <a:off x="4338556" y="4229837"/>
              <a:ext cx="271964" cy="253457"/>
              <a:chOff x="2433208" y="1911200"/>
              <a:chExt cx="1134240" cy="1176079"/>
            </a:xfrm>
          </p:grpSpPr>
          <p:sp>
            <p:nvSpPr>
              <p:cNvPr id="252" name="Shape 233"/>
              <p:cNvSpPr/>
              <p:nvPr/>
            </p:nvSpPr>
            <p:spPr>
              <a:xfrm>
                <a:off x="2433208" y="1911200"/>
                <a:ext cx="1134240" cy="1176079"/>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253" name="Shape 234"/>
              <p:cNvGrpSpPr/>
              <p:nvPr/>
            </p:nvGrpSpPr>
            <p:grpSpPr>
              <a:xfrm>
                <a:off x="2872005" y="1972968"/>
                <a:ext cx="256644" cy="1052541"/>
                <a:chOff x="1299220" y="4118796"/>
                <a:chExt cx="297760" cy="1161540"/>
              </a:xfrm>
            </p:grpSpPr>
            <p:sp>
              <p:nvSpPr>
                <p:cNvPr id="254" name="Shape 235"/>
                <p:cNvSpPr/>
                <p:nvPr/>
              </p:nvSpPr>
              <p:spPr>
                <a:xfrm>
                  <a:off x="1299220" y="4118796"/>
                  <a:ext cx="297760" cy="1161540"/>
                </a:xfrm>
                <a:prstGeom prst="flowChartConnector">
                  <a:avLst/>
                </a:prstGeom>
                <a:solidFill>
                  <a:srgbClr val="F1E82B"/>
                </a:solidFill>
                <a:ln w="12700" cap="flat" cmpd="sng">
                  <a:solidFill>
                    <a:srgbClr val="7030A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55" name="Shape 236"/>
                <p:cNvSpPr/>
                <p:nvPr/>
              </p:nvSpPr>
              <p:spPr>
                <a:xfrm>
                  <a:off x="1422341" y="4351837"/>
                  <a:ext cx="45718" cy="695458"/>
                </a:xfrm>
                <a:prstGeom prst="flowChartConnector">
                  <a:avLst/>
                </a:prstGeom>
                <a:solidFill>
                  <a:schemeClr val="dk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sp>
          <p:nvSpPr>
            <p:cNvPr id="251" name="Shape 237"/>
            <p:cNvSpPr/>
            <p:nvPr/>
          </p:nvSpPr>
          <p:spPr>
            <a:xfrm>
              <a:off x="6260296" y="3960153"/>
              <a:ext cx="76248" cy="548867"/>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3" name="Multiply 2"/>
          <p:cNvSpPr/>
          <p:nvPr/>
        </p:nvSpPr>
        <p:spPr>
          <a:xfrm>
            <a:off x="1758463" y="2919670"/>
            <a:ext cx="50800" cy="4684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 name="Group 3"/>
          <p:cNvGrpSpPr/>
          <p:nvPr/>
        </p:nvGrpSpPr>
        <p:grpSpPr>
          <a:xfrm>
            <a:off x="869588" y="3792532"/>
            <a:ext cx="1143708" cy="468589"/>
            <a:chOff x="2600977" y="3258680"/>
            <a:chExt cx="1143708" cy="468589"/>
          </a:xfrm>
        </p:grpSpPr>
        <p:grpSp>
          <p:nvGrpSpPr>
            <p:cNvPr id="133" name="Shape 133"/>
            <p:cNvGrpSpPr/>
            <p:nvPr/>
          </p:nvGrpSpPr>
          <p:grpSpPr>
            <a:xfrm>
              <a:off x="2600977" y="3258680"/>
              <a:ext cx="1143708" cy="468589"/>
              <a:chOff x="2600977" y="3258679"/>
              <a:chExt cx="4762654" cy="1966463"/>
            </a:xfrm>
          </p:grpSpPr>
          <p:grpSp>
            <p:nvGrpSpPr>
              <p:cNvPr id="134" name="Shape 134"/>
              <p:cNvGrpSpPr/>
              <p:nvPr/>
            </p:nvGrpSpPr>
            <p:grpSpPr>
              <a:xfrm>
                <a:off x="2600977" y="3258679"/>
                <a:ext cx="4762654" cy="1966463"/>
                <a:chOff x="1000738" y="2626493"/>
                <a:chExt cx="6073455" cy="2576274"/>
              </a:xfrm>
            </p:grpSpPr>
            <p:sp>
              <p:nvSpPr>
                <p:cNvPr id="135" name="Shape 135"/>
                <p:cNvSpPr/>
                <p:nvPr/>
              </p:nvSpPr>
              <p:spPr>
                <a:xfrm>
                  <a:off x="5580235" y="337038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136" name="Shape 136"/>
                <p:cNvGrpSpPr/>
                <p:nvPr/>
              </p:nvGrpSpPr>
              <p:grpSpPr>
                <a:xfrm>
                  <a:off x="1000738" y="2626493"/>
                  <a:ext cx="6073455" cy="2576274"/>
                  <a:chOff x="1633834" y="3176050"/>
                  <a:chExt cx="6073455" cy="2576274"/>
                </a:xfrm>
              </p:grpSpPr>
              <p:sp>
                <p:nvSpPr>
                  <p:cNvPr id="137" name="Shape 137"/>
                  <p:cNvSpPr/>
                  <p:nvPr/>
                </p:nvSpPr>
                <p:spPr>
                  <a:xfrm>
                    <a:off x="5964589" y="391613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38" name="Shape 138"/>
                  <p:cNvSpPr/>
                  <p:nvPr/>
                </p:nvSpPr>
                <p:spPr>
                  <a:xfrm>
                    <a:off x="6320219" y="448739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39" name="Shape 139"/>
                  <p:cNvSpPr/>
                  <p:nvPr/>
                </p:nvSpPr>
                <p:spPr>
                  <a:xfrm>
                    <a:off x="3709614" y="382024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40" name="Shape 140"/>
                  <p:cNvSpPr/>
                  <p:nvPr/>
                </p:nvSpPr>
                <p:spPr>
                  <a:xfrm>
                    <a:off x="3139615" y="354763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141" name="Shape 141"/>
                  <p:cNvGrpSpPr/>
                  <p:nvPr/>
                </p:nvGrpSpPr>
                <p:grpSpPr>
                  <a:xfrm>
                    <a:off x="1633834" y="3176050"/>
                    <a:ext cx="6073455" cy="2576274"/>
                    <a:chOff x="3964862" y="3023650"/>
                    <a:chExt cx="6073455" cy="2576274"/>
                  </a:xfrm>
                </p:grpSpPr>
                <p:sp>
                  <p:nvSpPr>
                    <p:cNvPr id="142" name="Shape 142"/>
                    <p:cNvSpPr/>
                    <p:nvPr/>
                  </p:nvSpPr>
                  <p:spPr>
                    <a:xfrm>
                      <a:off x="4770205" y="3757555"/>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43" name="Shape 143"/>
                    <p:cNvSpPr/>
                    <p:nvPr/>
                  </p:nvSpPr>
                  <p:spPr>
                    <a:xfrm>
                      <a:off x="4758039" y="4320126"/>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44" name="Shape 144"/>
                    <p:cNvSpPr/>
                    <p:nvPr/>
                  </p:nvSpPr>
                  <p:spPr>
                    <a:xfrm>
                      <a:off x="6726482" y="3368796"/>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145" name="Shape 145"/>
                    <p:cNvGrpSpPr/>
                    <p:nvPr/>
                  </p:nvGrpSpPr>
                  <p:grpSpPr>
                    <a:xfrm>
                      <a:off x="3964862" y="3023650"/>
                      <a:ext cx="6073455" cy="2576274"/>
                      <a:chOff x="202552" y="2457649"/>
                      <a:chExt cx="8599608" cy="3739283"/>
                    </a:xfrm>
                  </p:grpSpPr>
                  <p:sp>
                    <p:nvSpPr>
                      <p:cNvPr id="146" name="Shape 146"/>
                      <p:cNvSpPr/>
                      <p:nvPr/>
                    </p:nvSpPr>
                    <p:spPr>
                      <a:xfrm>
                        <a:off x="3078480" y="245904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47" name="Shape 147"/>
                      <p:cNvSpPr/>
                      <p:nvPr/>
                    </p:nvSpPr>
                    <p:spPr>
                      <a:xfrm>
                        <a:off x="2521635" y="2997522"/>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48" name="Shape 148"/>
                      <p:cNvSpPr/>
                      <p:nvPr/>
                    </p:nvSpPr>
                    <p:spPr>
                      <a:xfrm>
                        <a:off x="3657389" y="245765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49" name="Shape 149"/>
                      <p:cNvSpPr/>
                      <p:nvPr/>
                    </p:nvSpPr>
                    <p:spPr>
                      <a:xfrm>
                        <a:off x="4236619" y="245765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50" name="Shape 150"/>
                      <p:cNvSpPr/>
                      <p:nvPr/>
                    </p:nvSpPr>
                    <p:spPr>
                      <a:xfrm>
                        <a:off x="4815530" y="245765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51" name="Shape 151"/>
                      <p:cNvSpPr/>
                      <p:nvPr/>
                    </p:nvSpPr>
                    <p:spPr>
                      <a:xfrm>
                        <a:off x="3102698" y="299474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52" name="Shape 152"/>
                      <p:cNvSpPr/>
                      <p:nvPr/>
                    </p:nvSpPr>
                    <p:spPr>
                      <a:xfrm>
                        <a:off x="1948449" y="350798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53" name="Shape 153"/>
                      <p:cNvSpPr/>
                      <p:nvPr/>
                    </p:nvSpPr>
                    <p:spPr>
                      <a:xfrm>
                        <a:off x="202552" y="459155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54" name="Shape 154"/>
                      <p:cNvSpPr/>
                      <p:nvPr/>
                    </p:nvSpPr>
                    <p:spPr>
                      <a:xfrm>
                        <a:off x="3543433" y="352921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55" name="Shape 155"/>
                      <p:cNvSpPr/>
                      <p:nvPr/>
                    </p:nvSpPr>
                    <p:spPr>
                      <a:xfrm>
                        <a:off x="3995514" y="511512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56" name="Shape 156"/>
                      <p:cNvSpPr/>
                      <p:nvPr/>
                    </p:nvSpPr>
                    <p:spPr>
                      <a:xfrm>
                        <a:off x="4561139" y="511512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57" name="Shape 157"/>
                      <p:cNvSpPr/>
                      <p:nvPr/>
                    </p:nvSpPr>
                    <p:spPr>
                      <a:xfrm>
                        <a:off x="5914480" y="344003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58" name="Shape 158"/>
                      <p:cNvSpPr/>
                      <p:nvPr/>
                    </p:nvSpPr>
                    <p:spPr>
                      <a:xfrm>
                        <a:off x="5470573" y="34196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159" name="Shape 159"/>
                      <p:cNvGrpSpPr/>
                      <p:nvPr/>
                    </p:nvGrpSpPr>
                    <p:grpSpPr>
                      <a:xfrm>
                        <a:off x="1264407" y="5115129"/>
                        <a:ext cx="1695899" cy="1081803"/>
                        <a:chOff x="1658674" y="5063773"/>
                        <a:chExt cx="1695899" cy="1081803"/>
                      </a:xfrm>
                    </p:grpSpPr>
                    <p:sp>
                      <p:nvSpPr>
                        <p:cNvPr id="160" name="Shape 160"/>
                        <p:cNvSpPr/>
                        <p:nvPr/>
                      </p:nvSpPr>
                      <p:spPr>
                        <a:xfrm>
                          <a:off x="1658674" y="50713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61" name="Shape 161"/>
                        <p:cNvSpPr/>
                        <p:nvPr/>
                      </p:nvSpPr>
                      <p:spPr>
                        <a:xfrm>
                          <a:off x="2195475" y="5608485"/>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62" name="Shape 162"/>
                        <p:cNvSpPr/>
                        <p:nvPr/>
                      </p:nvSpPr>
                      <p:spPr>
                        <a:xfrm>
                          <a:off x="2775025" y="506377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63" name="Shape 163"/>
                        <p:cNvSpPr/>
                        <p:nvPr/>
                      </p:nvSpPr>
                      <p:spPr>
                        <a:xfrm>
                          <a:off x="2195475" y="50713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164" name="Shape 164"/>
                      <p:cNvSpPr/>
                      <p:nvPr/>
                    </p:nvSpPr>
                    <p:spPr>
                      <a:xfrm>
                        <a:off x="4979419" y="347306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65" name="Shape 165"/>
                      <p:cNvSpPr/>
                      <p:nvPr/>
                    </p:nvSpPr>
                    <p:spPr>
                      <a:xfrm>
                        <a:off x="4451489" y="34196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66" name="Shape 166"/>
                      <p:cNvSpPr/>
                      <p:nvPr/>
                    </p:nvSpPr>
                    <p:spPr>
                      <a:xfrm>
                        <a:off x="4010753" y="346724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67" name="Shape 167"/>
                      <p:cNvSpPr/>
                      <p:nvPr/>
                    </p:nvSpPr>
                    <p:spPr>
                      <a:xfrm>
                        <a:off x="782100" y="459155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68" name="Shape 168"/>
                      <p:cNvSpPr/>
                      <p:nvPr/>
                    </p:nvSpPr>
                    <p:spPr>
                      <a:xfrm>
                        <a:off x="1364728" y="459155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69" name="Shape 169"/>
                      <p:cNvSpPr/>
                      <p:nvPr/>
                    </p:nvSpPr>
                    <p:spPr>
                      <a:xfrm>
                        <a:off x="781985" y="407098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70" name="Shape 170"/>
                      <p:cNvSpPr/>
                      <p:nvPr/>
                    </p:nvSpPr>
                    <p:spPr>
                      <a:xfrm>
                        <a:off x="1361533" y="406685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71" name="Shape 171"/>
                      <p:cNvSpPr/>
                      <p:nvPr/>
                    </p:nvSpPr>
                    <p:spPr>
                      <a:xfrm>
                        <a:off x="1363357" y="352035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72" name="Shape 172"/>
                      <p:cNvSpPr/>
                      <p:nvPr/>
                    </p:nvSpPr>
                    <p:spPr>
                      <a:xfrm>
                        <a:off x="1939427" y="299474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73" name="Shape 173"/>
                      <p:cNvSpPr/>
                      <p:nvPr/>
                    </p:nvSpPr>
                    <p:spPr>
                      <a:xfrm>
                        <a:off x="2957276" y="350797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74" name="Shape 174"/>
                      <p:cNvSpPr/>
                      <p:nvPr/>
                    </p:nvSpPr>
                    <p:spPr>
                      <a:xfrm>
                        <a:off x="2413215" y="3531832"/>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75" name="Shape 175"/>
                      <p:cNvSpPr/>
                      <p:nvPr/>
                    </p:nvSpPr>
                    <p:spPr>
                      <a:xfrm>
                        <a:off x="4729628" y="298739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76" name="Shape 176"/>
                      <p:cNvSpPr/>
                      <p:nvPr/>
                    </p:nvSpPr>
                    <p:spPr>
                      <a:xfrm>
                        <a:off x="3653912" y="298929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77" name="Shape 177"/>
                      <p:cNvSpPr/>
                      <p:nvPr/>
                    </p:nvSpPr>
                    <p:spPr>
                      <a:xfrm>
                        <a:off x="4238475" y="299706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178" name="Shape 178"/>
                      <p:cNvGrpSpPr/>
                      <p:nvPr/>
                    </p:nvGrpSpPr>
                    <p:grpSpPr>
                      <a:xfrm flipH="1">
                        <a:off x="3529186" y="2462653"/>
                        <a:ext cx="5272974" cy="2700253"/>
                        <a:chOff x="2664761" y="3141328"/>
                        <a:chExt cx="5192526" cy="2670994"/>
                      </a:xfrm>
                    </p:grpSpPr>
                    <p:sp>
                      <p:nvSpPr>
                        <p:cNvPr id="179" name="Shape 179"/>
                        <p:cNvSpPr/>
                        <p:nvPr/>
                      </p:nvSpPr>
                      <p:spPr>
                        <a:xfrm>
                          <a:off x="5540689" y="314271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80" name="Shape 180"/>
                        <p:cNvSpPr/>
                        <p:nvPr/>
                      </p:nvSpPr>
                      <p:spPr>
                        <a:xfrm>
                          <a:off x="4983846" y="368120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81" name="Shape 181"/>
                        <p:cNvSpPr/>
                        <p:nvPr/>
                      </p:nvSpPr>
                      <p:spPr>
                        <a:xfrm>
                          <a:off x="6119600" y="314133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82" name="Shape 182"/>
                        <p:cNvSpPr/>
                        <p:nvPr/>
                      </p:nvSpPr>
                      <p:spPr>
                        <a:xfrm>
                          <a:off x="6698829" y="314133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83" name="Shape 183"/>
                        <p:cNvSpPr/>
                        <p:nvPr/>
                      </p:nvSpPr>
                      <p:spPr>
                        <a:xfrm>
                          <a:off x="7277739" y="314132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84" name="Shape 184"/>
                        <p:cNvSpPr/>
                        <p:nvPr/>
                      </p:nvSpPr>
                      <p:spPr>
                        <a:xfrm>
                          <a:off x="5564907" y="367841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85" name="Shape 185"/>
                        <p:cNvSpPr/>
                        <p:nvPr/>
                      </p:nvSpPr>
                      <p:spPr>
                        <a:xfrm>
                          <a:off x="4119907" y="421551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86" name="Shape 186"/>
                        <p:cNvSpPr/>
                        <p:nvPr/>
                      </p:nvSpPr>
                      <p:spPr>
                        <a:xfrm>
                          <a:off x="2664761" y="5275232"/>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87" name="Shape 187"/>
                        <p:cNvSpPr/>
                        <p:nvPr/>
                      </p:nvSpPr>
                      <p:spPr>
                        <a:xfrm>
                          <a:off x="3244310" y="5275232"/>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88" name="Shape 188"/>
                        <p:cNvSpPr/>
                        <p:nvPr/>
                      </p:nvSpPr>
                      <p:spPr>
                        <a:xfrm>
                          <a:off x="3826937" y="5275232"/>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89" name="Shape 189"/>
                        <p:cNvSpPr/>
                        <p:nvPr/>
                      </p:nvSpPr>
                      <p:spPr>
                        <a:xfrm>
                          <a:off x="3244194" y="475466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90" name="Shape 190"/>
                        <p:cNvSpPr/>
                        <p:nvPr/>
                      </p:nvSpPr>
                      <p:spPr>
                        <a:xfrm>
                          <a:off x="3823744" y="475053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91" name="Shape 191"/>
                        <p:cNvSpPr/>
                        <p:nvPr/>
                      </p:nvSpPr>
                      <p:spPr>
                        <a:xfrm>
                          <a:off x="5217178" y="3731216"/>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92" name="Shape 192"/>
                        <p:cNvSpPr/>
                        <p:nvPr/>
                      </p:nvSpPr>
                      <p:spPr>
                        <a:xfrm>
                          <a:off x="4401637" y="367842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193" name="Shape 193"/>
                      <p:cNvSpPr/>
                      <p:nvPr/>
                    </p:nvSpPr>
                    <p:spPr>
                      <a:xfrm>
                        <a:off x="1873708" y="3947082"/>
                        <a:ext cx="5254216" cy="118156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94" name="Shape 194"/>
                      <p:cNvSpPr/>
                      <p:nvPr/>
                    </p:nvSpPr>
                    <p:spPr>
                      <a:xfrm>
                        <a:off x="5864489" y="3003041"/>
                        <a:ext cx="601033"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95" name="Shape 195"/>
                      <p:cNvSpPr/>
                      <p:nvPr/>
                    </p:nvSpPr>
                    <p:spPr>
                      <a:xfrm>
                        <a:off x="5351228" y="2457649"/>
                        <a:ext cx="550714" cy="616939"/>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196" name="Shape 196"/>
                      <p:cNvGrpSpPr/>
                      <p:nvPr/>
                    </p:nvGrpSpPr>
                    <p:grpSpPr>
                      <a:xfrm>
                        <a:off x="6102334" y="5076686"/>
                        <a:ext cx="1695900" cy="1081811"/>
                        <a:chOff x="1658674" y="5063773"/>
                        <a:chExt cx="1695900" cy="1081811"/>
                      </a:xfrm>
                    </p:grpSpPr>
                    <p:sp>
                      <p:nvSpPr>
                        <p:cNvPr id="197" name="Shape 197"/>
                        <p:cNvSpPr/>
                        <p:nvPr/>
                      </p:nvSpPr>
                      <p:spPr>
                        <a:xfrm>
                          <a:off x="1658674" y="50713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98" name="Shape 198"/>
                        <p:cNvSpPr/>
                        <p:nvPr/>
                      </p:nvSpPr>
                      <p:spPr>
                        <a:xfrm>
                          <a:off x="2195474" y="5608497"/>
                          <a:ext cx="579546" cy="537087"/>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99" name="Shape 199"/>
                        <p:cNvSpPr/>
                        <p:nvPr/>
                      </p:nvSpPr>
                      <p:spPr>
                        <a:xfrm>
                          <a:off x="2775025" y="506377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00" name="Shape 200"/>
                        <p:cNvSpPr/>
                        <p:nvPr/>
                      </p:nvSpPr>
                      <p:spPr>
                        <a:xfrm>
                          <a:off x="2195475" y="50713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grpSp>
            </p:grpSp>
          </p:grpSp>
          <p:grpSp>
            <p:nvGrpSpPr>
              <p:cNvPr id="201" name="Shape 201"/>
              <p:cNvGrpSpPr/>
              <p:nvPr/>
            </p:nvGrpSpPr>
            <p:grpSpPr>
              <a:xfrm>
                <a:off x="4320915" y="3284921"/>
                <a:ext cx="1327112" cy="670338"/>
                <a:chOff x="3248356" y="3139079"/>
                <a:chExt cx="1585308" cy="780074"/>
              </a:xfrm>
            </p:grpSpPr>
            <p:sp>
              <p:nvSpPr>
                <p:cNvPr id="202" name="Shape 202"/>
                <p:cNvSpPr/>
                <p:nvPr/>
              </p:nvSpPr>
              <p:spPr>
                <a:xfrm rot="-5400000">
                  <a:off x="3650973" y="2736462"/>
                  <a:ext cx="780074" cy="1585308"/>
                </a:xfrm>
                <a:prstGeom prst="flowChartDelay">
                  <a:avLst/>
                </a:prstGeom>
                <a:gradFill>
                  <a:gsLst>
                    <a:gs pos="0">
                      <a:srgbClr val="BBD6EE"/>
                    </a:gs>
                    <a:gs pos="31000">
                      <a:srgbClr val="BBD6EE"/>
                    </a:gs>
                    <a:gs pos="74000">
                      <a:srgbClr val="629FD6"/>
                    </a:gs>
                    <a:gs pos="100000">
                      <a:srgbClr val="255D91"/>
                    </a:gs>
                  </a:gsLst>
                  <a:lin ang="8100000" scaled="0"/>
                </a:gra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04" name="Shape 204"/>
                <p:cNvSpPr/>
                <p:nvPr/>
              </p:nvSpPr>
              <p:spPr>
                <a:xfrm rot="15359726">
                  <a:off x="3711776" y="3251650"/>
                  <a:ext cx="658464" cy="676542"/>
                </a:xfrm>
                <a:prstGeom prst="flowChartConnector">
                  <a:avLst/>
                </a:prstGeom>
                <a:gradFill>
                  <a:gsLst>
                    <a:gs pos="0">
                      <a:srgbClr val="692DAB"/>
                    </a:gs>
                    <a:gs pos="14000">
                      <a:srgbClr val="692DAB"/>
                    </a:gs>
                    <a:gs pos="18000">
                      <a:srgbClr val="6C2FB0"/>
                    </a:gs>
                    <a:gs pos="27000">
                      <a:srgbClr val="6A2EAD"/>
                    </a:gs>
                    <a:gs pos="67000">
                      <a:srgbClr val="9341EE"/>
                    </a:gs>
                    <a:gs pos="80000">
                      <a:srgbClr val="542589"/>
                    </a:gs>
                    <a:gs pos="100000">
                      <a:srgbClr val="542589"/>
                    </a:gs>
                  </a:gsLst>
                  <a:path path="circle">
                    <a:fillToRect l="100000" t="100000"/>
                  </a:path>
                  <a:tileRect r="-100000" b="-100000"/>
                </a:gra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208" name="Shape 208"/>
              <p:cNvSpPr/>
              <p:nvPr/>
            </p:nvSpPr>
            <p:spPr>
              <a:xfrm rot="7231798">
                <a:off x="3523699" y="4650509"/>
                <a:ext cx="271963" cy="253455"/>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12" name="Shape 212"/>
              <p:cNvSpPr/>
              <p:nvPr/>
            </p:nvSpPr>
            <p:spPr>
              <a:xfrm>
                <a:off x="3660721" y="3767182"/>
                <a:ext cx="76248" cy="548867"/>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13" name="Shape 213"/>
              <p:cNvSpPr/>
              <p:nvPr/>
            </p:nvSpPr>
            <p:spPr>
              <a:xfrm>
                <a:off x="6030348" y="3905078"/>
                <a:ext cx="76248" cy="548867"/>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14" name="Shape 214"/>
              <p:cNvSpPr/>
              <p:nvPr/>
            </p:nvSpPr>
            <p:spPr>
              <a:xfrm>
                <a:off x="5784928" y="3728998"/>
                <a:ext cx="76248" cy="548867"/>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15" name="Shape 215"/>
              <p:cNvSpPr/>
              <p:nvPr/>
            </p:nvSpPr>
            <p:spPr>
              <a:xfrm>
                <a:off x="3413783" y="3974739"/>
                <a:ext cx="76248" cy="548867"/>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16" name="Shape 216"/>
              <p:cNvSpPr/>
              <p:nvPr/>
            </p:nvSpPr>
            <p:spPr>
              <a:xfrm>
                <a:off x="3952360" y="3700257"/>
                <a:ext cx="76248" cy="548867"/>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18" name="Shape 218"/>
              <p:cNvSpPr/>
              <p:nvPr/>
            </p:nvSpPr>
            <p:spPr>
              <a:xfrm rot="4634684">
                <a:off x="6216326" y="4584082"/>
                <a:ext cx="271963" cy="253455"/>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23" name="Shape 223"/>
              <p:cNvSpPr/>
              <p:nvPr/>
            </p:nvSpPr>
            <p:spPr>
              <a:xfrm rot="3510446">
                <a:off x="5340732" y="4244868"/>
                <a:ext cx="271963" cy="253455"/>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28" name="Shape 228"/>
              <p:cNvSpPr/>
              <p:nvPr/>
            </p:nvSpPr>
            <p:spPr>
              <a:xfrm rot="20062901">
                <a:off x="4821894" y="4225848"/>
                <a:ext cx="271961" cy="253456"/>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33" name="Shape 233"/>
              <p:cNvSpPr/>
              <p:nvPr/>
            </p:nvSpPr>
            <p:spPr>
              <a:xfrm rot="18768455">
                <a:off x="4338554" y="4229837"/>
                <a:ext cx="271962" cy="253455"/>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37" name="Shape 237"/>
              <p:cNvSpPr/>
              <p:nvPr/>
            </p:nvSpPr>
            <p:spPr>
              <a:xfrm>
                <a:off x="6260296" y="3960153"/>
                <a:ext cx="76248" cy="548867"/>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2" name="Multiply 1"/>
            <p:cNvSpPr/>
            <p:nvPr/>
          </p:nvSpPr>
          <p:spPr>
            <a:xfrm>
              <a:off x="3119193" y="3281320"/>
              <a:ext cx="110658" cy="134679"/>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3" name="Multiply 342"/>
            <p:cNvSpPr/>
            <p:nvPr/>
          </p:nvSpPr>
          <p:spPr>
            <a:xfrm>
              <a:off x="3486757" y="3576291"/>
              <a:ext cx="50800" cy="4684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4" name="Multiply 343"/>
            <p:cNvSpPr/>
            <p:nvPr/>
          </p:nvSpPr>
          <p:spPr>
            <a:xfrm>
              <a:off x="3262006" y="3491617"/>
              <a:ext cx="50800" cy="4684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5" name="Multiply 344"/>
            <p:cNvSpPr/>
            <p:nvPr/>
          </p:nvSpPr>
          <p:spPr>
            <a:xfrm>
              <a:off x="3145489" y="3502668"/>
              <a:ext cx="50800" cy="4684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6" name="Multiply 345"/>
            <p:cNvSpPr/>
            <p:nvPr/>
          </p:nvSpPr>
          <p:spPr>
            <a:xfrm>
              <a:off x="3019682" y="3494491"/>
              <a:ext cx="50800" cy="4684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7" name="Multiply 346"/>
            <p:cNvSpPr/>
            <p:nvPr/>
          </p:nvSpPr>
          <p:spPr>
            <a:xfrm>
              <a:off x="2832226" y="3596075"/>
              <a:ext cx="50800" cy="4684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 name="Group 4"/>
          <p:cNvGrpSpPr/>
          <p:nvPr/>
        </p:nvGrpSpPr>
        <p:grpSpPr>
          <a:xfrm>
            <a:off x="2174741" y="3773097"/>
            <a:ext cx="1208890" cy="502646"/>
            <a:chOff x="1356070" y="3647873"/>
            <a:chExt cx="1208890" cy="502646"/>
          </a:xfrm>
        </p:grpSpPr>
        <p:grpSp>
          <p:nvGrpSpPr>
            <p:cNvPr id="348" name="Shape 133"/>
            <p:cNvGrpSpPr/>
            <p:nvPr/>
          </p:nvGrpSpPr>
          <p:grpSpPr>
            <a:xfrm>
              <a:off x="1356070" y="3647873"/>
              <a:ext cx="1208890" cy="502646"/>
              <a:chOff x="2477753" y="3258679"/>
              <a:chExt cx="5034088" cy="2109384"/>
            </a:xfrm>
          </p:grpSpPr>
          <p:grpSp>
            <p:nvGrpSpPr>
              <p:cNvPr id="349" name="Shape 134"/>
              <p:cNvGrpSpPr/>
              <p:nvPr/>
            </p:nvGrpSpPr>
            <p:grpSpPr>
              <a:xfrm>
                <a:off x="2477753" y="3258679"/>
                <a:ext cx="5034088" cy="2109384"/>
                <a:chOff x="843600" y="2626493"/>
                <a:chExt cx="6419594" cy="2763515"/>
              </a:xfrm>
            </p:grpSpPr>
            <p:sp>
              <p:nvSpPr>
                <p:cNvPr id="364" name="Shape 135"/>
                <p:cNvSpPr/>
                <p:nvPr/>
              </p:nvSpPr>
              <p:spPr>
                <a:xfrm>
                  <a:off x="5580235" y="337038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365" name="Shape 136"/>
                <p:cNvGrpSpPr/>
                <p:nvPr/>
              </p:nvGrpSpPr>
              <p:grpSpPr>
                <a:xfrm>
                  <a:off x="843600" y="2626493"/>
                  <a:ext cx="6419594" cy="2763515"/>
                  <a:chOff x="1476696" y="3176050"/>
                  <a:chExt cx="6419594" cy="2763515"/>
                </a:xfrm>
              </p:grpSpPr>
              <p:sp>
                <p:nvSpPr>
                  <p:cNvPr id="366" name="Shape 137"/>
                  <p:cNvSpPr/>
                  <p:nvPr/>
                </p:nvSpPr>
                <p:spPr>
                  <a:xfrm>
                    <a:off x="5964589" y="391613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7" name="Shape 138"/>
                  <p:cNvSpPr/>
                  <p:nvPr/>
                </p:nvSpPr>
                <p:spPr>
                  <a:xfrm>
                    <a:off x="6320219" y="448739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8" name="Shape 139"/>
                  <p:cNvSpPr/>
                  <p:nvPr/>
                </p:nvSpPr>
                <p:spPr>
                  <a:xfrm>
                    <a:off x="3709614" y="382024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9" name="Shape 140"/>
                  <p:cNvSpPr/>
                  <p:nvPr/>
                </p:nvSpPr>
                <p:spPr>
                  <a:xfrm>
                    <a:off x="3139615" y="354763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370" name="Shape 141"/>
                  <p:cNvGrpSpPr/>
                  <p:nvPr/>
                </p:nvGrpSpPr>
                <p:grpSpPr>
                  <a:xfrm>
                    <a:off x="1476696" y="3176050"/>
                    <a:ext cx="6419594" cy="2763515"/>
                    <a:chOff x="3807724" y="3023650"/>
                    <a:chExt cx="6419594" cy="2763515"/>
                  </a:xfrm>
                </p:grpSpPr>
                <p:sp>
                  <p:nvSpPr>
                    <p:cNvPr id="371" name="Shape 142"/>
                    <p:cNvSpPr/>
                    <p:nvPr/>
                  </p:nvSpPr>
                  <p:spPr>
                    <a:xfrm>
                      <a:off x="4770205" y="3757555"/>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72" name="Shape 143"/>
                    <p:cNvSpPr/>
                    <p:nvPr/>
                  </p:nvSpPr>
                  <p:spPr>
                    <a:xfrm>
                      <a:off x="4758039" y="4320126"/>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73" name="Shape 144"/>
                    <p:cNvSpPr/>
                    <p:nvPr/>
                  </p:nvSpPr>
                  <p:spPr>
                    <a:xfrm>
                      <a:off x="6726482" y="3368796"/>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374" name="Shape 145"/>
                    <p:cNvGrpSpPr/>
                    <p:nvPr/>
                  </p:nvGrpSpPr>
                  <p:grpSpPr>
                    <a:xfrm>
                      <a:off x="3807724" y="3023650"/>
                      <a:ext cx="6419594" cy="2763515"/>
                      <a:chOff x="-19945" y="2457649"/>
                      <a:chExt cx="9089716" cy="4011051"/>
                    </a:xfrm>
                  </p:grpSpPr>
                  <p:sp>
                    <p:nvSpPr>
                      <p:cNvPr id="375" name="Shape 146"/>
                      <p:cNvSpPr/>
                      <p:nvPr/>
                    </p:nvSpPr>
                    <p:spPr>
                      <a:xfrm>
                        <a:off x="3078480" y="245904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76" name="Shape 147"/>
                      <p:cNvSpPr/>
                      <p:nvPr/>
                    </p:nvSpPr>
                    <p:spPr>
                      <a:xfrm>
                        <a:off x="2521635" y="2997522"/>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77" name="Shape 148"/>
                      <p:cNvSpPr/>
                      <p:nvPr/>
                    </p:nvSpPr>
                    <p:spPr>
                      <a:xfrm>
                        <a:off x="3657389" y="245765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78" name="Shape 149"/>
                      <p:cNvSpPr/>
                      <p:nvPr/>
                    </p:nvSpPr>
                    <p:spPr>
                      <a:xfrm>
                        <a:off x="4236619" y="245765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79" name="Shape 150"/>
                      <p:cNvSpPr/>
                      <p:nvPr/>
                    </p:nvSpPr>
                    <p:spPr>
                      <a:xfrm>
                        <a:off x="4815530" y="245765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0" name="Shape 151"/>
                      <p:cNvSpPr/>
                      <p:nvPr/>
                    </p:nvSpPr>
                    <p:spPr>
                      <a:xfrm>
                        <a:off x="3102698" y="299474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1" name="Shape 152"/>
                      <p:cNvSpPr/>
                      <p:nvPr/>
                    </p:nvSpPr>
                    <p:spPr>
                      <a:xfrm>
                        <a:off x="1948449" y="350798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2" name="Shape 153"/>
                      <p:cNvSpPr/>
                      <p:nvPr/>
                    </p:nvSpPr>
                    <p:spPr>
                      <a:xfrm>
                        <a:off x="-19945" y="4424274"/>
                        <a:ext cx="579547" cy="537094"/>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3" name="Shape 154"/>
                      <p:cNvSpPr/>
                      <p:nvPr/>
                    </p:nvSpPr>
                    <p:spPr>
                      <a:xfrm>
                        <a:off x="3543433" y="352921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4" name="Shape 155"/>
                      <p:cNvSpPr/>
                      <p:nvPr/>
                    </p:nvSpPr>
                    <p:spPr>
                      <a:xfrm>
                        <a:off x="3652168" y="5383671"/>
                        <a:ext cx="579547" cy="537094"/>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5" name="Shape 156"/>
                      <p:cNvSpPr/>
                      <p:nvPr/>
                    </p:nvSpPr>
                    <p:spPr>
                      <a:xfrm>
                        <a:off x="4725988" y="5489389"/>
                        <a:ext cx="579547" cy="537094"/>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6" name="Shape 157"/>
                      <p:cNvSpPr/>
                      <p:nvPr/>
                    </p:nvSpPr>
                    <p:spPr>
                      <a:xfrm>
                        <a:off x="5914480" y="344003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7" name="Shape 158"/>
                      <p:cNvSpPr/>
                      <p:nvPr/>
                    </p:nvSpPr>
                    <p:spPr>
                      <a:xfrm>
                        <a:off x="5470573" y="34196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388" name="Shape 159"/>
                      <p:cNvGrpSpPr/>
                      <p:nvPr/>
                    </p:nvGrpSpPr>
                    <p:grpSpPr>
                      <a:xfrm>
                        <a:off x="1264407" y="5115129"/>
                        <a:ext cx="1695900" cy="1351460"/>
                        <a:chOff x="1658674" y="5063773"/>
                        <a:chExt cx="1695900" cy="1351460"/>
                      </a:xfrm>
                    </p:grpSpPr>
                    <p:sp>
                      <p:nvSpPr>
                        <p:cNvPr id="426" name="Shape 160"/>
                        <p:cNvSpPr/>
                        <p:nvPr/>
                      </p:nvSpPr>
                      <p:spPr>
                        <a:xfrm>
                          <a:off x="1658674" y="50713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7" name="Shape 161"/>
                        <p:cNvSpPr/>
                        <p:nvPr/>
                      </p:nvSpPr>
                      <p:spPr>
                        <a:xfrm>
                          <a:off x="2195474" y="5878146"/>
                          <a:ext cx="579546" cy="537087"/>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8" name="Shape 162"/>
                        <p:cNvSpPr/>
                        <p:nvPr/>
                      </p:nvSpPr>
                      <p:spPr>
                        <a:xfrm>
                          <a:off x="2775025" y="506377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9" name="Shape 163"/>
                        <p:cNvSpPr/>
                        <p:nvPr/>
                      </p:nvSpPr>
                      <p:spPr>
                        <a:xfrm>
                          <a:off x="2195475" y="50713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389" name="Shape 164"/>
                      <p:cNvSpPr/>
                      <p:nvPr/>
                    </p:nvSpPr>
                    <p:spPr>
                      <a:xfrm>
                        <a:off x="4979419" y="347306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0" name="Shape 165"/>
                      <p:cNvSpPr/>
                      <p:nvPr/>
                    </p:nvSpPr>
                    <p:spPr>
                      <a:xfrm>
                        <a:off x="4451489" y="34196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1" name="Shape 166"/>
                      <p:cNvSpPr/>
                      <p:nvPr/>
                    </p:nvSpPr>
                    <p:spPr>
                      <a:xfrm>
                        <a:off x="4010753" y="346724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2" name="Shape 167"/>
                      <p:cNvSpPr/>
                      <p:nvPr/>
                    </p:nvSpPr>
                    <p:spPr>
                      <a:xfrm>
                        <a:off x="782100" y="459155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3" name="Shape 168"/>
                      <p:cNvSpPr/>
                      <p:nvPr/>
                    </p:nvSpPr>
                    <p:spPr>
                      <a:xfrm>
                        <a:off x="1364728" y="459155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4" name="Shape 169"/>
                      <p:cNvSpPr/>
                      <p:nvPr/>
                    </p:nvSpPr>
                    <p:spPr>
                      <a:xfrm>
                        <a:off x="781985" y="407098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5" name="Shape 170"/>
                      <p:cNvSpPr/>
                      <p:nvPr/>
                    </p:nvSpPr>
                    <p:spPr>
                      <a:xfrm>
                        <a:off x="1361533" y="406685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6" name="Shape 171"/>
                      <p:cNvSpPr/>
                      <p:nvPr/>
                    </p:nvSpPr>
                    <p:spPr>
                      <a:xfrm>
                        <a:off x="1004648" y="3080750"/>
                        <a:ext cx="579547" cy="537094"/>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7" name="Shape 172"/>
                      <p:cNvSpPr/>
                      <p:nvPr/>
                    </p:nvSpPr>
                    <p:spPr>
                      <a:xfrm>
                        <a:off x="1926387" y="2588631"/>
                        <a:ext cx="579547" cy="537094"/>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8" name="Shape 173"/>
                      <p:cNvSpPr/>
                      <p:nvPr/>
                    </p:nvSpPr>
                    <p:spPr>
                      <a:xfrm>
                        <a:off x="2957276" y="350797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9" name="Shape 174"/>
                      <p:cNvSpPr/>
                      <p:nvPr/>
                    </p:nvSpPr>
                    <p:spPr>
                      <a:xfrm>
                        <a:off x="2413215" y="3531832"/>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0" name="Shape 175"/>
                      <p:cNvSpPr/>
                      <p:nvPr/>
                    </p:nvSpPr>
                    <p:spPr>
                      <a:xfrm>
                        <a:off x="4729628" y="298739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1" name="Shape 176"/>
                      <p:cNvSpPr/>
                      <p:nvPr/>
                    </p:nvSpPr>
                    <p:spPr>
                      <a:xfrm>
                        <a:off x="3653912" y="298929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2" name="Shape 177"/>
                      <p:cNvSpPr/>
                      <p:nvPr/>
                    </p:nvSpPr>
                    <p:spPr>
                      <a:xfrm>
                        <a:off x="4238475" y="299706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403" name="Shape 178"/>
                      <p:cNvGrpSpPr/>
                      <p:nvPr/>
                    </p:nvGrpSpPr>
                    <p:grpSpPr>
                      <a:xfrm flipH="1">
                        <a:off x="3529185" y="2462653"/>
                        <a:ext cx="5540586" cy="2700253"/>
                        <a:chOff x="2401233" y="3141328"/>
                        <a:chExt cx="5456055" cy="2670994"/>
                      </a:xfrm>
                    </p:grpSpPr>
                    <p:sp>
                      <p:nvSpPr>
                        <p:cNvPr id="412" name="Shape 179"/>
                        <p:cNvSpPr/>
                        <p:nvPr/>
                      </p:nvSpPr>
                      <p:spPr>
                        <a:xfrm>
                          <a:off x="5540689" y="314271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3" name="Shape 180"/>
                        <p:cNvSpPr/>
                        <p:nvPr/>
                      </p:nvSpPr>
                      <p:spPr>
                        <a:xfrm>
                          <a:off x="4983846" y="368120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4" name="Shape 181"/>
                        <p:cNvSpPr/>
                        <p:nvPr/>
                      </p:nvSpPr>
                      <p:spPr>
                        <a:xfrm>
                          <a:off x="6119600" y="314133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5" name="Shape 182"/>
                        <p:cNvSpPr/>
                        <p:nvPr/>
                      </p:nvSpPr>
                      <p:spPr>
                        <a:xfrm>
                          <a:off x="6698829" y="314133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6" name="Shape 183"/>
                        <p:cNvSpPr/>
                        <p:nvPr/>
                      </p:nvSpPr>
                      <p:spPr>
                        <a:xfrm>
                          <a:off x="7277739" y="314132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7" name="Shape 184"/>
                        <p:cNvSpPr/>
                        <p:nvPr/>
                      </p:nvSpPr>
                      <p:spPr>
                        <a:xfrm>
                          <a:off x="5564907" y="367841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8" name="Shape 185"/>
                        <p:cNvSpPr/>
                        <p:nvPr/>
                      </p:nvSpPr>
                      <p:spPr>
                        <a:xfrm>
                          <a:off x="4213010" y="4295273"/>
                          <a:ext cx="579546" cy="537091"/>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9" name="Shape 186"/>
                        <p:cNvSpPr/>
                        <p:nvPr/>
                      </p:nvSpPr>
                      <p:spPr>
                        <a:xfrm>
                          <a:off x="2401233" y="5255600"/>
                          <a:ext cx="579545" cy="537091"/>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0" name="Shape 187"/>
                        <p:cNvSpPr/>
                        <p:nvPr/>
                      </p:nvSpPr>
                      <p:spPr>
                        <a:xfrm>
                          <a:off x="3244310" y="5275232"/>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1" name="Shape 188"/>
                        <p:cNvSpPr/>
                        <p:nvPr/>
                      </p:nvSpPr>
                      <p:spPr>
                        <a:xfrm>
                          <a:off x="3826937" y="5275232"/>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2" name="Shape 189"/>
                        <p:cNvSpPr/>
                        <p:nvPr/>
                      </p:nvSpPr>
                      <p:spPr>
                        <a:xfrm>
                          <a:off x="2921011" y="4193669"/>
                          <a:ext cx="579546" cy="537091"/>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3" name="Shape 190"/>
                        <p:cNvSpPr/>
                        <p:nvPr/>
                      </p:nvSpPr>
                      <p:spPr>
                        <a:xfrm>
                          <a:off x="3823744" y="475053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4" name="Shape 191"/>
                        <p:cNvSpPr/>
                        <p:nvPr/>
                      </p:nvSpPr>
                      <p:spPr>
                        <a:xfrm>
                          <a:off x="5217178" y="3731216"/>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5" name="Shape 192"/>
                        <p:cNvSpPr/>
                        <p:nvPr/>
                      </p:nvSpPr>
                      <p:spPr>
                        <a:xfrm>
                          <a:off x="4404301" y="3250265"/>
                          <a:ext cx="579546" cy="537091"/>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404" name="Shape 193"/>
                      <p:cNvSpPr/>
                      <p:nvPr/>
                    </p:nvSpPr>
                    <p:spPr>
                      <a:xfrm>
                        <a:off x="1873708" y="3947082"/>
                        <a:ext cx="5254216" cy="118156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5" name="Shape 194"/>
                      <p:cNvSpPr/>
                      <p:nvPr/>
                    </p:nvSpPr>
                    <p:spPr>
                      <a:xfrm>
                        <a:off x="5864489" y="3003041"/>
                        <a:ext cx="601033"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6" name="Shape 195"/>
                      <p:cNvSpPr/>
                      <p:nvPr/>
                    </p:nvSpPr>
                    <p:spPr>
                      <a:xfrm>
                        <a:off x="5351228" y="2457649"/>
                        <a:ext cx="550714" cy="616939"/>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407" name="Shape 196"/>
                      <p:cNvGrpSpPr/>
                      <p:nvPr/>
                    </p:nvGrpSpPr>
                    <p:grpSpPr>
                      <a:xfrm>
                        <a:off x="6102334" y="5076686"/>
                        <a:ext cx="1695900" cy="1392014"/>
                        <a:chOff x="1658674" y="5063773"/>
                        <a:chExt cx="1695900" cy="1392014"/>
                      </a:xfrm>
                    </p:grpSpPr>
                    <p:sp>
                      <p:nvSpPr>
                        <p:cNvPr id="408" name="Shape 197"/>
                        <p:cNvSpPr/>
                        <p:nvPr/>
                      </p:nvSpPr>
                      <p:spPr>
                        <a:xfrm>
                          <a:off x="1658674" y="50713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9" name="Shape 198"/>
                        <p:cNvSpPr/>
                        <p:nvPr/>
                      </p:nvSpPr>
                      <p:spPr>
                        <a:xfrm>
                          <a:off x="2195474" y="5918700"/>
                          <a:ext cx="579546" cy="537087"/>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0" name="Shape 199"/>
                        <p:cNvSpPr/>
                        <p:nvPr/>
                      </p:nvSpPr>
                      <p:spPr>
                        <a:xfrm>
                          <a:off x="2775025" y="506377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1" name="Shape 200"/>
                        <p:cNvSpPr/>
                        <p:nvPr/>
                      </p:nvSpPr>
                      <p:spPr>
                        <a:xfrm>
                          <a:off x="2195475" y="50713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grpSp>
            </p:grpSp>
          </p:grpSp>
          <p:grpSp>
            <p:nvGrpSpPr>
              <p:cNvPr id="350" name="Shape 201"/>
              <p:cNvGrpSpPr/>
              <p:nvPr/>
            </p:nvGrpSpPr>
            <p:grpSpPr>
              <a:xfrm>
                <a:off x="4303919" y="3302746"/>
                <a:ext cx="1327112" cy="670338"/>
                <a:chOff x="3228053" y="3159822"/>
                <a:chExt cx="1585308" cy="780074"/>
              </a:xfrm>
            </p:grpSpPr>
            <p:sp>
              <p:nvSpPr>
                <p:cNvPr id="362" name="Shape 202"/>
                <p:cNvSpPr/>
                <p:nvPr/>
              </p:nvSpPr>
              <p:spPr>
                <a:xfrm rot="16200000">
                  <a:off x="3630670" y="2757205"/>
                  <a:ext cx="780074" cy="1585308"/>
                </a:xfrm>
                <a:prstGeom prst="flowChartDelay">
                  <a:avLst/>
                </a:prstGeom>
                <a:gradFill>
                  <a:gsLst>
                    <a:gs pos="0">
                      <a:srgbClr val="BBD6EE"/>
                    </a:gs>
                    <a:gs pos="31000">
                      <a:srgbClr val="BBD6EE"/>
                    </a:gs>
                    <a:gs pos="74000">
                      <a:srgbClr val="629FD6"/>
                    </a:gs>
                    <a:gs pos="100000">
                      <a:srgbClr val="255D91"/>
                    </a:gs>
                  </a:gsLst>
                  <a:lin ang="8100000" scaled="0"/>
                </a:gra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3" name="Shape 204"/>
                <p:cNvSpPr/>
                <p:nvPr/>
              </p:nvSpPr>
              <p:spPr>
                <a:xfrm rot="15359726">
                  <a:off x="3711776" y="3251650"/>
                  <a:ext cx="658464" cy="676542"/>
                </a:xfrm>
                <a:prstGeom prst="flowChartConnector">
                  <a:avLst/>
                </a:prstGeom>
                <a:gradFill>
                  <a:gsLst>
                    <a:gs pos="0">
                      <a:srgbClr val="692DAB"/>
                    </a:gs>
                    <a:gs pos="14000">
                      <a:srgbClr val="692DAB"/>
                    </a:gs>
                    <a:gs pos="18000">
                      <a:srgbClr val="6C2FB0"/>
                    </a:gs>
                    <a:gs pos="27000">
                      <a:srgbClr val="6A2EAD"/>
                    </a:gs>
                    <a:gs pos="67000">
                      <a:srgbClr val="9341EE"/>
                    </a:gs>
                    <a:gs pos="80000">
                      <a:srgbClr val="542589"/>
                    </a:gs>
                    <a:gs pos="100000">
                      <a:srgbClr val="542589"/>
                    </a:gs>
                  </a:gsLst>
                  <a:path path="circle">
                    <a:fillToRect l="100000" t="100000"/>
                  </a:path>
                  <a:tileRect r="-100000" b="-100000"/>
                </a:gra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351" name="Shape 208"/>
              <p:cNvSpPr/>
              <p:nvPr/>
            </p:nvSpPr>
            <p:spPr>
              <a:xfrm rot="7231798">
                <a:off x="3523699" y="4650509"/>
                <a:ext cx="271963" cy="253455"/>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2" name="Shape 212"/>
              <p:cNvSpPr/>
              <p:nvPr/>
            </p:nvSpPr>
            <p:spPr>
              <a:xfrm>
                <a:off x="3707498" y="3945996"/>
                <a:ext cx="76247" cy="548868"/>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3" name="Shape 213"/>
              <p:cNvSpPr/>
              <p:nvPr/>
            </p:nvSpPr>
            <p:spPr>
              <a:xfrm>
                <a:off x="6030348" y="3905078"/>
                <a:ext cx="76248" cy="548867"/>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4" name="Shape 214"/>
              <p:cNvSpPr/>
              <p:nvPr/>
            </p:nvSpPr>
            <p:spPr>
              <a:xfrm>
                <a:off x="5784928" y="3728998"/>
                <a:ext cx="76248" cy="548867"/>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5" name="Shape 215"/>
              <p:cNvSpPr/>
              <p:nvPr/>
            </p:nvSpPr>
            <p:spPr>
              <a:xfrm>
                <a:off x="3413783" y="3974739"/>
                <a:ext cx="76248" cy="548867"/>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6" name="Shape 216"/>
              <p:cNvSpPr/>
              <p:nvPr/>
            </p:nvSpPr>
            <p:spPr>
              <a:xfrm>
                <a:off x="3952360" y="3700257"/>
                <a:ext cx="76248" cy="548867"/>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7" name="Shape 218"/>
              <p:cNvSpPr/>
              <p:nvPr/>
            </p:nvSpPr>
            <p:spPr>
              <a:xfrm rot="4634684">
                <a:off x="6216326" y="4584082"/>
                <a:ext cx="271963" cy="253455"/>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8" name="Shape 223"/>
              <p:cNvSpPr/>
              <p:nvPr/>
            </p:nvSpPr>
            <p:spPr>
              <a:xfrm rot="3510446">
                <a:off x="5340732" y="4244868"/>
                <a:ext cx="271963" cy="253455"/>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9" name="Shape 228"/>
              <p:cNvSpPr/>
              <p:nvPr/>
            </p:nvSpPr>
            <p:spPr>
              <a:xfrm rot="20062901">
                <a:off x="4821894" y="4225848"/>
                <a:ext cx="271961" cy="253456"/>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0" name="Shape 233"/>
              <p:cNvSpPr/>
              <p:nvPr/>
            </p:nvSpPr>
            <p:spPr>
              <a:xfrm rot="18768455">
                <a:off x="4338554" y="4229837"/>
                <a:ext cx="271962" cy="253455"/>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1" name="Shape 237"/>
              <p:cNvSpPr/>
              <p:nvPr/>
            </p:nvSpPr>
            <p:spPr>
              <a:xfrm>
                <a:off x="6260296" y="3960153"/>
                <a:ext cx="76248" cy="548867"/>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430" name="Multiply 429"/>
            <p:cNvSpPr/>
            <p:nvPr/>
          </p:nvSpPr>
          <p:spPr>
            <a:xfrm>
              <a:off x="1903877" y="3670512"/>
              <a:ext cx="110658" cy="134679"/>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1" name="Multiply 430"/>
            <p:cNvSpPr/>
            <p:nvPr/>
          </p:nvSpPr>
          <p:spPr>
            <a:xfrm>
              <a:off x="2271441" y="3965483"/>
              <a:ext cx="50800" cy="4684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2" name="Multiply 431"/>
            <p:cNvSpPr/>
            <p:nvPr/>
          </p:nvSpPr>
          <p:spPr>
            <a:xfrm>
              <a:off x="2058720" y="3883683"/>
              <a:ext cx="50800" cy="4684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3" name="Multiply 432"/>
            <p:cNvSpPr/>
            <p:nvPr/>
          </p:nvSpPr>
          <p:spPr>
            <a:xfrm>
              <a:off x="1930173" y="3891860"/>
              <a:ext cx="50800" cy="4684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4" name="Multiply 433"/>
            <p:cNvSpPr/>
            <p:nvPr/>
          </p:nvSpPr>
          <p:spPr>
            <a:xfrm>
              <a:off x="1804366" y="3883683"/>
              <a:ext cx="50800" cy="4684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5" name="Multiply 434"/>
            <p:cNvSpPr/>
            <p:nvPr/>
          </p:nvSpPr>
          <p:spPr>
            <a:xfrm>
              <a:off x="1616910" y="3985267"/>
              <a:ext cx="50800" cy="4684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 name="Group 5"/>
          <p:cNvGrpSpPr/>
          <p:nvPr/>
        </p:nvGrpSpPr>
        <p:grpSpPr>
          <a:xfrm>
            <a:off x="5109468" y="3580221"/>
            <a:ext cx="1208890" cy="842967"/>
            <a:chOff x="3441708" y="3520895"/>
            <a:chExt cx="1208890" cy="842967"/>
          </a:xfrm>
        </p:grpSpPr>
        <p:grpSp>
          <p:nvGrpSpPr>
            <p:cNvPr id="524" name="Group 523"/>
            <p:cNvGrpSpPr/>
            <p:nvPr/>
          </p:nvGrpSpPr>
          <p:grpSpPr>
            <a:xfrm>
              <a:off x="3441708" y="3520895"/>
              <a:ext cx="1208890" cy="842967"/>
              <a:chOff x="1356070" y="3349049"/>
              <a:chExt cx="1208890" cy="842967"/>
            </a:xfrm>
          </p:grpSpPr>
          <p:grpSp>
            <p:nvGrpSpPr>
              <p:cNvPr id="525" name="Shape 133"/>
              <p:cNvGrpSpPr/>
              <p:nvPr/>
            </p:nvGrpSpPr>
            <p:grpSpPr>
              <a:xfrm>
                <a:off x="1356070" y="3349049"/>
                <a:ext cx="1208890" cy="842967"/>
                <a:chOff x="2477753" y="2004648"/>
                <a:chExt cx="5034088" cy="3537558"/>
              </a:xfrm>
            </p:grpSpPr>
            <p:grpSp>
              <p:nvGrpSpPr>
                <p:cNvPr id="532" name="Shape 134"/>
                <p:cNvGrpSpPr/>
                <p:nvPr/>
              </p:nvGrpSpPr>
              <p:grpSpPr>
                <a:xfrm>
                  <a:off x="2477753" y="2196636"/>
                  <a:ext cx="5034088" cy="3171427"/>
                  <a:chOff x="843600" y="1235105"/>
                  <a:chExt cx="6419594" cy="4154903"/>
                </a:xfrm>
              </p:grpSpPr>
              <p:sp>
                <p:nvSpPr>
                  <p:cNvPr id="547" name="Shape 135"/>
                  <p:cNvSpPr/>
                  <p:nvPr/>
                </p:nvSpPr>
                <p:spPr>
                  <a:xfrm>
                    <a:off x="5580235" y="337038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548" name="Shape 136"/>
                  <p:cNvGrpSpPr/>
                  <p:nvPr/>
                </p:nvGrpSpPr>
                <p:grpSpPr>
                  <a:xfrm>
                    <a:off x="843600" y="1235105"/>
                    <a:ext cx="6419594" cy="4154903"/>
                    <a:chOff x="1476696" y="1784662"/>
                    <a:chExt cx="6419594" cy="4154903"/>
                  </a:xfrm>
                </p:grpSpPr>
                <p:sp>
                  <p:nvSpPr>
                    <p:cNvPr id="549" name="Shape 137"/>
                    <p:cNvSpPr/>
                    <p:nvPr/>
                  </p:nvSpPr>
                  <p:spPr>
                    <a:xfrm>
                      <a:off x="5964589" y="391613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50" name="Shape 138"/>
                    <p:cNvSpPr/>
                    <p:nvPr/>
                  </p:nvSpPr>
                  <p:spPr>
                    <a:xfrm>
                      <a:off x="6320219" y="448739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51" name="Shape 139"/>
                    <p:cNvSpPr/>
                    <p:nvPr/>
                  </p:nvSpPr>
                  <p:spPr>
                    <a:xfrm>
                      <a:off x="3709614" y="382024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52" name="Shape 140"/>
                    <p:cNvSpPr/>
                    <p:nvPr/>
                  </p:nvSpPr>
                  <p:spPr>
                    <a:xfrm>
                      <a:off x="3139615" y="354763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553" name="Shape 141"/>
                    <p:cNvGrpSpPr/>
                    <p:nvPr/>
                  </p:nvGrpSpPr>
                  <p:grpSpPr>
                    <a:xfrm>
                      <a:off x="1476696" y="1784662"/>
                      <a:ext cx="6419594" cy="4154903"/>
                      <a:chOff x="3807724" y="1632262"/>
                      <a:chExt cx="6419594" cy="4154903"/>
                    </a:xfrm>
                  </p:grpSpPr>
                  <p:sp>
                    <p:nvSpPr>
                      <p:cNvPr id="554" name="Shape 142"/>
                      <p:cNvSpPr/>
                      <p:nvPr/>
                    </p:nvSpPr>
                    <p:spPr>
                      <a:xfrm>
                        <a:off x="4770205" y="3757555"/>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55" name="Shape 143"/>
                      <p:cNvSpPr/>
                      <p:nvPr/>
                    </p:nvSpPr>
                    <p:spPr>
                      <a:xfrm>
                        <a:off x="3968505" y="2919960"/>
                        <a:ext cx="579547" cy="537088"/>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56" name="Shape 144"/>
                      <p:cNvSpPr/>
                      <p:nvPr/>
                    </p:nvSpPr>
                    <p:spPr>
                      <a:xfrm>
                        <a:off x="6726482" y="3368796"/>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557" name="Shape 145"/>
                      <p:cNvGrpSpPr/>
                      <p:nvPr/>
                    </p:nvGrpSpPr>
                    <p:grpSpPr>
                      <a:xfrm>
                        <a:off x="3807724" y="1632262"/>
                        <a:ext cx="6419594" cy="4154903"/>
                        <a:chOff x="-19945" y="438145"/>
                        <a:chExt cx="9089716" cy="6030555"/>
                      </a:xfrm>
                    </p:grpSpPr>
                    <p:sp>
                      <p:nvSpPr>
                        <p:cNvPr id="558" name="Shape 146"/>
                        <p:cNvSpPr/>
                        <p:nvPr/>
                      </p:nvSpPr>
                      <p:spPr>
                        <a:xfrm>
                          <a:off x="3078480" y="245904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59" name="Shape 147"/>
                        <p:cNvSpPr/>
                        <p:nvPr/>
                      </p:nvSpPr>
                      <p:spPr>
                        <a:xfrm>
                          <a:off x="1873685" y="1343653"/>
                          <a:ext cx="579547" cy="537093"/>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0" name="Shape 148"/>
                        <p:cNvSpPr/>
                        <p:nvPr/>
                      </p:nvSpPr>
                      <p:spPr>
                        <a:xfrm>
                          <a:off x="3657389" y="245765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1" name="Shape 149"/>
                        <p:cNvSpPr/>
                        <p:nvPr/>
                      </p:nvSpPr>
                      <p:spPr>
                        <a:xfrm>
                          <a:off x="4236619" y="245765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2" name="Shape 150"/>
                        <p:cNvSpPr/>
                        <p:nvPr/>
                      </p:nvSpPr>
                      <p:spPr>
                        <a:xfrm>
                          <a:off x="4815530" y="245765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3" name="Shape 151"/>
                        <p:cNvSpPr/>
                        <p:nvPr/>
                      </p:nvSpPr>
                      <p:spPr>
                        <a:xfrm>
                          <a:off x="3102698" y="299474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4" name="Shape 152"/>
                        <p:cNvSpPr/>
                        <p:nvPr/>
                      </p:nvSpPr>
                      <p:spPr>
                        <a:xfrm>
                          <a:off x="1948449" y="350798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5" name="Shape 153"/>
                        <p:cNvSpPr/>
                        <p:nvPr/>
                      </p:nvSpPr>
                      <p:spPr>
                        <a:xfrm>
                          <a:off x="-19945" y="4424274"/>
                          <a:ext cx="579547" cy="537094"/>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6" name="Shape 154"/>
                        <p:cNvSpPr/>
                        <p:nvPr/>
                      </p:nvSpPr>
                      <p:spPr>
                        <a:xfrm>
                          <a:off x="618010" y="438145"/>
                          <a:ext cx="579547" cy="537093"/>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7" name="Shape 155"/>
                        <p:cNvSpPr/>
                        <p:nvPr/>
                      </p:nvSpPr>
                      <p:spPr>
                        <a:xfrm>
                          <a:off x="3652168" y="5383671"/>
                          <a:ext cx="579547" cy="537094"/>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8" name="Shape 156"/>
                        <p:cNvSpPr/>
                        <p:nvPr/>
                      </p:nvSpPr>
                      <p:spPr>
                        <a:xfrm>
                          <a:off x="4725988" y="5489389"/>
                          <a:ext cx="579547" cy="537094"/>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9" name="Shape 157"/>
                        <p:cNvSpPr/>
                        <p:nvPr/>
                      </p:nvSpPr>
                      <p:spPr>
                        <a:xfrm>
                          <a:off x="5914480" y="344003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0" name="Shape 158"/>
                        <p:cNvSpPr/>
                        <p:nvPr/>
                      </p:nvSpPr>
                      <p:spPr>
                        <a:xfrm>
                          <a:off x="5470573" y="34196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571" name="Shape 159"/>
                        <p:cNvGrpSpPr/>
                        <p:nvPr/>
                      </p:nvGrpSpPr>
                      <p:grpSpPr>
                        <a:xfrm>
                          <a:off x="1264407" y="5115129"/>
                          <a:ext cx="1695900" cy="1351460"/>
                          <a:chOff x="1658674" y="5063773"/>
                          <a:chExt cx="1695900" cy="1351460"/>
                        </a:xfrm>
                      </p:grpSpPr>
                      <p:sp>
                        <p:nvSpPr>
                          <p:cNvPr id="609" name="Shape 160"/>
                          <p:cNvSpPr/>
                          <p:nvPr/>
                        </p:nvSpPr>
                        <p:spPr>
                          <a:xfrm>
                            <a:off x="1658674" y="50713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10" name="Shape 161"/>
                          <p:cNvSpPr/>
                          <p:nvPr/>
                        </p:nvSpPr>
                        <p:spPr>
                          <a:xfrm>
                            <a:off x="2195474" y="5878146"/>
                            <a:ext cx="579546" cy="537087"/>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11" name="Shape 162"/>
                          <p:cNvSpPr/>
                          <p:nvPr/>
                        </p:nvSpPr>
                        <p:spPr>
                          <a:xfrm>
                            <a:off x="2775025" y="506377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12" name="Shape 163"/>
                          <p:cNvSpPr/>
                          <p:nvPr/>
                        </p:nvSpPr>
                        <p:spPr>
                          <a:xfrm>
                            <a:off x="2195475" y="50713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572" name="Shape 164"/>
                        <p:cNvSpPr/>
                        <p:nvPr/>
                      </p:nvSpPr>
                      <p:spPr>
                        <a:xfrm>
                          <a:off x="4979419" y="347306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3" name="Shape 165"/>
                        <p:cNvSpPr/>
                        <p:nvPr/>
                      </p:nvSpPr>
                      <p:spPr>
                        <a:xfrm>
                          <a:off x="1572855" y="688305"/>
                          <a:ext cx="579547" cy="537093"/>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4" name="Shape 166"/>
                        <p:cNvSpPr/>
                        <p:nvPr/>
                      </p:nvSpPr>
                      <p:spPr>
                        <a:xfrm>
                          <a:off x="4010753" y="346724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5" name="Shape 167"/>
                        <p:cNvSpPr/>
                        <p:nvPr/>
                      </p:nvSpPr>
                      <p:spPr>
                        <a:xfrm>
                          <a:off x="782100" y="459155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6" name="Shape 168"/>
                        <p:cNvSpPr/>
                        <p:nvPr/>
                      </p:nvSpPr>
                      <p:spPr>
                        <a:xfrm>
                          <a:off x="399476" y="5871423"/>
                          <a:ext cx="579547" cy="537093"/>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7" name="Shape 169"/>
                        <p:cNvSpPr/>
                        <p:nvPr/>
                      </p:nvSpPr>
                      <p:spPr>
                        <a:xfrm>
                          <a:off x="781985" y="407098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8" name="Shape 170"/>
                        <p:cNvSpPr/>
                        <p:nvPr/>
                      </p:nvSpPr>
                      <p:spPr>
                        <a:xfrm>
                          <a:off x="774609" y="1401459"/>
                          <a:ext cx="579547" cy="537093"/>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9" name="Shape 171"/>
                        <p:cNvSpPr/>
                        <p:nvPr/>
                      </p:nvSpPr>
                      <p:spPr>
                        <a:xfrm>
                          <a:off x="1004648" y="3080750"/>
                          <a:ext cx="579547" cy="537094"/>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0" name="Shape 172"/>
                        <p:cNvSpPr/>
                        <p:nvPr/>
                      </p:nvSpPr>
                      <p:spPr>
                        <a:xfrm>
                          <a:off x="1926387" y="2588631"/>
                          <a:ext cx="579547" cy="537094"/>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1" name="Shape 173"/>
                        <p:cNvSpPr/>
                        <p:nvPr/>
                      </p:nvSpPr>
                      <p:spPr>
                        <a:xfrm>
                          <a:off x="2957276" y="350797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2" name="Shape 174"/>
                        <p:cNvSpPr/>
                        <p:nvPr/>
                      </p:nvSpPr>
                      <p:spPr>
                        <a:xfrm>
                          <a:off x="3432912" y="504162"/>
                          <a:ext cx="579547" cy="537093"/>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3" name="Shape 175"/>
                        <p:cNvSpPr/>
                        <p:nvPr/>
                      </p:nvSpPr>
                      <p:spPr>
                        <a:xfrm>
                          <a:off x="2351822" y="570467"/>
                          <a:ext cx="579547" cy="537093"/>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4" name="Shape 176"/>
                        <p:cNvSpPr/>
                        <p:nvPr/>
                      </p:nvSpPr>
                      <p:spPr>
                        <a:xfrm>
                          <a:off x="2981934" y="1513297"/>
                          <a:ext cx="579547" cy="537092"/>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5" name="Shape 177"/>
                        <p:cNvSpPr/>
                        <p:nvPr/>
                      </p:nvSpPr>
                      <p:spPr>
                        <a:xfrm>
                          <a:off x="4238475" y="299706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586" name="Shape 178"/>
                        <p:cNvGrpSpPr/>
                        <p:nvPr/>
                      </p:nvGrpSpPr>
                      <p:grpSpPr>
                        <a:xfrm flipH="1">
                          <a:off x="3529185" y="1701652"/>
                          <a:ext cx="5540586" cy="4676852"/>
                          <a:chOff x="2401233" y="2388573"/>
                          <a:chExt cx="5456055" cy="4626175"/>
                        </a:xfrm>
                      </p:grpSpPr>
                      <p:sp>
                        <p:nvSpPr>
                          <p:cNvPr id="595" name="Shape 179"/>
                          <p:cNvSpPr/>
                          <p:nvPr/>
                        </p:nvSpPr>
                        <p:spPr>
                          <a:xfrm>
                            <a:off x="5540689" y="314271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6" name="Shape 180"/>
                          <p:cNvSpPr/>
                          <p:nvPr/>
                        </p:nvSpPr>
                        <p:spPr>
                          <a:xfrm>
                            <a:off x="4983846" y="368120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7" name="Shape 181"/>
                          <p:cNvSpPr/>
                          <p:nvPr/>
                        </p:nvSpPr>
                        <p:spPr>
                          <a:xfrm>
                            <a:off x="6119600" y="314133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8" name="Shape 182"/>
                          <p:cNvSpPr/>
                          <p:nvPr/>
                        </p:nvSpPr>
                        <p:spPr>
                          <a:xfrm>
                            <a:off x="6698849" y="2388573"/>
                            <a:ext cx="579546" cy="537091"/>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9" name="Shape 183"/>
                          <p:cNvSpPr/>
                          <p:nvPr/>
                        </p:nvSpPr>
                        <p:spPr>
                          <a:xfrm>
                            <a:off x="7277739" y="314132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0" name="Shape 184"/>
                          <p:cNvSpPr/>
                          <p:nvPr/>
                        </p:nvSpPr>
                        <p:spPr>
                          <a:xfrm>
                            <a:off x="5564907" y="367841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1" name="Shape 185"/>
                          <p:cNvSpPr/>
                          <p:nvPr/>
                        </p:nvSpPr>
                        <p:spPr>
                          <a:xfrm>
                            <a:off x="4213010" y="4295273"/>
                            <a:ext cx="579546" cy="537091"/>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2" name="Shape 186"/>
                          <p:cNvSpPr/>
                          <p:nvPr/>
                        </p:nvSpPr>
                        <p:spPr>
                          <a:xfrm>
                            <a:off x="2401233" y="5255600"/>
                            <a:ext cx="579545" cy="537091"/>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3" name="Shape 187"/>
                          <p:cNvSpPr/>
                          <p:nvPr/>
                        </p:nvSpPr>
                        <p:spPr>
                          <a:xfrm>
                            <a:off x="3244310" y="5275232"/>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4" name="Shape 188"/>
                          <p:cNvSpPr/>
                          <p:nvPr/>
                        </p:nvSpPr>
                        <p:spPr>
                          <a:xfrm>
                            <a:off x="3057910" y="6477657"/>
                            <a:ext cx="579546" cy="537091"/>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5" name="Shape 189"/>
                          <p:cNvSpPr/>
                          <p:nvPr/>
                        </p:nvSpPr>
                        <p:spPr>
                          <a:xfrm>
                            <a:off x="2921011" y="4193669"/>
                            <a:ext cx="579546" cy="537091"/>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6" name="Shape 190"/>
                          <p:cNvSpPr/>
                          <p:nvPr/>
                        </p:nvSpPr>
                        <p:spPr>
                          <a:xfrm>
                            <a:off x="3823744" y="475053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7" name="Shape 191"/>
                          <p:cNvSpPr/>
                          <p:nvPr/>
                        </p:nvSpPr>
                        <p:spPr>
                          <a:xfrm>
                            <a:off x="5217178" y="3731216"/>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8" name="Shape 192"/>
                          <p:cNvSpPr/>
                          <p:nvPr/>
                        </p:nvSpPr>
                        <p:spPr>
                          <a:xfrm>
                            <a:off x="4404301" y="3250265"/>
                            <a:ext cx="579546" cy="537091"/>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587" name="Shape 193"/>
                        <p:cNvSpPr/>
                        <p:nvPr/>
                      </p:nvSpPr>
                      <p:spPr>
                        <a:xfrm>
                          <a:off x="6652724" y="547094"/>
                          <a:ext cx="888775" cy="1181563"/>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8" name="Shape 194"/>
                        <p:cNvSpPr/>
                        <p:nvPr/>
                      </p:nvSpPr>
                      <p:spPr>
                        <a:xfrm>
                          <a:off x="5864489" y="3003041"/>
                          <a:ext cx="601033"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9" name="Shape 195"/>
                        <p:cNvSpPr/>
                        <p:nvPr/>
                      </p:nvSpPr>
                      <p:spPr>
                        <a:xfrm>
                          <a:off x="5351228" y="2457649"/>
                          <a:ext cx="550714" cy="616939"/>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590" name="Shape 196"/>
                        <p:cNvGrpSpPr/>
                        <p:nvPr/>
                      </p:nvGrpSpPr>
                      <p:grpSpPr>
                        <a:xfrm>
                          <a:off x="6102334" y="1584494"/>
                          <a:ext cx="2378908" cy="4884206"/>
                          <a:chOff x="1658674" y="1571581"/>
                          <a:chExt cx="2378908" cy="4884206"/>
                        </a:xfrm>
                      </p:grpSpPr>
                      <p:sp>
                        <p:nvSpPr>
                          <p:cNvPr id="591" name="Shape 197"/>
                          <p:cNvSpPr/>
                          <p:nvPr/>
                        </p:nvSpPr>
                        <p:spPr>
                          <a:xfrm>
                            <a:off x="1658674" y="50713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2" name="Shape 198"/>
                          <p:cNvSpPr/>
                          <p:nvPr/>
                        </p:nvSpPr>
                        <p:spPr>
                          <a:xfrm>
                            <a:off x="2195474" y="5918700"/>
                            <a:ext cx="579546" cy="537087"/>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3" name="Shape 199"/>
                          <p:cNvSpPr/>
                          <p:nvPr/>
                        </p:nvSpPr>
                        <p:spPr>
                          <a:xfrm>
                            <a:off x="2775025" y="506377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4" name="Shape 200"/>
                          <p:cNvSpPr/>
                          <p:nvPr/>
                        </p:nvSpPr>
                        <p:spPr>
                          <a:xfrm>
                            <a:off x="3458036" y="1571581"/>
                            <a:ext cx="579546" cy="537092"/>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grpSp>
              </p:grpSp>
            </p:grpSp>
            <p:grpSp>
              <p:nvGrpSpPr>
                <p:cNvPr id="533" name="Shape 201"/>
                <p:cNvGrpSpPr/>
                <p:nvPr/>
              </p:nvGrpSpPr>
              <p:grpSpPr>
                <a:xfrm>
                  <a:off x="4991407" y="2004648"/>
                  <a:ext cx="688313" cy="1337420"/>
                  <a:chOff x="4049293" y="1649224"/>
                  <a:chExt cx="822227" cy="1556360"/>
                </a:xfrm>
              </p:grpSpPr>
              <p:sp>
                <p:nvSpPr>
                  <p:cNvPr id="545" name="Shape 202"/>
                  <p:cNvSpPr/>
                  <p:nvPr/>
                </p:nvSpPr>
                <p:spPr>
                  <a:xfrm rot="19056244">
                    <a:off x="4076936" y="1649224"/>
                    <a:ext cx="794584" cy="1556360"/>
                  </a:xfrm>
                  <a:prstGeom prst="flowChartDelay">
                    <a:avLst/>
                  </a:prstGeom>
                  <a:gradFill>
                    <a:gsLst>
                      <a:gs pos="0">
                        <a:srgbClr val="BBD6EE"/>
                      </a:gs>
                      <a:gs pos="31000">
                        <a:srgbClr val="BBD6EE"/>
                      </a:gs>
                      <a:gs pos="74000">
                        <a:srgbClr val="629FD6"/>
                      </a:gs>
                      <a:gs pos="100000">
                        <a:srgbClr val="255D91"/>
                      </a:gs>
                    </a:gsLst>
                    <a:lin ang="8100000" scaled="0"/>
                  </a:gra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6" name="Shape 204"/>
                  <p:cNvSpPr/>
                  <p:nvPr/>
                </p:nvSpPr>
                <p:spPr>
                  <a:xfrm rot="15359726">
                    <a:off x="4058333" y="2139800"/>
                    <a:ext cx="658462" cy="676542"/>
                  </a:xfrm>
                  <a:prstGeom prst="flowChartConnector">
                    <a:avLst/>
                  </a:prstGeom>
                  <a:gradFill>
                    <a:gsLst>
                      <a:gs pos="0">
                        <a:srgbClr val="692DAB"/>
                      </a:gs>
                      <a:gs pos="14000">
                        <a:srgbClr val="692DAB"/>
                      </a:gs>
                      <a:gs pos="18000">
                        <a:srgbClr val="6C2FB0"/>
                      </a:gs>
                      <a:gs pos="27000">
                        <a:srgbClr val="6A2EAD"/>
                      </a:gs>
                      <a:gs pos="67000">
                        <a:srgbClr val="9341EE"/>
                      </a:gs>
                      <a:gs pos="80000">
                        <a:srgbClr val="542589"/>
                      </a:gs>
                      <a:gs pos="100000">
                        <a:srgbClr val="542589"/>
                      </a:gs>
                    </a:gsLst>
                    <a:path path="circle">
                      <a:fillToRect l="100000" t="100000"/>
                    </a:path>
                    <a:tileRect r="-100000" b="-100000"/>
                  </a:gra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534" name="Shape 208"/>
                <p:cNvSpPr/>
                <p:nvPr/>
              </p:nvSpPr>
              <p:spPr>
                <a:xfrm rot="7231798">
                  <a:off x="3523699" y="4650509"/>
                  <a:ext cx="271963" cy="253455"/>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35" name="Shape 212"/>
                <p:cNvSpPr/>
                <p:nvPr/>
              </p:nvSpPr>
              <p:spPr>
                <a:xfrm>
                  <a:off x="3707498" y="3945996"/>
                  <a:ext cx="76247" cy="548868"/>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36" name="Shape 213"/>
                <p:cNvSpPr/>
                <p:nvPr/>
              </p:nvSpPr>
              <p:spPr>
                <a:xfrm>
                  <a:off x="6381467" y="3090533"/>
                  <a:ext cx="76247" cy="548868"/>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37" name="Shape 214"/>
                <p:cNvSpPr/>
                <p:nvPr/>
              </p:nvSpPr>
              <p:spPr>
                <a:xfrm>
                  <a:off x="5784928" y="3728998"/>
                  <a:ext cx="76248" cy="548867"/>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38" name="Shape 215"/>
                <p:cNvSpPr/>
                <p:nvPr/>
              </p:nvSpPr>
              <p:spPr>
                <a:xfrm>
                  <a:off x="3188361" y="3104843"/>
                  <a:ext cx="76247" cy="548868"/>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39" name="Shape 216"/>
                <p:cNvSpPr/>
                <p:nvPr/>
              </p:nvSpPr>
              <p:spPr>
                <a:xfrm>
                  <a:off x="4356372" y="3448344"/>
                  <a:ext cx="76247" cy="548868"/>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0" name="Shape 218"/>
                <p:cNvSpPr/>
                <p:nvPr/>
              </p:nvSpPr>
              <p:spPr>
                <a:xfrm rot="4634684">
                  <a:off x="6867912" y="3602980"/>
                  <a:ext cx="271962" cy="253455"/>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1" name="Shape 223"/>
                <p:cNvSpPr/>
                <p:nvPr/>
              </p:nvSpPr>
              <p:spPr>
                <a:xfrm rot="3510446">
                  <a:off x="5543019" y="5086017"/>
                  <a:ext cx="271962" cy="253455"/>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2" name="Shape 228"/>
                <p:cNvSpPr/>
                <p:nvPr/>
              </p:nvSpPr>
              <p:spPr>
                <a:xfrm rot="20062901">
                  <a:off x="4850207" y="4751865"/>
                  <a:ext cx="271961" cy="253455"/>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3" name="Shape 233"/>
                <p:cNvSpPr/>
                <p:nvPr/>
              </p:nvSpPr>
              <p:spPr>
                <a:xfrm rot="18768455">
                  <a:off x="4147812" y="5279497"/>
                  <a:ext cx="271962" cy="253455"/>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4" name="Shape 237"/>
                <p:cNvSpPr/>
                <p:nvPr/>
              </p:nvSpPr>
              <p:spPr>
                <a:xfrm>
                  <a:off x="6260296" y="3960153"/>
                  <a:ext cx="76248" cy="548867"/>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526" name="Multiply 525"/>
              <p:cNvSpPr/>
              <p:nvPr/>
            </p:nvSpPr>
            <p:spPr>
              <a:xfrm>
                <a:off x="1984995" y="3440899"/>
                <a:ext cx="110658" cy="134679"/>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7" name="Multiply 526"/>
              <p:cNvSpPr/>
              <p:nvPr/>
            </p:nvSpPr>
            <p:spPr>
              <a:xfrm>
                <a:off x="2412532" y="3731593"/>
                <a:ext cx="50800" cy="4684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8" name="Multiply 527"/>
              <p:cNvSpPr/>
              <p:nvPr/>
            </p:nvSpPr>
            <p:spPr>
              <a:xfrm>
                <a:off x="2117196" y="4083795"/>
                <a:ext cx="50800" cy="4684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9" name="Multiply 528"/>
              <p:cNvSpPr/>
              <p:nvPr/>
            </p:nvSpPr>
            <p:spPr>
              <a:xfrm>
                <a:off x="1937343" y="4014606"/>
                <a:ext cx="50800" cy="4684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0" name="Multiply 529"/>
              <p:cNvSpPr/>
              <p:nvPr/>
            </p:nvSpPr>
            <p:spPr>
              <a:xfrm>
                <a:off x="1765558" y="4136190"/>
                <a:ext cx="50800" cy="4684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1" name="Multiply 530"/>
              <p:cNvSpPr/>
              <p:nvPr/>
            </p:nvSpPr>
            <p:spPr>
              <a:xfrm>
                <a:off x="1616910" y="3985267"/>
                <a:ext cx="50800" cy="4684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13" name="Shape 193"/>
            <p:cNvSpPr/>
            <p:nvPr/>
          </p:nvSpPr>
          <p:spPr>
            <a:xfrm>
              <a:off x="4056418" y="4044720"/>
              <a:ext cx="77782" cy="91779"/>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14" name="Shape 193"/>
            <p:cNvSpPr/>
            <p:nvPr/>
          </p:nvSpPr>
          <p:spPr>
            <a:xfrm>
              <a:off x="3804542" y="4036518"/>
              <a:ext cx="56759" cy="95193"/>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615" name="Group 614"/>
          <p:cNvGrpSpPr/>
          <p:nvPr/>
        </p:nvGrpSpPr>
        <p:grpSpPr>
          <a:xfrm>
            <a:off x="3599603" y="3728160"/>
            <a:ext cx="1208890" cy="698054"/>
            <a:chOff x="3441708" y="3665808"/>
            <a:chExt cx="1208890" cy="698054"/>
          </a:xfrm>
        </p:grpSpPr>
        <p:grpSp>
          <p:nvGrpSpPr>
            <p:cNvPr id="616" name="Group 615"/>
            <p:cNvGrpSpPr/>
            <p:nvPr/>
          </p:nvGrpSpPr>
          <p:grpSpPr>
            <a:xfrm>
              <a:off x="3441708" y="3665808"/>
              <a:ext cx="1208890" cy="698054"/>
              <a:chOff x="1356070" y="3493962"/>
              <a:chExt cx="1208890" cy="698054"/>
            </a:xfrm>
          </p:grpSpPr>
          <p:grpSp>
            <p:nvGrpSpPr>
              <p:cNvPr id="619" name="Shape 133"/>
              <p:cNvGrpSpPr/>
              <p:nvPr/>
            </p:nvGrpSpPr>
            <p:grpSpPr>
              <a:xfrm>
                <a:off x="1356070" y="3493962"/>
                <a:ext cx="1208890" cy="698054"/>
                <a:chOff x="2477753" y="2612784"/>
                <a:chExt cx="5034088" cy="2929422"/>
              </a:xfrm>
            </p:grpSpPr>
            <p:grpSp>
              <p:nvGrpSpPr>
                <p:cNvPr id="626" name="Shape 134"/>
                <p:cNvGrpSpPr/>
                <p:nvPr/>
              </p:nvGrpSpPr>
              <p:grpSpPr>
                <a:xfrm>
                  <a:off x="2477753" y="2762051"/>
                  <a:ext cx="5034088" cy="2606012"/>
                  <a:chOff x="843600" y="1975858"/>
                  <a:chExt cx="6419594" cy="3414150"/>
                </a:xfrm>
              </p:grpSpPr>
              <p:sp>
                <p:nvSpPr>
                  <p:cNvPr id="641" name="Shape 135"/>
                  <p:cNvSpPr/>
                  <p:nvPr/>
                </p:nvSpPr>
                <p:spPr>
                  <a:xfrm>
                    <a:off x="5580235" y="337038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642" name="Shape 136"/>
                  <p:cNvGrpSpPr/>
                  <p:nvPr/>
                </p:nvGrpSpPr>
                <p:grpSpPr>
                  <a:xfrm>
                    <a:off x="843600" y="1975858"/>
                    <a:ext cx="6419594" cy="3414150"/>
                    <a:chOff x="1476696" y="2525415"/>
                    <a:chExt cx="6419594" cy="3414150"/>
                  </a:xfrm>
                </p:grpSpPr>
                <p:sp>
                  <p:nvSpPr>
                    <p:cNvPr id="643" name="Shape 137"/>
                    <p:cNvSpPr/>
                    <p:nvPr/>
                  </p:nvSpPr>
                  <p:spPr>
                    <a:xfrm>
                      <a:off x="5964589" y="391613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44" name="Shape 138"/>
                    <p:cNvSpPr/>
                    <p:nvPr/>
                  </p:nvSpPr>
                  <p:spPr>
                    <a:xfrm>
                      <a:off x="6320219" y="448739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45" name="Shape 139"/>
                    <p:cNvSpPr/>
                    <p:nvPr/>
                  </p:nvSpPr>
                  <p:spPr>
                    <a:xfrm>
                      <a:off x="3709614" y="382024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46" name="Shape 140"/>
                    <p:cNvSpPr/>
                    <p:nvPr/>
                  </p:nvSpPr>
                  <p:spPr>
                    <a:xfrm>
                      <a:off x="3139615" y="354763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647" name="Shape 141"/>
                    <p:cNvGrpSpPr/>
                    <p:nvPr/>
                  </p:nvGrpSpPr>
                  <p:grpSpPr>
                    <a:xfrm>
                      <a:off x="1476696" y="2525415"/>
                      <a:ext cx="6419594" cy="3414150"/>
                      <a:chOff x="3807724" y="2373015"/>
                      <a:chExt cx="6419594" cy="3414150"/>
                    </a:xfrm>
                  </p:grpSpPr>
                  <p:sp>
                    <p:nvSpPr>
                      <p:cNvPr id="648" name="Shape 142"/>
                      <p:cNvSpPr/>
                      <p:nvPr/>
                    </p:nvSpPr>
                    <p:spPr>
                      <a:xfrm>
                        <a:off x="4770205" y="3757555"/>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49" name="Shape 143"/>
                      <p:cNvSpPr/>
                      <p:nvPr/>
                    </p:nvSpPr>
                    <p:spPr>
                      <a:xfrm>
                        <a:off x="4758039" y="4320126"/>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50" name="Shape 144"/>
                      <p:cNvSpPr/>
                      <p:nvPr/>
                    </p:nvSpPr>
                    <p:spPr>
                      <a:xfrm>
                        <a:off x="6726482" y="3368796"/>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651" name="Shape 145"/>
                      <p:cNvGrpSpPr/>
                      <p:nvPr/>
                    </p:nvGrpSpPr>
                    <p:grpSpPr>
                      <a:xfrm>
                        <a:off x="3807724" y="2373015"/>
                        <a:ext cx="6419594" cy="3414150"/>
                        <a:chOff x="-19945" y="1513297"/>
                        <a:chExt cx="9089716" cy="4955403"/>
                      </a:xfrm>
                    </p:grpSpPr>
                    <p:sp>
                      <p:nvSpPr>
                        <p:cNvPr id="652" name="Shape 146"/>
                        <p:cNvSpPr/>
                        <p:nvPr/>
                      </p:nvSpPr>
                      <p:spPr>
                        <a:xfrm>
                          <a:off x="3078480" y="245904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53" name="Shape 147"/>
                        <p:cNvSpPr/>
                        <p:nvPr/>
                      </p:nvSpPr>
                      <p:spPr>
                        <a:xfrm>
                          <a:off x="2521635" y="2997522"/>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54" name="Shape 148"/>
                        <p:cNvSpPr/>
                        <p:nvPr/>
                      </p:nvSpPr>
                      <p:spPr>
                        <a:xfrm>
                          <a:off x="3657389" y="245765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55" name="Shape 149"/>
                        <p:cNvSpPr/>
                        <p:nvPr/>
                      </p:nvSpPr>
                      <p:spPr>
                        <a:xfrm>
                          <a:off x="4236619" y="245765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56" name="Shape 150"/>
                        <p:cNvSpPr/>
                        <p:nvPr/>
                      </p:nvSpPr>
                      <p:spPr>
                        <a:xfrm>
                          <a:off x="4815530" y="245765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57" name="Shape 151"/>
                        <p:cNvSpPr/>
                        <p:nvPr/>
                      </p:nvSpPr>
                      <p:spPr>
                        <a:xfrm>
                          <a:off x="3102698" y="299474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58" name="Shape 152"/>
                        <p:cNvSpPr/>
                        <p:nvPr/>
                      </p:nvSpPr>
                      <p:spPr>
                        <a:xfrm>
                          <a:off x="1948449" y="350798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59" name="Shape 153"/>
                        <p:cNvSpPr/>
                        <p:nvPr/>
                      </p:nvSpPr>
                      <p:spPr>
                        <a:xfrm>
                          <a:off x="-19945" y="4424274"/>
                          <a:ext cx="579547" cy="537094"/>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60" name="Shape 154"/>
                        <p:cNvSpPr/>
                        <p:nvPr/>
                      </p:nvSpPr>
                      <p:spPr>
                        <a:xfrm>
                          <a:off x="3543433" y="352921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61" name="Shape 155"/>
                        <p:cNvSpPr/>
                        <p:nvPr/>
                      </p:nvSpPr>
                      <p:spPr>
                        <a:xfrm>
                          <a:off x="3652168" y="5383671"/>
                          <a:ext cx="579547" cy="537094"/>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62" name="Shape 156"/>
                        <p:cNvSpPr/>
                        <p:nvPr/>
                      </p:nvSpPr>
                      <p:spPr>
                        <a:xfrm>
                          <a:off x="4725988" y="5489389"/>
                          <a:ext cx="579547" cy="537094"/>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63" name="Shape 157"/>
                        <p:cNvSpPr/>
                        <p:nvPr/>
                      </p:nvSpPr>
                      <p:spPr>
                        <a:xfrm>
                          <a:off x="5914480" y="344003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64" name="Shape 158"/>
                        <p:cNvSpPr/>
                        <p:nvPr/>
                      </p:nvSpPr>
                      <p:spPr>
                        <a:xfrm>
                          <a:off x="5470573" y="34196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665" name="Shape 159"/>
                        <p:cNvGrpSpPr/>
                        <p:nvPr/>
                      </p:nvGrpSpPr>
                      <p:grpSpPr>
                        <a:xfrm>
                          <a:off x="1264407" y="5115129"/>
                          <a:ext cx="1695900" cy="1351460"/>
                          <a:chOff x="1658674" y="5063773"/>
                          <a:chExt cx="1695900" cy="1351460"/>
                        </a:xfrm>
                      </p:grpSpPr>
                      <p:sp>
                        <p:nvSpPr>
                          <p:cNvPr id="703" name="Shape 160"/>
                          <p:cNvSpPr/>
                          <p:nvPr/>
                        </p:nvSpPr>
                        <p:spPr>
                          <a:xfrm>
                            <a:off x="1658674" y="50713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04" name="Shape 161"/>
                          <p:cNvSpPr/>
                          <p:nvPr/>
                        </p:nvSpPr>
                        <p:spPr>
                          <a:xfrm>
                            <a:off x="2195474" y="5878146"/>
                            <a:ext cx="579546" cy="537087"/>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05" name="Shape 162"/>
                          <p:cNvSpPr/>
                          <p:nvPr/>
                        </p:nvSpPr>
                        <p:spPr>
                          <a:xfrm>
                            <a:off x="2775025" y="506377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06" name="Shape 163"/>
                          <p:cNvSpPr/>
                          <p:nvPr/>
                        </p:nvSpPr>
                        <p:spPr>
                          <a:xfrm>
                            <a:off x="2195475" y="50713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666" name="Shape 164"/>
                        <p:cNvSpPr/>
                        <p:nvPr/>
                      </p:nvSpPr>
                      <p:spPr>
                        <a:xfrm>
                          <a:off x="4979419" y="347306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67" name="Shape 165"/>
                        <p:cNvSpPr/>
                        <p:nvPr/>
                      </p:nvSpPr>
                      <p:spPr>
                        <a:xfrm>
                          <a:off x="4451489" y="34196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68" name="Shape 166"/>
                        <p:cNvSpPr/>
                        <p:nvPr/>
                      </p:nvSpPr>
                      <p:spPr>
                        <a:xfrm>
                          <a:off x="4010753" y="346724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69" name="Shape 167"/>
                        <p:cNvSpPr/>
                        <p:nvPr/>
                      </p:nvSpPr>
                      <p:spPr>
                        <a:xfrm>
                          <a:off x="782100" y="459155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70" name="Shape 168"/>
                        <p:cNvSpPr/>
                        <p:nvPr/>
                      </p:nvSpPr>
                      <p:spPr>
                        <a:xfrm>
                          <a:off x="1364728" y="459155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71" name="Shape 169"/>
                        <p:cNvSpPr/>
                        <p:nvPr/>
                      </p:nvSpPr>
                      <p:spPr>
                        <a:xfrm>
                          <a:off x="781985" y="407098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72" name="Shape 170"/>
                        <p:cNvSpPr/>
                        <p:nvPr/>
                      </p:nvSpPr>
                      <p:spPr>
                        <a:xfrm>
                          <a:off x="1361533" y="406685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73" name="Shape 171"/>
                        <p:cNvSpPr/>
                        <p:nvPr/>
                      </p:nvSpPr>
                      <p:spPr>
                        <a:xfrm>
                          <a:off x="1004648" y="3080750"/>
                          <a:ext cx="579547" cy="537094"/>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74" name="Shape 172"/>
                        <p:cNvSpPr/>
                        <p:nvPr/>
                      </p:nvSpPr>
                      <p:spPr>
                        <a:xfrm>
                          <a:off x="1926387" y="2588631"/>
                          <a:ext cx="579547" cy="537094"/>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75" name="Shape 173"/>
                        <p:cNvSpPr/>
                        <p:nvPr/>
                      </p:nvSpPr>
                      <p:spPr>
                        <a:xfrm>
                          <a:off x="2957276" y="350797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76" name="Shape 174"/>
                        <p:cNvSpPr/>
                        <p:nvPr/>
                      </p:nvSpPr>
                      <p:spPr>
                        <a:xfrm>
                          <a:off x="2413215" y="3531832"/>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77" name="Shape 175"/>
                        <p:cNvSpPr/>
                        <p:nvPr/>
                      </p:nvSpPr>
                      <p:spPr>
                        <a:xfrm>
                          <a:off x="4729628" y="298739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78" name="Shape 176"/>
                        <p:cNvSpPr/>
                        <p:nvPr/>
                      </p:nvSpPr>
                      <p:spPr>
                        <a:xfrm>
                          <a:off x="2981934" y="1513297"/>
                          <a:ext cx="579547" cy="537092"/>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79" name="Shape 177"/>
                        <p:cNvSpPr/>
                        <p:nvPr/>
                      </p:nvSpPr>
                      <p:spPr>
                        <a:xfrm>
                          <a:off x="4238475" y="299706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680" name="Shape 178"/>
                        <p:cNvGrpSpPr/>
                        <p:nvPr/>
                      </p:nvGrpSpPr>
                      <p:grpSpPr>
                        <a:xfrm flipH="1">
                          <a:off x="3529185" y="2462653"/>
                          <a:ext cx="5540586" cy="2700253"/>
                          <a:chOff x="2401233" y="3141328"/>
                          <a:chExt cx="5456055" cy="2670994"/>
                        </a:xfrm>
                      </p:grpSpPr>
                      <p:sp>
                        <p:nvSpPr>
                          <p:cNvPr id="689" name="Shape 179"/>
                          <p:cNvSpPr/>
                          <p:nvPr/>
                        </p:nvSpPr>
                        <p:spPr>
                          <a:xfrm>
                            <a:off x="5540689" y="314271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90" name="Shape 180"/>
                          <p:cNvSpPr/>
                          <p:nvPr/>
                        </p:nvSpPr>
                        <p:spPr>
                          <a:xfrm>
                            <a:off x="4983846" y="3681201"/>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91" name="Shape 181"/>
                          <p:cNvSpPr/>
                          <p:nvPr/>
                        </p:nvSpPr>
                        <p:spPr>
                          <a:xfrm>
                            <a:off x="6119600" y="314133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92" name="Shape 182"/>
                          <p:cNvSpPr/>
                          <p:nvPr/>
                        </p:nvSpPr>
                        <p:spPr>
                          <a:xfrm>
                            <a:off x="6698829" y="3141330"/>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93" name="Shape 183"/>
                          <p:cNvSpPr/>
                          <p:nvPr/>
                        </p:nvSpPr>
                        <p:spPr>
                          <a:xfrm>
                            <a:off x="7277739" y="3141328"/>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94" name="Shape 184"/>
                          <p:cNvSpPr/>
                          <p:nvPr/>
                        </p:nvSpPr>
                        <p:spPr>
                          <a:xfrm>
                            <a:off x="5564907" y="3678419"/>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95" name="Shape 185"/>
                          <p:cNvSpPr/>
                          <p:nvPr/>
                        </p:nvSpPr>
                        <p:spPr>
                          <a:xfrm>
                            <a:off x="4213010" y="4295273"/>
                            <a:ext cx="579546" cy="537091"/>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96" name="Shape 186"/>
                          <p:cNvSpPr/>
                          <p:nvPr/>
                        </p:nvSpPr>
                        <p:spPr>
                          <a:xfrm>
                            <a:off x="2401233" y="5255600"/>
                            <a:ext cx="579545" cy="537091"/>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97" name="Shape 187"/>
                          <p:cNvSpPr/>
                          <p:nvPr/>
                        </p:nvSpPr>
                        <p:spPr>
                          <a:xfrm>
                            <a:off x="3244310" y="5275232"/>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98" name="Shape 188"/>
                          <p:cNvSpPr/>
                          <p:nvPr/>
                        </p:nvSpPr>
                        <p:spPr>
                          <a:xfrm>
                            <a:off x="3826937" y="5275232"/>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99" name="Shape 189"/>
                          <p:cNvSpPr/>
                          <p:nvPr/>
                        </p:nvSpPr>
                        <p:spPr>
                          <a:xfrm>
                            <a:off x="2921011" y="4193669"/>
                            <a:ext cx="579546" cy="537091"/>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00" name="Shape 190"/>
                          <p:cNvSpPr/>
                          <p:nvPr/>
                        </p:nvSpPr>
                        <p:spPr>
                          <a:xfrm>
                            <a:off x="3823744" y="4750537"/>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01" name="Shape 191"/>
                          <p:cNvSpPr/>
                          <p:nvPr/>
                        </p:nvSpPr>
                        <p:spPr>
                          <a:xfrm>
                            <a:off x="5217178" y="3731216"/>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02" name="Shape 192"/>
                          <p:cNvSpPr/>
                          <p:nvPr/>
                        </p:nvSpPr>
                        <p:spPr>
                          <a:xfrm>
                            <a:off x="4404301" y="3250265"/>
                            <a:ext cx="579546" cy="537091"/>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681" name="Shape 193"/>
                        <p:cNvSpPr/>
                        <p:nvPr/>
                      </p:nvSpPr>
                      <p:spPr>
                        <a:xfrm>
                          <a:off x="5698668" y="3824734"/>
                          <a:ext cx="888775" cy="1181561"/>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82" name="Shape 194"/>
                        <p:cNvSpPr/>
                        <p:nvPr/>
                      </p:nvSpPr>
                      <p:spPr>
                        <a:xfrm>
                          <a:off x="5864489" y="3003041"/>
                          <a:ext cx="601033"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83" name="Shape 195"/>
                        <p:cNvSpPr/>
                        <p:nvPr/>
                      </p:nvSpPr>
                      <p:spPr>
                        <a:xfrm>
                          <a:off x="5351228" y="2457649"/>
                          <a:ext cx="550714" cy="616939"/>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684" name="Shape 196"/>
                        <p:cNvGrpSpPr/>
                        <p:nvPr/>
                      </p:nvGrpSpPr>
                      <p:grpSpPr>
                        <a:xfrm>
                          <a:off x="6102334" y="5076686"/>
                          <a:ext cx="1695900" cy="1392014"/>
                          <a:chOff x="1658674" y="5063773"/>
                          <a:chExt cx="1695900" cy="1392014"/>
                        </a:xfrm>
                      </p:grpSpPr>
                      <p:sp>
                        <p:nvSpPr>
                          <p:cNvPr id="685" name="Shape 197"/>
                          <p:cNvSpPr/>
                          <p:nvPr/>
                        </p:nvSpPr>
                        <p:spPr>
                          <a:xfrm>
                            <a:off x="1658674" y="50713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86" name="Shape 198"/>
                          <p:cNvSpPr/>
                          <p:nvPr/>
                        </p:nvSpPr>
                        <p:spPr>
                          <a:xfrm>
                            <a:off x="2195474" y="5918700"/>
                            <a:ext cx="579546" cy="537087"/>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87" name="Shape 199"/>
                          <p:cNvSpPr/>
                          <p:nvPr/>
                        </p:nvSpPr>
                        <p:spPr>
                          <a:xfrm>
                            <a:off x="2775025" y="5063773"/>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88" name="Shape 200"/>
                          <p:cNvSpPr/>
                          <p:nvPr/>
                        </p:nvSpPr>
                        <p:spPr>
                          <a:xfrm>
                            <a:off x="2195475" y="5071394"/>
                            <a:ext cx="579549" cy="53709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grpSp>
              </p:grpSp>
            </p:grpSp>
            <p:grpSp>
              <p:nvGrpSpPr>
                <p:cNvPr id="627" name="Shape 201"/>
                <p:cNvGrpSpPr/>
                <p:nvPr/>
              </p:nvGrpSpPr>
              <p:grpSpPr>
                <a:xfrm>
                  <a:off x="4518200" y="2612784"/>
                  <a:ext cx="1327112" cy="670947"/>
                  <a:chOff x="3484024" y="2356914"/>
                  <a:chExt cx="1585308" cy="780783"/>
                </a:xfrm>
              </p:grpSpPr>
              <p:sp>
                <p:nvSpPr>
                  <p:cNvPr id="639" name="Shape 202"/>
                  <p:cNvSpPr/>
                  <p:nvPr/>
                </p:nvSpPr>
                <p:spPr>
                  <a:xfrm rot="13896726">
                    <a:off x="3886641" y="1954297"/>
                    <a:ext cx="780073" cy="1585308"/>
                  </a:xfrm>
                  <a:prstGeom prst="flowChartDelay">
                    <a:avLst/>
                  </a:prstGeom>
                  <a:gradFill>
                    <a:gsLst>
                      <a:gs pos="0">
                        <a:srgbClr val="BBD6EE"/>
                      </a:gs>
                      <a:gs pos="31000">
                        <a:srgbClr val="BBD6EE"/>
                      </a:gs>
                      <a:gs pos="74000">
                        <a:srgbClr val="629FD6"/>
                      </a:gs>
                      <a:gs pos="100000">
                        <a:srgbClr val="255D91"/>
                      </a:gs>
                    </a:gsLst>
                    <a:lin ang="8100000" scaled="0"/>
                  </a:gra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40" name="Shape 204"/>
                  <p:cNvSpPr/>
                  <p:nvPr/>
                </p:nvSpPr>
                <p:spPr>
                  <a:xfrm rot="15359726">
                    <a:off x="3928372" y="2470194"/>
                    <a:ext cx="658464" cy="676542"/>
                  </a:xfrm>
                  <a:prstGeom prst="flowChartConnector">
                    <a:avLst/>
                  </a:prstGeom>
                  <a:gradFill>
                    <a:gsLst>
                      <a:gs pos="0">
                        <a:srgbClr val="692DAB"/>
                      </a:gs>
                      <a:gs pos="14000">
                        <a:srgbClr val="692DAB"/>
                      </a:gs>
                      <a:gs pos="18000">
                        <a:srgbClr val="6C2FB0"/>
                      </a:gs>
                      <a:gs pos="27000">
                        <a:srgbClr val="6A2EAD"/>
                      </a:gs>
                      <a:gs pos="67000">
                        <a:srgbClr val="9341EE"/>
                      </a:gs>
                      <a:gs pos="80000">
                        <a:srgbClr val="542589"/>
                      </a:gs>
                      <a:gs pos="100000">
                        <a:srgbClr val="542589"/>
                      </a:gs>
                    </a:gsLst>
                    <a:path path="circle">
                      <a:fillToRect l="100000" t="100000"/>
                    </a:path>
                    <a:tileRect r="-100000" b="-100000"/>
                  </a:gra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628" name="Shape 208"/>
                <p:cNvSpPr/>
                <p:nvPr/>
              </p:nvSpPr>
              <p:spPr>
                <a:xfrm rot="7231798">
                  <a:off x="3523699" y="4650509"/>
                  <a:ext cx="271963" cy="253455"/>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29" name="Shape 212"/>
                <p:cNvSpPr/>
                <p:nvPr/>
              </p:nvSpPr>
              <p:spPr>
                <a:xfrm>
                  <a:off x="3707498" y="3945996"/>
                  <a:ext cx="76247" cy="548868"/>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30" name="Shape 213"/>
                <p:cNvSpPr/>
                <p:nvPr/>
              </p:nvSpPr>
              <p:spPr>
                <a:xfrm>
                  <a:off x="6381467" y="3090533"/>
                  <a:ext cx="76247" cy="548868"/>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31" name="Shape 214"/>
                <p:cNvSpPr/>
                <p:nvPr/>
              </p:nvSpPr>
              <p:spPr>
                <a:xfrm>
                  <a:off x="5784928" y="3728998"/>
                  <a:ext cx="76248" cy="548867"/>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32" name="Shape 215"/>
                <p:cNvSpPr/>
                <p:nvPr/>
              </p:nvSpPr>
              <p:spPr>
                <a:xfrm>
                  <a:off x="3188361" y="3104843"/>
                  <a:ext cx="76247" cy="548868"/>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33" name="Shape 216"/>
                <p:cNvSpPr/>
                <p:nvPr/>
              </p:nvSpPr>
              <p:spPr>
                <a:xfrm>
                  <a:off x="4356372" y="3448344"/>
                  <a:ext cx="76247" cy="548868"/>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34" name="Shape 218"/>
                <p:cNvSpPr/>
                <p:nvPr/>
              </p:nvSpPr>
              <p:spPr>
                <a:xfrm rot="4634684">
                  <a:off x="6867912" y="3602980"/>
                  <a:ext cx="271962" cy="253455"/>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35" name="Shape 223"/>
                <p:cNvSpPr/>
                <p:nvPr/>
              </p:nvSpPr>
              <p:spPr>
                <a:xfrm rot="3510446">
                  <a:off x="5543019" y="5086017"/>
                  <a:ext cx="271962" cy="253455"/>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36" name="Shape 228"/>
                <p:cNvSpPr/>
                <p:nvPr/>
              </p:nvSpPr>
              <p:spPr>
                <a:xfrm rot="20062901">
                  <a:off x="4850207" y="4751865"/>
                  <a:ext cx="271961" cy="253455"/>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37" name="Shape 233"/>
                <p:cNvSpPr/>
                <p:nvPr/>
              </p:nvSpPr>
              <p:spPr>
                <a:xfrm rot="18768455">
                  <a:off x="4147812" y="5279497"/>
                  <a:ext cx="271962" cy="253455"/>
                </a:xfrm>
                <a:prstGeom prst="flowChartConnector">
                  <a:avLst/>
                </a:prstGeom>
                <a:solidFill>
                  <a:srgbClr val="B5F6FD"/>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38" name="Shape 237"/>
                <p:cNvSpPr/>
                <p:nvPr/>
              </p:nvSpPr>
              <p:spPr>
                <a:xfrm>
                  <a:off x="6260296" y="3960153"/>
                  <a:ext cx="76248" cy="548867"/>
                </a:xfrm>
                <a:prstGeom prst="triangle">
                  <a:avLst>
                    <a:gd name="adj" fmla="val 50000"/>
                  </a:avLst>
                </a:prstGeom>
                <a:solidFill>
                  <a:srgbClr val="7F7F7F"/>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620" name="Multiply 619"/>
              <p:cNvSpPr/>
              <p:nvPr/>
            </p:nvSpPr>
            <p:spPr>
              <a:xfrm>
                <a:off x="1936206" y="3523014"/>
                <a:ext cx="110658" cy="134679"/>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1" name="Multiply 620"/>
              <p:cNvSpPr/>
              <p:nvPr/>
            </p:nvSpPr>
            <p:spPr>
              <a:xfrm>
                <a:off x="2412532" y="3731593"/>
                <a:ext cx="50800" cy="4684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2" name="Multiply 621"/>
              <p:cNvSpPr/>
              <p:nvPr/>
            </p:nvSpPr>
            <p:spPr>
              <a:xfrm>
                <a:off x="2117196" y="4083795"/>
                <a:ext cx="50800" cy="4684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3" name="Multiply 622"/>
              <p:cNvSpPr/>
              <p:nvPr/>
            </p:nvSpPr>
            <p:spPr>
              <a:xfrm>
                <a:off x="1937343" y="4014606"/>
                <a:ext cx="50800" cy="4684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4" name="Multiply 623"/>
              <p:cNvSpPr/>
              <p:nvPr/>
            </p:nvSpPr>
            <p:spPr>
              <a:xfrm>
                <a:off x="1765558" y="4136190"/>
                <a:ext cx="50800" cy="4684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5" name="Multiply 624"/>
              <p:cNvSpPr/>
              <p:nvPr/>
            </p:nvSpPr>
            <p:spPr>
              <a:xfrm>
                <a:off x="1616910" y="3985267"/>
                <a:ext cx="50800" cy="4684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17" name="Shape 193"/>
            <p:cNvSpPr/>
            <p:nvPr/>
          </p:nvSpPr>
          <p:spPr>
            <a:xfrm>
              <a:off x="4056417" y="4044720"/>
              <a:ext cx="118203" cy="148068"/>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18" name="Shape 193"/>
            <p:cNvSpPr/>
            <p:nvPr/>
          </p:nvSpPr>
          <p:spPr>
            <a:xfrm>
              <a:off x="3804542" y="4036518"/>
              <a:ext cx="118203" cy="148068"/>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5" name="Flowchart: Delay 4"/>
          <p:cNvSpPr/>
          <p:nvPr/>
        </p:nvSpPr>
        <p:spPr>
          <a:xfrm rot="16200000">
            <a:off x="4710450" y="5216236"/>
            <a:ext cx="782550" cy="2347428"/>
          </a:xfrm>
          <a:prstGeom prst="flowChartDelay">
            <a:avLst/>
          </a:prstGeom>
          <a:solidFill>
            <a:srgbClr val="BCB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69" name="Shape 669"/>
          <p:cNvSpPr/>
          <p:nvPr/>
        </p:nvSpPr>
        <p:spPr>
          <a:xfrm>
            <a:off x="4840875" y="22173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 name="Shape 670"/>
          <p:cNvSpPr/>
          <p:nvPr/>
        </p:nvSpPr>
        <p:spPr>
          <a:xfrm>
            <a:off x="4319175" y="22173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a:p>
            <a:pPr lvl="0" rtl="0">
              <a:spcBef>
                <a:spcPts val="0"/>
              </a:spcBef>
              <a:buNone/>
            </a:pPr>
            <a:endParaRPr/>
          </a:p>
        </p:txBody>
      </p:sp>
      <p:sp>
        <p:nvSpPr>
          <p:cNvPr id="671" name="Shape 671"/>
          <p:cNvSpPr/>
          <p:nvPr/>
        </p:nvSpPr>
        <p:spPr>
          <a:xfrm>
            <a:off x="3275775" y="12357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 name="Shape 672"/>
          <p:cNvSpPr/>
          <p:nvPr/>
        </p:nvSpPr>
        <p:spPr>
          <a:xfrm>
            <a:off x="2754075" y="12357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 name="Shape 673"/>
          <p:cNvSpPr/>
          <p:nvPr/>
        </p:nvSpPr>
        <p:spPr>
          <a:xfrm>
            <a:off x="2232375" y="12357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 name="Shape 674"/>
          <p:cNvSpPr/>
          <p:nvPr/>
        </p:nvSpPr>
        <p:spPr>
          <a:xfrm>
            <a:off x="1710675" y="12357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 name="Shape 675"/>
          <p:cNvSpPr/>
          <p:nvPr/>
        </p:nvSpPr>
        <p:spPr>
          <a:xfrm>
            <a:off x="1188975" y="12357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 name="Shape 676"/>
          <p:cNvSpPr/>
          <p:nvPr/>
        </p:nvSpPr>
        <p:spPr>
          <a:xfrm>
            <a:off x="1188975" y="27081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 name="Shape 677"/>
          <p:cNvSpPr/>
          <p:nvPr/>
        </p:nvSpPr>
        <p:spPr>
          <a:xfrm>
            <a:off x="667275" y="27081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 name="Shape 678"/>
          <p:cNvSpPr/>
          <p:nvPr/>
        </p:nvSpPr>
        <p:spPr>
          <a:xfrm>
            <a:off x="1188975" y="22173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 name="Shape 679"/>
          <p:cNvSpPr/>
          <p:nvPr/>
        </p:nvSpPr>
        <p:spPr>
          <a:xfrm>
            <a:off x="667275" y="22173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 name="Shape 680"/>
          <p:cNvSpPr/>
          <p:nvPr/>
        </p:nvSpPr>
        <p:spPr>
          <a:xfrm>
            <a:off x="1188975" y="17265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 name="Shape 681"/>
          <p:cNvSpPr/>
          <p:nvPr/>
        </p:nvSpPr>
        <p:spPr>
          <a:xfrm>
            <a:off x="667275" y="17265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 name="Shape 682"/>
          <p:cNvSpPr/>
          <p:nvPr/>
        </p:nvSpPr>
        <p:spPr>
          <a:xfrm>
            <a:off x="4840875" y="27081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 name="Shape 683"/>
          <p:cNvSpPr/>
          <p:nvPr/>
        </p:nvSpPr>
        <p:spPr>
          <a:xfrm>
            <a:off x="3275775" y="17265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 name="Shape 684"/>
          <p:cNvSpPr/>
          <p:nvPr/>
        </p:nvSpPr>
        <p:spPr>
          <a:xfrm>
            <a:off x="2754075" y="17265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 name="Shape 685"/>
          <p:cNvSpPr/>
          <p:nvPr/>
        </p:nvSpPr>
        <p:spPr>
          <a:xfrm>
            <a:off x="2232375" y="17265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 name="Shape 686"/>
          <p:cNvSpPr/>
          <p:nvPr/>
        </p:nvSpPr>
        <p:spPr>
          <a:xfrm>
            <a:off x="1710675" y="17265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 name="Shape 687"/>
          <p:cNvSpPr/>
          <p:nvPr/>
        </p:nvSpPr>
        <p:spPr>
          <a:xfrm>
            <a:off x="4319175" y="27081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 name="Shape 688"/>
          <p:cNvSpPr/>
          <p:nvPr/>
        </p:nvSpPr>
        <p:spPr>
          <a:xfrm>
            <a:off x="4840875" y="17265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 name="Shape 689"/>
          <p:cNvSpPr/>
          <p:nvPr/>
        </p:nvSpPr>
        <p:spPr>
          <a:xfrm>
            <a:off x="4319175" y="17265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690" name="Shape 690"/>
          <p:cNvSpPr/>
          <p:nvPr/>
        </p:nvSpPr>
        <p:spPr>
          <a:xfrm>
            <a:off x="3797475" y="17265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 name="Shape 691"/>
          <p:cNvSpPr/>
          <p:nvPr/>
        </p:nvSpPr>
        <p:spPr>
          <a:xfrm>
            <a:off x="3797475" y="12357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 name="Shape 692"/>
          <p:cNvSpPr/>
          <p:nvPr/>
        </p:nvSpPr>
        <p:spPr>
          <a:xfrm>
            <a:off x="2232375" y="22173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 name="Shape 693"/>
          <p:cNvSpPr/>
          <p:nvPr/>
        </p:nvSpPr>
        <p:spPr>
          <a:xfrm>
            <a:off x="667275" y="31989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 name="Shape 694"/>
          <p:cNvSpPr/>
          <p:nvPr/>
        </p:nvSpPr>
        <p:spPr>
          <a:xfrm>
            <a:off x="1188975" y="31989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 name="Shape 695"/>
          <p:cNvSpPr/>
          <p:nvPr/>
        </p:nvSpPr>
        <p:spPr>
          <a:xfrm>
            <a:off x="4840875" y="31989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 name="Shape 696"/>
          <p:cNvSpPr/>
          <p:nvPr/>
        </p:nvSpPr>
        <p:spPr>
          <a:xfrm>
            <a:off x="4319175" y="31989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 name="Shape 697"/>
          <p:cNvSpPr/>
          <p:nvPr/>
        </p:nvSpPr>
        <p:spPr>
          <a:xfrm>
            <a:off x="3797475" y="22173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698" name="Shape 698"/>
          <p:cNvSpPr/>
          <p:nvPr/>
        </p:nvSpPr>
        <p:spPr>
          <a:xfrm>
            <a:off x="3275775" y="22173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 name="Shape 699"/>
          <p:cNvSpPr/>
          <p:nvPr/>
        </p:nvSpPr>
        <p:spPr>
          <a:xfrm>
            <a:off x="1710675" y="22173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 name="Shape 700"/>
          <p:cNvSpPr/>
          <p:nvPr/>
        </p:nvSpPr>
        <p:spPr>
          <a:xfrm>
            <a:off x="4319175" y="12357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701" name="Shape 701"/>
          <p:cNvGrpSpPr/>
          <p:nvPr/>
        </p:nvGrpSpPr>
        <p:grpSpPr>
          <a:xfrm>
            <a:off x="6500000" y="2561700"/>
            <a:ext cx="1043400" cy="1472400"/>
            <a:chOff x="6342212" y="2478050"/>
            <a:chExt cx="1043400" cy="1472400"/>
          </a:xfrm>
        </p:grpSpPr>
        <p:sp>
          <p:nvSpPr>
            <p:cNvPr id="702" name="Shape 702"/>
            <p:cNvSpPr/>
            <p:nvPr/>
          </p:nvSpPr>
          <p:spPr>
            <a:xfrm>
              <a:off x="6863912" y="2478050"/>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 name="Shape 703"/>
            <p:cNvSpPr/>
            <p:nvPr/>
          </p:nvSpPr>
          <p:spPr>
            <a:xfrm>
              <a:off x="6863912" y="3459650"/>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 name="Shape 704"/>
            <p:cNvSpPr/>
            <p:nvPr/>
          </p:nvSpPr>
          <p:spPr>
            <a:xfrm>
              <a:off x="6342212" y="3459650"/>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 name="Shape 705"/>
            <p:cNvSpPr/>
            <p:nvPr/>
          </p:nvSpPr>
          <p:spPr>
            <a:xfrm>
              <a:off x="6863912" y="2968850"/>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 name="Shape 706"/>
            <p:cNvSpPr/>
            <p:nvPr/>
          </p:nvSpPr>
          <p:spPr>
            <a:xfrm>
              <a:off x="6342212" y="2968850"/>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7" name="Shape 707"/>
          <p:cNvGrpSpPr/>
          <p:nvPr/>
        </p:nvGrpSpPr>
        <p:grpSpPr>
          <a:xfrm>
            <a:off x="9014475" y="2708175"/>
            <a:ext cx="521700" cy="981600"/>
            <a:chOff x="8643050" y="2561700"/>
            <a:chExt cx="521700" cy="981600"/>
          </a:xfrm>
        </p:grpSpPr>
        <p:sp>
          <p:nvSpPr>
            <p:cNvPr id="708" name="Shape 708"/>
            <p:cNvSpPr/>
            <p:nvPr/>
          </p:nvSpPr>
          <p:spPr>
            <a:xfrm>
              <a:off x="8643050" y="2561700"/>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 name="Shape 709"/>
            <p:cNvSpPr/>
            <p:nvPr/>
          </p:nvSpPr>
          <p:spPr>
            <a:xfrm>
              <a:off x="8643050" y="3052500"/>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10" name="Shape 710"/>
          <p:cNvGrpSpPr/>
          <p:nvPr/>
        </p:nvGrpSpPr>
        <p:grpSpPr>
          <a:xfrm>
            <a:off x="6560600" y="4490162"/>
            <a:ext cx="1043400" cy="981600"/>
            <a:chOff x="6411900" y="4524900"/>
            <a:chExt cx="1043400" cy="981600"/>
          </a:xfrm>
        </p:grpSpPr>
        <p:sp>
          <p:nvSpPr>
            <p:cNvPr id="711" name="Shape 711"/>
            <p:cNvSpPr/>
            <p:nvPr/>
          </p:nvSpPr>
          <p:spPr>
            <a:xfrm>
              <a:off x="6933600" y="4524900"/>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2" name="Shape 712"/>
            <p:cNvSpPr/>
            <p:nvPr/>
          </p:nvSpPr>
          <p:spPr>
            <a:xfrm>
              <a:off x="6411900" y="4524900"/>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3" name="Shape 713"/>
            <p:cNvSpPr/>
            <p:nvPr/>
          </p:nvSpPr>
          <p:spPr>
            <a:xfrm>
              <a:off x="6411900" y="5015700"/>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 name="Shape 714"/>
            <p:cNvSpPr/>
            <p:nvPr/>
          </p:nvSpPr>
          <p:spPr>
            <a:xfrm>
              <a:off x="6933600" y="5015700"/>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15" name="Shape 715"/>
          <p:cNvGrpSpPr/>
          <p:nvPr/>
        </p:nvGrpSpPr>
        <p:grpSpPr>
          <a:xfrm>
            <a:off x="10674100" y="4243150"/>
            <a:ext cx="1043400" cy="981600"/>
            <a:chOff x="10324625" y="4647400"/>
            <a:chExt cx="1043400" cy="981600"/>
          </a:xfrm>
        </p:grpSpPr>
        <p:sp>
          <p:nvSpPr>
            <p:cNvPr id="716" name="Shape 716"/>
            <p:cNvSpPr/>
            <p:nvPr/>
          </p:nvSpPr>
          <p:spPr>
            <a:xfrm>
              <a:off x="10846325" y="4647400"/>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 name="Shape 717"/>
            <p:cNvSpPr/>
            <p:nvPr/>
          </p:nvSpPr>
          <p:spPr>
            <a:xfrm>
              <a:off x="10324625" y="4647400"/>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 name="Shape 718"/>
            <p:cNvSpPr/>
            <p:nvPr/>
          </p:nvSpPr>
          <p:spPr>
            <a:xfrm>
              <a:off x="10846325" y="5138200"/>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 name="Shape 719"/>
            <p:cNvSpPr/>
            <p:nvPr/>
          </p:nvSpPr>
          <p:spPr>
            <a:xfrm>
              <a:off x="10324625" y="5138200"/>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20" name="Shape 720"/>
          <p:cNvGrpSpPr/>
          <p:nvPr/>
        </p:nvGrpSpPr>
        <p:grpSpPr>
          <a:xfrm>
            <a:off x="9471800" y="944775"/>
            <a:ext cx="1043400" cy="1472400"/>
            <a:chOff x="9281225" y="777500"/>
            <a:chExt cx="1043400" cy="1472400"/>
          </a:xfrm>
        </p:grpSpPr>
        <p:sp>
          <p:nvSpPr>
            <p:cNvPr id="721" name="Shape 721"/>
            <p:cNvSpPr/>
            <p:nvPr/>
          </p:nvSpPr>
          <p:spPr>
            <a:xfrm>
              <a:off x="9281225" y="777500"/>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 name="Shape 722"/>
            <p:cNvSpPr/>
            <p:nvPr/>
          </p:nvSpPr>
          <p:spPr>
            <a:xfrm>
              <a:off x="9281225" y="1268300"/>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 name="Shape 723"/>
            <p:cNvSpPr/>
            <p:nvPr/>
          </p:nvSpPr>
          <p:spPr>
            <a:xfrm>
              <a:off x="9802925" y="1268300"/>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 name="Shape 724"/>
            <p:cNvSpPr/>
            <p:nvPr/>
          </p:nvSpPr>
          <p:spPr>
            <a:xfrm>
              <a:off x="9802925" y="777500"/>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 name="Shape 725"/>
            <p:cNvSpPr/>
            <p:nvPr/>
          </p:nvSpPr>
          <p:spPr>
            <a:xfrm>
              <a:off x="9802925" y="1759100"/>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726" name="Shape 726"/>
            <p:cNvSpPr/>
            <p:nvPr/>
          </p:nvSpPr>
          <p:spPr>
            <a:xfrm>
              <a:off x="9281225" y="1759100"/>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27" name="Shape 727"/>
          <p:cNvGrpSpPr/>
          <p:nvPr/>
        </p:nvGrpSpPr>
        <p:grpSpPr>
          <a:xfrm>
            <a:off x="7775887" y="1005650"/>
            <a:ext cx="1043400" cy="1472400"/>
            <a:chOff x="7524987" y="861125"/>
            <a:chExt cx="1043400" cy="1472400"/>
          </a:xfrm>
        </p:grpSpPr>
        <p:sp>
          <p:nvSpPr>
            <p:cNvPr id="728" name="Shape 728"/>
            <p:cNvSpPr/>
            <p:nvPr/>
          </p:nvSpPr>
          <p:spPr>
            <a:xfrm>
              <a:off x="8046687" y="861125"/>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 name="Shape 729"/>
            <p:cNvSpPr/>
            <p:nvPr/>
          </p:nvSpPr>
          <p:spPr>
            <a:xfrm>
              <a:off x="7524987" y="861125"/>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 name="Shape 730"/>
            <p:cNvSpPr/>
            <p:nvPr/>
          </p:nvSpPr>
          <p:spPr>
            <a:xfrm>
              <a:off x="8046687" y="1351925"/>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 name="Shape 731"/>
            <p:cNvSpPr/>
            <p:nvPr/>
          </p:nvSpPr>
          <p:spPr>
            <a:xfrm>
              <a:off x="7524987" y="1351925"/>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 name="Shape 732"/>
            <p:cNvSpPr/>
            <p:nvPr/>
          </p:nvSpPr>
          <p:spPr>
            <a:xfrm>
              <a:off x="8046687" y="1842725"/>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 name="Shape 733"/>
            <p:cNvSpPr/>
            <p:nvPr/>
          </p:nvSpPr>
          <p:spPr>
            <a:xfrm>
              <a:off x="7524987" y="1842725"/>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34" name="Shape 734"/>
          <p:cNvGrpSpPr/>
          <p:nvPr/>
        </p:nvGrpSpPr>
        <p:grpSpPr>
          <a:xfrm>
            <a:off x="10674100" y="2333525"/>
            <a:ext cx="1043400" cy="1472400"/>
            <a:chOff x="10729850" y="1842725"/>
            <a:chExt cx="1043400" cy="1472400"/>
          </a:xfrm>
        </p:grpSpPr>
        <p:sp>
          <p:nvSpPr>
            <p:cNvPr id="735" name="Shape 735"/>
            <p:cNvSpPr/>
            <p:nvPr/>
          </p:nvSpPr>
          <p:spPr>
            <a:xfrm>
              <a:off x="11251550" y="2824325"/>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 name="Shape 736"/>
            <p:cNvSpPr/>
            <p:nvPr/>
          </p:nvSpPr>
          <p:spPr>
            <a:xfrm>
              <a:off x="10729850" y="2824325"/>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a:p>
              <a:pPr lvl="0" rtl="0">
                <a:spcBef>
                  <a:spcPts val="0"/>
                </a:spcBef>
                <a:buNone/>
              </a:pPr>
              <a:endParaRPr/>
            </a:p>
          </p:txBody>
        </p:sp>
        <p:sp>
          <p:nvSpPr>
            <p:cNvPr id="737" name="Shape 737"/>
            <p:cNvSpPr/>
            <p:nvPr/>
          </p:nvSpPr>
          <p:spPr>
            <a:xfrm>
              <a:off x="11251550" y="2333525"/>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 name="Shape 738"/>
            <p:cNvSpPr/>
            <p:nvPr/>
          </p:nvSpPr>
          <p:spPr>
            <a:xfrm>
              <a:off x="10729850" y="2333525"/>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739" name="Shape 739"/>
            <p:cNvSpPr/>
            <p:nvPr/>
          </p:nvSpPr>
          <p:spPr>
            <a:xfrm>
              <a:off x="10729850" y="1842725"/>
              <a:ext cx="521700" cy="490800"/>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026" name="Picture 2" descr="http://makepixelart.com/peoplepods/files/images/1111524.origin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7907632" y="4292787"/>
            <a:ext cx="644417" cy="1588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orig10.deviantart.net/14d1/f/2013/082/6/4/pixelated_spaceship_by_theduckminerpmc-d5yyptv.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888" y="79014"/>
            <a:ext cx="2583999" cy="143714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1657" y="-1676566"/>
            <a:ext cx="2384374" cy="1942823"/>
          </a:xfrm>
          <a:prstGeom prst="rect">
            <a:avLst/>
          </a:prstGeom>
        </p:spPr>
      </p:pic>
      <p:sp>
        <p:nvSpPr>
          <p:cNvPr id="3" name="Flowchart: Stored Data 2"/>
          <p:cNvSpPr/>
          <p:nvPr/>
        </p:nvSpPr>
        <p:spPr>
          <a:xfrm rot="5400000">
            <a:off x="4857326" y="5775093"/>
            <a:ext cx="488798" cy="939965"/>
          </a:xfrm>
          <a:prstGeom prst="flowChartOnlineStorage">
            <a:avLst/>
          </a:prstGeom>
          <a:solidFill>
            <a:srgbClr val="52D4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Flowchart: Display 3"/>
          <p:cNvSpPr/>
          <p:nvPr/>
        </p:nvSpPr>
        <p:spPr>
          <a:xfrm rot="5400000">
            <a:off x="9723277" y="4192116"/>
            <a:ext cx="542310" cy="2608500"/>
          </a:xfrm>
          <a:prstGeom prst="flowChartDisp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30" name="Picture 6" descr="http://nojsgame.majorov.su/r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0817" y="3708243"/>
            <a:ext cx="2856616"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docs.garagegames.com/torquex/official/content/documentation/TorqueX%202D/Tutorials/images/evilFighte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1945" y="5098422"/>
            <a:ext cx="2227808" cy="811095"/>
          </a:xfrm>
          <a:prstGeom prst="rect">
            <a:avLst/>
          </a:prstGeom>
          <a:noFill/>
          <a:extLst>
            <a:ext uri="{909E8E84-426E-40DD-AFC4-6F175D3DCCD1}">
              <a14:hiddenFill xmlns:a14="http://schemas.microsoft.com/office/drawing/2010/main">
                <a:solidFill>
                  <a:srgbClr val="FFFFFF"/>
                </a:solidFill>
              </a14:hiddenFill>
            </a:ext>
          </a:extLst>
        </p:spPr>
      </p:pic>
      <p:sp>
        <p:nvSpPr>
          <p:cNvPr id="81" name="Shape 695"/>
          <p:cNvSpPr/>
          <p:nvPr/>
        </p:nvSpPr>
        <p:spPr>
          <a:xfrm>
            <a:off x="667275" y="432207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695"/>
          <p:cNvSpPr/>
          <p:nvPr/>
        </p:nvSpPr>
        <p:spPr>
          <a:xfrm>
            <a:off x="4993275" y="33513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695"/>
          <p:cNvSpPr/>
          <p:nvPr/>
        </p:nvSpPr>
        <p:spPr>
          <a:xfrm>
            <a:off x="5145675" y="35037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695"/>
          <p:cNvSpPr/>
          <p:nvPr/>
        </p:nvSpPr>
        <p:spPr>
          <a:xfrm>
            <a:off x="5298075" y="365616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695"/>
          <p:cNvSpPr/>
          <p:nvPr/>
        </p:nvSpPr>
        <p:spPr>
          <a:xfrm>
            <a:off x="3284884" y="4317843"/>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695"/>
          <p:cNvSpPr/>
          <p:nvPr/>
        </p:nvSpPr>
        <p:spPr>
          <a:xfrm>
            <a:off x="2748120" y="4317843"/>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695"/>
          <p:cNvSpPr/>
          <p:nvPr/>
        </p:nvSpPr>
        <p:spPr>
          <a:xfrm>
            <a:off x="2223859" y="4317843"/>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 name="Shape 695"/>
          <p:cNvSpPr/>
          <p:nvPr/>
        </p:nvSpPr>
        <p:spPr>
          <a:xfrm>
            <a:off x="1706167" y="4317843"/>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695"/>
          <p:cNvSpPr/>
          <p:nvPr/>
        </p:nvSpPr>
        <p:spPr>
          <a:xfrm>
            <a:off x="1188475" y="4322070"/>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roup 114"/>
          <p:cNvGrpSpPr/>
          <p:nvPr/>
        </p:nvGrpSpPr>
        <p:grpSpPr>
          <a:xfrm rot="10800000">
            <a:off x="1362431" y="4123359"/>
            <a:ext cx="301460" cy="251813"/>
            <a:chOff x="264766" y="2612774"/>
            <a:chExt cx="1347042" cy="1161864"/>
          </a:xfrm>
        </p:grpSpPr>
        <p:grpSp>
          <p:nvGrpSpPr>
            <p:cNvPr id="4" name="Shape 478"/>
            <p:cNvGrpSpPr/>
            <p:nvPr/>
          </p:nvGrpSpPr>
          <p:grpSpPr>
            <a:xfrm>
              <a:off x="264766" y="2612774"/>
              <a:ext cx="1347042" cy="1161864"/>
              <a:chOff x="5801517" y="3337053"/>
              <a:chExt cx="4421585" cy="3039140"/>
            </a:xfrm>
          </p:grpSpPr>
          <p:sp>
            <p:nvSpPr>
              <p:cNvPr id="5" name="Shape 479"/>
              <p:cNvSpPr/>
              <p:nvPr/>
            </p:nvSpPr>
            <p:spPr>
              <a:xfrm>
                <a:off x="6620667" y="4235051"/>
                <a:ext cx="2808288" cy="132516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 name="Shape 480"/>
              <p:cNvSpPr/>
              <p:nvPr/>
            </p:nvSpPr>
            <p:spPr>
              <a:xfrm>
                <a:off x="6160294" y="4667248"/>
                <a:ext cx="450057" cy="45005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 name="Shape 481"/>
              <p:cNvSpPr/>
              <p:nvPr/>
            </p:nvSpPr>
            <p:spPr>
              <a:xfrm>
                <a:off x="5801517" y="5109369"/>
                <a:ext cx="360759"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8" name="Shape 482"/>
              <p:cNvSpPr/>
              <p:nvPr/>
            </p:nvSpPr>
            <p:spPr>
              <a:xfrm>
                <a:off x="6620667" y="5109369"/>
                <a:ext cx="378619"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 name="Shape 483"/>
              <p:cNvSpPr/>
              <p:nvPr/>
            </p:nvSpPr>
            <p:spPr>
              <a:xfrm>
                <a:off x="6502617" y="3337053"/>
                <a:ext cx="503634" cy="467916"/>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0" name="Shape 484"/>
              <p:cNvSpPr/>
              <p:nvPr/>
            </p:nvSpPr>
            <p:spPr>
              <a:xfrm>
                <a:off x="6977857" y="3804444"/>
                <a:ext cx="538558" cy="50363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1" name="Shape 485"/>
              <p:cNvSpPr/>
              <p:nvPr/>
            </p:nvSpPr>
            <p:spPr>
              <a:xfrm>
                <a:off x="6531371" y="4221551"/>
                <a:ext cx="450453" cy="45124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2" name="Shape 486"/>
              <p:cNvSpPr/>
              <p:nvPr/>
            </p:nvSpPr>
            <p:spPr>
              <a:xfrm>
                <a:off x="7006432" y="6015830"/>
                <a:ext cx="914400" cy="3603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3" name="Shape 487"/>
              <p:cNvSpPr/>
              <p:nvPr/>
            </p:nvSpPr>
            <p:spPr>
              <a:xfrm>
                <a:off x="8471079" y="3818821"/>
                <a:ext cx="503238" cy="48617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4" name="Shape 488"/>
              <p:cNvSpPr/>
              <p:nvPr/>
            </p:nvSpPr>
            <p:spPr>
              <a:xfrm>
                <a:off x="8974288" y="3337053"/>
                <a:ext cx="521890" cy="48418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5" name="Shape 489"/>
              <p:cNvSpPr/>
              <p:nvPr/>
            </p:nvSpPr>
            <p:spPr>
              <a:xfrm>
                <a:off x="8921046" y="4235051"/>
                <a:ext cx="521493" cy="539354"/>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6" name="Shape 490"/>
              <p:cNvSpPr/>
              <p:nvPr/>
            </p:nvSpPr>
            <p:spPr>
              <a:xfrm>
                <a:off x="8148242" y="5971380"/>
                <a:ext cx="898126" cy="3603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7" name="Shape 491"/>
              <p:cNvSpPr/>
              <p:nvPr/>
            </p:nvSpPr>
            <p:spPr>
              <a:xfrm>
                <a:off x="9049542" y="5109369"/>
                <a:ext cx="361950" cy="93146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8" name="Shape 492"/>
              <p:cNvSpPr/>
              <p:nvPr/>
            </p:nvSpPr>
            <p:spPr>
              <a:xfrm>
                <a:off x="9327992" y="4781392"/>
                <a:ext cx="521493" cy="467916"/>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9" name="Shape 493"/>
              <p:cNvSpPr/>
              <p:nvPr/>
            </p:nvSpPr>
            <p:spPr>
              <a:xfrm>
                <a:off x="9844882" y="5245894"/>
                <a:ext cx="378221"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0" name="Shape 494"/>
              <p:cNvSpPr/>
              <p:nvPr/>
            </p:nvSpPr>
            <p:spPr>
              <a:xfrm>
                <a:off x="7265222" y="4608864"/>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1" name="Shape 495"/>
              <p:cNvSpPr/>
              <p:nvPr/>
            </p:nvSpPr>
            <p:spPr>
              <a:xfrm>
                <a:off x="8269800" y="4608866"/>
                <a:ext cx="395283" cy="343295"/>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113" name="Multiply 112"/>
            <p:cNvSpPr/>
            <p:nvPr/>
          </p:nvSpPr>
          <p:spPr>
            <a:xfrm>
              <a:off x="562064" y="2982476"/>
              <a:ext cx="388634" cy="381303"/>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4" name="Multiply 113"/>
            <p:cNvSpPr/>
            <p:nvPr/>
          </p:nvSpPr>
          <p:spPr>
            <a:xfrm>
              <a:off x="871970" y="2987144"/>
              <a:ext cx="388634" cy="381303"/>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16" name="Group 115"/>
          <p:cNvGrpSpPr/>
          <p:nvPr/>
        </p:nvGrpSpPr>
        <p:grpSpPr>
          <a:xfrm rot="10800000">
            <a:off x="2106495" y="4083664"/>
            <a:ext cx="358030" cy="290145"/>
            <a:chOff x="177911" y="2536055"/>
            <a:chExt cx="1555272" cy="1353766"/>
          </a:xfrm>
        </p:grpSpPr>
        <p:grpSp>
          <p:nvGrpSpPr>
            <p:cNvPr id="117" name="Shape 478"/>
            <p:cNvGrpSpPr/>
            <p:nvPr/>
          </p:nvGrpSpPr>
          <p:grpSpPr>
            <a:xfrm>
              <a:off x="177911" y="2536055"/>
              <a:ext cx="1555272" cy="1353766"/>
              <a:chOff x="5516421" y="3136376"/>
              <a:chExt cx="5105087" cy="3541106"/>
            </a:xfrm>
          </p:grpSpPr>
          <p:sp>
            <p:nvSpPr>
              <p:cNvPr id="120" name="Shape 479"/>
              <p:cNvSpPr/>
              <p:nvPr/>
            </p:nvSpPr>
            <p:spPr>
              <a:xfrm>
                <a:off x="6620667" y="4235051"/>
                <a:ext cx="2808288" cy="132516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21" name="Shape 480"/>
              <p:cNvSpPr/>
              <p:nvPr/>
            </p:nvSpPr>
            <p:spPr>
              <a:xfrm>
                <a:off x="5731424" y="4666100"/>
                <a:ext cx="450055" cy="45005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22" name="Shape 481"/>
              <p:cNvSpPr/>
              <p:nvPr/>
            </p:nvSpPr>
            <p:spPr>
              <a:xfrm>
                <a:off x="5516421" y="5402720"/>
                <a:ext cx="360760" cy="914399"/>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23" name="Shape 482"/>
              <p:cNvSpPr/>
              <p:nvPr/>
            </p:nvSpPr>
            <p:spPr>
              <a:xfrm>
                <a:off x="6620667" y="5109369"/>
                <a:ext cx="378619"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24" name="Shape 483"/>
              <p:cNvSpPr/>
              <p:nvPr/>
            </p:nvSpPr>
            <p:spPr>
              <a:xfrm>
                <a:off x="6385322" y="3136376"/>
                <a:ext cx="503635" cy="46791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25" name="Shape 484"/>
              <p:cNvSpPr/>
              <p:nvPr/>
            </p:nvSpPr>
            <p:spPr>
              <a:xfrm>
                <a:off x="6977857" y="3804444"/>
                <a:ext cx="538558" cy="50363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26" name="Shape 485"/>
              <p:cNvSpPr/>
              <p:nvPr/>
            </p:nvSpPr>
            <p:spPr>
              <a:xfrm>
                <a:off x="6531371" y="4221551"/>
                <a:ext cx="450453" cy="45124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27" name="Shape 486"/>
              <p:cNvSpPr/>
              <p:nvPr/>
            </p:nvSpPr>
            <p:spPr>
              <a:xfrm>
                <a:off x="7005664" y="6317119"/>
                <a:ext cx="914399" cy="3603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28" name="Shape 487"/>
              <p:cNvSpPr/>
              <p:nvPr/>
            </p:nvSpPr>
            <p:spPr>
              <a:xfrm>
                <a:off x="8471079" y="3818821"/>
                <a:ext cx="503238" cy="48617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29" name="Shape 488"/>
              <p:cNvSpPr/>
              <p:nvPr/>
            </p:nvSpPr>
            <p:spPr>
              <a:xfrm>
                <a:off x="9086403" y="3149839"/>
                <a:ext cx="521892" cy="48418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30" name="Shape 489"/>
              <p:cNvSpPr/>
              <p:nvPr/>
            </p:nvSpPr>
            <p:spPr>
              <a:xfrm>
                <a:off x="8921046" y="4235051"/>
                <a:ext cx="521493" cy="539354"/>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31" name="Shape 490"/>
              <p:cNvSpPr/>
              <p:nvPr/>
            </p:nvSpPr>
            <p:spPr>
              <a:xfrm>
                <a:off x="8326442" y="6312497"/>
                <a:ext cx="898125" cy="3603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32" name="Shape 491"/>
              <p:cNvSpPr/>
              <p:nvPr/>
            </p:nvSpPr>
            <p:spPr>
              <a:xfrm>
                <a:off x="9049542" y="5109369"/>
                <a:ext cx="361950" cy="93146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33" name="Shape 492"/>
              <p:cNvSpPr/>
              <p:nvPr/>
            </p:nvSpPr>
            <p:spPr>
              <a:xfrm>
                <a:off x="9729496" y="4751193"/>
                <a:ext cx="521494" cy="46791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34" name="Shape 493"/>
              <p:cNvSpPr/>
              <p:nvPr/>
            </p:nvSpPr>
            <p:spPr>
              <a:xfrm>
                <a:off x="10243286" y="5486063"/>
                <a:ext cx="378222" cy="914399"/>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35" name="Shape 494"/>
              <p:cNvSpPr/>
              <p:nvPr/>
            </p:nvSpPr>
            <p:spPr>
              <a:xfrm>
                <a:off x="7265222" y="4608864"/>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36" name="Shape 495"/>
              <p:cNvSpPr/>
              <p:nvPr/>
            </p:nvSpPr>
            <p:spPr>
              <a:xfrm>
                <a:off x="8269800" y="4608866"/>
                <a:ext cx="395283" cy="343295"/>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118" name="Multiply 117"/>
            <p:cNvSpPr/>
            <p:nvPr/>
          </p:nvSpPr>
          <p:spPr>
            <a:xfrm>
              <a:off x="562064" y="2982476"/>
              <a:ext cx="388634" cy="381303"/>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9" name="Multiply 118"/>
            <p:cNvSpPr/>
            <p:nvPr/>
          </p:nvSpPr>
          <p:spPr>
            <a:xfrm>
              <a:off x="871970" y="2987144"/>
              <a:ext cx="388634" cy="381303"/>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64" name="Group 163"/>
          <p:cNvGrpSpPr/>
          <p:nvPr/>
        </p:nvGrpSpPr>
        <p:grpSpPr>
          <a:xfrm rot="10800000">
            <a:off x="2754381" y="4106634"/>
            <a:ext cx="282581" cy="253656"/>
            <a:chOff x="3650682" y="2484937"/>
            <a:chExt cx="1600533" cy="1553616"/>
          </a:xfrm>
        </p:grpSpPr>
        <p:sp>
          <p:nvSpPr>
            <p:cNvPr id="158" name="Shape 479"/>
            <p:cNvSpPr/>
            <p:nvPr/>
          </p:nvSpPr>
          <p:spPr>
            <a:xfrm>
              <a:off x="4228728" y="3619878"/>
              <a:ext cx="141058" cy="22302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138" name="Shape 478"/>
            <p:cNvGrpSpPr/>
            <p:nvPr/>
          </p:nvGrpSpPr>
          <p:grpSpPr>
            <a:xfrm>
              <a:off x="3650682" y="2684787"/>
              <a:ext cx="1558517" cy="1353766"/>
              <a:chOff x="5516421" y="3136376"/>
              <a:chExt cx="5115738" cy="3541106"/>
            </a:xfrm>
          </p:grpSpPr>
          <p:sp>
            <p:nvSpPr>
              <p:cNvPr id="141" name="Shape 479"/>
              <p:cNvSpPr/>
              <p:nvPr/>
            </p:nvSpPr>
            <p:spPr>
              <a:xfrm>
                <a:off x="8212463" y="5667185"/>
                <a:ext cx="557030" cy="552152"/>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42" name="Shape 480"/>
              <p:cNvSpPr/>
              <p:nvPr/>
            </p:nvSpPr>
            <p:spPr>
              <a:xfrm>
                <a:off x="5731424" y="4666100"/>
                <a:ext cx="450055" cy="45005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43" name="Shape 481"/>
              <p:cNvSpPr/>
              <p:nvPr/>
            </p:nvSpPr>
            <p:spPr>
              <a:xfrm>
                <a:off x="5516421" y="5402720"/>
                <a:ext cx="360760" cy="914399"/>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44" name="Shape 482"/>
              <p:cNvSpPr/>
              <p:nvPr/>
            </p:nvSpPr>
            <p:spPr>
              <a:xfrm>
                <a:off x="6620667" y="5109369"/>
                <a:ext cx="378619"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45" name="Shape 483"/>
              <p:cNvSpPr/>
              <p:nvPr/>
            </p:nvSpPr>
            <p:spPr>
              <a:xfrm>
                <a:off x="6385322" y="3136376"/>
                <a:ext cx="503635" cy="46791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46" name="Shape 484"/>
              <p:cNvSpPr/>
              <p:nvPr/>
            </p:nvSpPr>
            <p:spPr>
              <a:xfrm>
                <a:off x="6977857" y="3804444"/>
                <a:ext cx="538558" cy="50363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47" name="Shape 485"/>
              <p:cNvSpPr/>
              <p:nvPr/>
            </p:nvSpPr>
            <p:spPr>
              <a:xfrm>
                <a:off x="6531371" y="4221551"/>
                <a:ext cx="450453" cy="45124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48" name="Shape 486"/>
              <p:cNvSpPr/>
              <p:nvPr/>
            </p:nvSpPr>
            <p:spPr>
              <a:xfrm>
                <a:off x="7005664" y="6317119"/>
                <a:ext cx="914399" cy="3603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49" name="Shape 487"/>
              <p:cNvSpPr/>
              <p:nvPr/>
            </p:nvSpPr>
            <p:spPr>
              <a:xfrm>
                <a:off x="8471079" y="3818821"/>
                <a:ext cx="503238" cy="48617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50" name="Shape 488"/>
              <p:cNvSpPr/>
              <p:nvPr/>
            </p:nvSpPr>
            <p:spPr>
              <a:xfrm>
                <a:off x="9086403" y="3149839"/>
                <a:ext cx="521892" cy="48418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51" name="Shape 489"/>
              <p:cNvSpPr/>
              <p:nvPr/>
            </p:nvSpPr>
            <p:spPr>
              <a:xfrm>
                <a:off x="8921046" y="4235051"/>
                <a:ext cx="521493" cy="539354"/>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52" name="Shape 490"/>
              <p:cNvSpPr/>
              <p:nvPr/>
            </p:nvSpPr>
            <p:spPr>
              <a:xfrm>
                <a:off x="8326442" y="6312497"/>
                <a:ext cx="898125" cy="3603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53" name="Shape 491"/>
              <p:cNvSpPr/>
              <p:nvPr/>
            </p:nvSpPr>
            <p:spPr>
              <a:xfrm>
                <a:off x="9049542" y="5109369"/>
                <a:ext cx="361950" cy="93146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54" name="Shape 492"/>
              <p:cNvSpPr/>
              <p:nvPr/>
            </p:nvSpPr>
            <p:spPr>
              <a:xfrm>
                <a:off x="10110665" y="4898849"/>
                <a:ext cx="521494" cy="46791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55" name="Shape 493"/>
              <p:cNvSpPr/>
              <p:nvPr/>
            </p:nvSpPr>
            <p:spPr>
              <a:xfrm>
                <a:off x="10243286" y="5486063"/>
                <a:ext cx="378222" cy="914399"/>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159" name="Shape 489"/>
            <p:cNvSpPr/>
            <p:nvPr/>
          </p:nvSpPr>
          <p:spPr>
            <a:xfrm>
              <a:off x="5092341" y="3017814"/>
              <a:ext cx="158874" cy="20619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60" name="Shape 489"/>
            <p:cNvSpPr/>
            <p:nvPr/>
          </p:nvSpPr>
          <p:spPr>
            <a:xfrm>
              <a:off x="4346239" y="2891299"/>
              <a:ext cx="158874" cy="20619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61" name="Shape 489"/>
            <p:cNvSpPr/>
            <p:nvPr/>
          </p:nvSpPr>
          <p:spPr>
            <a:xfrm>
              <a:off x="4326873" y="2484937"/>
              <a:ext cx="158874" cy="20619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62" name="Shape 489"/>
            <p:cNvSpPr/>
            <p:nvPr/>
          </p:nvSpPr>
          <p:spPr>
            <a:xfrm>
              <a:off x="4225416" y="3230685"/>
              <a:ext cx="158874" cy="20619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63" name="Shape 489"/>
            <p:cNvSpPr/>
            <p:nvPr/>
          </p:nvSpPr>
          <p:spPr>
            <a:xfrm>
              <a:off x="4386570" y="3365274"/>
              <a:ext cx="158874" cy="20619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188" name="Group 187"/>
          <p:cNvGrpSpPr/>
          <p:nvPr/>
        </p:nvGrpSpPr>
        <p:grpSpPr>
          <a:xfrm rot="10800000">
            <a:off x="3271858" y="4114929"/>
            <a:ext cx="307491" cy="284503"/>
            <a:chOff x="5924647" y="2312262"/>
            <a:chExt cx="1528795" cy="1766551"/>
          </a:xfrm>
        </p:grpSpPr>
        <p:sp>
          <p:nvSpPr>
            <p:cNvPr id="166" name="Shape 479"/>
            <p:cNvSpPr/>
            <p:nvPr/>
          </p:nvSpPr>
          <p:spPr>
            <a:xfrm>
              <a:off x="6406674" y="3855793"/>
              <a:ext cx="141058" cy="22302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77" name="Shape 483"/>
            <p:cNvSpPr/>
            <p:nvPr/>
          </p:nvSpPr>
          <p:spPr>
            <a:xfrm>
              <a:off x="6037450" y="2539322"/>
              <a:ext cx="153433" cy="178884"/>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78" name="Shape 484"/>
            <p:cNvSpPr/>
            <p:nvPr/>
          </p:nvSpPr>
          <p:spPr>
            <a:xfrm>
              <a:off x="6017263" y="3512155"/>
              <a:ext cx="87421" cy="26521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79" name="Shape 485"/>
            <p:cNvSpPr/>
            <p:nvPr/>
          </p:nvSpPr>
          <p:spPr>
            <a:xfrm>
              <a:off x="5924647" y="2902190"/>
              <a:ext cx="137231" cy="172511"/>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81" name="Shape 487"/>
            <p:cNvSpPr/>
            <p:nvPr/>
          </p:nvSpPr>
          <p:spPr>
            <a:xfrm>
              <a:off x="7249488" y="3037173"/>
              <a:ext cx="153312" cy="1858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82" name="Shape 488"/>
            <p:cNvSpPr/>
            <p:nvPr/>
          </p:nvSpPr>
          <p:spPr>
            <a:xfrm>
              <a:off x="6860338" y="2544469"/>
              <a:ext cx="158995" cy="18510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83" name="Shape 489"/>
            <p:cNvSpPr/>
            <p:nvPr/>
          </p:nvSpPr>
          <p:spPr>
            <a:xfrm>
              <a:off x="7294568" y="2463296"/>
              <a:ext cx="158874" cy="20619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86" name="Shape 492"/>
            <p:cNvSpPr/>
            <p:nvPr/>
          </p:nvSpPr>
          <p:spPr>
            <a:xfrm>
              <a:off x="7019333" y="3476547"/>
              <a:ext cx="158874" cy="178884"/>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68" name="Shape 489"/>
            <p:cNvSpPr/>
            <p:nvPr/>
          </p:nvSpPr>
          <p:spPr>
            <a:xfrm>
              <a:off x="7249488" y="3812517"/>
              <a:ext cx="195184" cy="19047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69" name="Shape 489"/>
            <p:cNvSpPr/>
            <p:nvPr/>
          </p:nvSpPr>
          <p:spPr>
            <a:xfrm>
              <a:off x="5958013" y="2312262"/>
              <a:ext cx="158874" cy="20619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70" name="Shape 489"/>
            <p:cNvSpPr/>
            <p:nvPr/>
          </p:nvSpPr>
          <p:spPr>
            <a:xfrm>
              <a:off x="6448929" y="2339472"/>
              <a:ext cx="158874" cy="20619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71" name="Shape 489"/>
            <p:cNvSpPr/>
            <p:nvPr/>
          </p:nvSpPr>
          <p:spPr>
            <a:xfrm>
              <a:off x="6547732" y="3197801"/>
              <a:ext cx="158874" cy="20619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72" name="Shape 489"/>
            <p:cNvSpPr/>
            <p:nvPr/>
          </p:nvSpPr>
          <p:spPr>
            <a:xfrm>
              <a:off x="6768526" y="3812517"/>
              <a:ext cx="158874" cy="20619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207" name="Rectangle 206"/>
          <p:cNvSpPr/>
          <p:nvPr/>
        </p:nvSpPr>
        <p:spPr>
          <a:xfrm>
            <a:off x="4119153" y="1776548"/>
            <a:ext cx="1349829" cy="12366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8" name="Rectangle 207"/>
          <p:cNvSpPr/>
          <p:nvPr/>
        </p:nvSpPr>
        <p:spPr>
          <a:xfrm>
            <a:off x="5769427" y="1776548"/>
            <a:ext cx="1349829" cy="12366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5" name="Rectangle 214"/>
          <p:cNvSpPr/>
          <p:nvPr/>
        </p:nvSpPr>
        <p:spPr>
          <a:xfrm>
            <a:off x="9428053" y="1776548"/>
            <a:ext cx="1349829" cy="12366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6" name="Rectangle 215"/>
          <p:cNvSpPr/>
          <p:nvPr/>
        </p:nvSpPr>
        <p:spPr>
          <a:xfrm>
            <a:off x="7720660" y="1776548"/>
            <a:ext cx="1349829" cy="12366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96" name="Group 295"/>
          <p:cNvGrpSpPr/>
          <p:nvPr/>
        </p:nvGrpSpPr>
        <p:grpSpPr>
          <a:xfrm rot="10800000">
            <a:off x="1347590" y="3677085"/>
            <a:ext cx="301460" cy="251813"/>
            <a:chOff x="264766" y="2612774"/>
            <a:chExt cx="1347042" cy="1161864"/>
          </a:xfrm>
        </p:grpSpPr>
        <p:grpSp>
          <p:nvGrpSpPr>
            <p:cNvPr id="297" name="Shape 478"/>
            <p:cNvGrpSpPr/>
            <p:nvPr/>
          </p:nvGrpSpPr>
          <p:grpSpPr>
            <a:xfrm>
              <a:off x="264766" y="2612774"/>
              <a:ext cx="1347042" cy="1161864"/>
              <a:chOff x="5801517" y="3337053"/>
              <a:chExt cx="4421585" cy="3039140"/>
            </a:xfrm>
          </p:grpSpPr>
          <p:sp>
            <p:nvSpPr>
              <p:cNvPr id="300" name="Shape 479"/>
              <p:cNvSpPr/>
              <p:nvPr/>
            </p:nvSpPr>
            <p:spPr>
              <a:xfrm>
                <a:off x="6620667" y="4235051"/>
                <a:ext cx="2808288" cy="1325167"/>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1" name="Shape 480"/>
              <p:cNvSpPr/>
              <p:nvPr/>
            </p:nvSpPr>
            <p:spPr>
              <a:xfrm>
                <a:off x="6160294" y="4667248"/>
                <a:ext cx="450057" cy="450057"/>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2" name="Shape 481"/>
              <p:cNvSpPr/>
              <p:nvPr/>
            </p:nvSpPr>
            <p:spPr>
              <a:xfrm>
                <a:off x="5801517" y="5109369"/>
                <a:ext cx="360759" cy="91440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3" name="Shape 482"/>
              <p:cNvSpPr/>
              <p:nvPr/>
            </p:nvSpPr>
            <p:spPr>
              <a:xfrm>
                <a:off x="6620667" y="5109369"/>
                <a:ext cx="378619" cy="91440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4" name="Shape 483"/>
              <p:cNvSpPr/>
              <p:nvPr/>
            </p:nvSpPr>
            <p:spPr>
              <a:xfrm>
                <a:off x="6502617" y="3337053"/>
                <a:ext cx="503634" cy="467916"/>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5" name="Shape 484"/>
              <p:cNvSpPr/>
              <p:nvPr/>
            </p:nvSpPr>
            <p:spPr>
              <a:xfrm>
                <a:off x="6977857" y="3804444"/>
                <a:ext cx="538558" cy="503633"/>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6" name="Shape 485"/>
              <p:cNvSpPr/>
              <p:nvPr/>
            </p:nvSpPr>
            <p:spPr>
              <a:xfrm>
                <a:off x="6531371" y="4221551"/>
                <a:ext cx="450453" cy="451245"/>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7" name="Shape 486"/>
              <p:cNvSpPr/>
              <p:nvPr/>
            </p:nvSpPr>
            <p:spPr>
              <a:xfrm>
                <a:off x="7006432" y="6015830"/>
                <a:ext cx="914400" cy="360363"/>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8" name="Shape 487"/>
              <p:cNvSpPr/>
              <p:nvPr/>
            </p:nvSpPr>
            <p:spPr>
              <a:xfrm>
                <a:off x="8471079" y="3818821"/>
                <a:ext cx="503238" cy="48617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9" name="Shape 488"/>
              <p:cNvSpPr/>
              <p:nvPr/>
            </p:nvSpPr>
            <p:spPr>
              <a:xfrm>
                <a:off x="8974288" y="3337053"/>
                <a:ext cx="521890" cy="484187"/>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0" name="Shape 489"/>
              <p:cNvSpPr/>
              <p:nvPr/>
            </p:nvSpPr>
            <p:spPr>
              <a:xfrm>
                <a:off x="8921046" y="4235051"/>
                <a:ext cx="521493" cy="539354"/>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1" name="Shape 490"/>
              <p:cNvSpPr/>
              <p:nvPr/>
            </p:nvSpPr>
            <p:spPr>
              <a:xfrm>
                <a:off x="8148242" y="5971380"/>
                <a:ext cx="898126" cy="360363"/>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2" name="Shape 491"/>
              <p:cNvSpPr/>
              <p:nvPr/>
            </p:nvSpPr>
            <p:spPr>
              <a:xfrm>
                <a:off x="9049542" y="5109369"/>
                <a:ext cx="361950" cy="931465"/>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3" name="Shape 492"/>
              <p:cNvSpPr/>
              <p:nvPr/>
            </p:nvSpPr>
            <p:spPr>
              <a:xfrm>
                <a:off x="9327992" y="4781392"/>
                <a:ext cx="521493" cy="467916"/>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4" name="Shape 493"/>
              <p:cNvSpPr/>
              <p:nvPr/>
            </p:nvSpPr>
            <p:spPr>
              <a:xfrm>
                <a:off x="9844882" y="5245894"/>
                <a:ext cx="378221" cy="91440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5" name="Shape 494"/>
              <p:cNvSpPr/>
              <p:nvPr/>
            </p:nvSpPr>
            <p:spPr>
              <a:xfrm>
                <a:off x="7265222" y="4608864"/>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6" name="Shape 495"/>
              <p:cNvSpPr/>
              <p:nvPr/>
            </p:nvSpPr>
            <p:spPr>
              <a:xfrm>
                <a:off x="8269800" y="4608866"/>
                <a:ext cx="395283" cy="343295"/>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298" name="Multiply 297"/>
            <p:cNvSpPr/>
            <p:nvPr/>
          </p:nvSpPr>
          <p:spPr>
            <a:xfrm>
              <a:off x="562064" y="2982476"/>
              <a:ext cx="388634" cy="381303"/>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9" name="Multiply 298"/>
            <p:cNvSpPr/>
            <p:nvPr/>
          </p:nvSpPr>
          <p:spPr>
            <a:xfrm>
              <a:off x="871970" y="2987144"/>
              <a:ext cx="388634" cy="381303"/>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17" name="Group 316"/>
          <p:cNvGrpSpPr/>
          <p:nvPr/>
        </p:nvGrpSpPr>
        <p:grpSpPr>
          <a:xfrm rot="10800000">
            <a:off x="2091654" y="3637390"/>
            <a:ext cx="358030" cy="290145"/>
            <a:chOff x="177911" y="2536055"/>
            <a:chExt cx="1555272" cy="1353766"/>
          </a:xfrm>
          <a:solidFill>
            <a:srgbClr val="FFFF00"/>
          </a:solidFill>
        </p:grpSpPr>
        <p:grpSp>
          <p:nvGrpSpPr>
            <p:cNvPr id="318" name="Shape 478"/>
            <p:cNvGrpSpPr/>
            <p:nvPr/>
          </p:nvGrpSpPr>
          <p:grpSpPr>
            <a:xfrm>
              <a:off x="177911" y="2536055"/>
              <a:ext cx="1555272" cy="1353766"/>
              <a:chOff x="5516421" y="3136376"/>
              <a:chExt cx="5105087" cy="3541106"/>
            </a:xfrm>
            <a:grpFill/>
          </p:grpSpPr>
          <p:sp>
            <p:nvSpPr>
              <p:cNvPr id="321" name="Shape 479"/>
              <p:cNvSpPr/>
              <p:nvPr/>
            </p:nvSpPr>
            <p:spPr>
              <a:xfrm>
                <a:off x="6620667" y="4235051"/>
                <a:ext cx="2808288" cy="132516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2" name="Shape 480"/>
              <p:cNvSpPr/>
              <p:nvPr/>
            </p:nvSpPr>
            <p:spPr>
              <a:xfrm>
                <a:off x="5731424" y="4666100"/>
                <a:ext cx="450055" cy="45005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3" name="Shape 481"/>
              <p:cNvSpPr/>
              <p:nvPr/>
            </p:nvSpPr>
            <p:spPr>
              <a:xfrm>
                <a:off x="5516421" y="5402720"/>
                <a:ext cx="360760" cy="914399"/>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4" name="Shape 482"/>
              <p:cNvSpPr/>
              <p:nvPr/>
            </p:nvSpPr>
            <p:spPr>
              <a:xfrm>
                <a:off x="6620667" y="5109369"/>
                <a:ext cx="378619" cy="91440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5" name="Shape 483"/>
              <p:cNvSpPr/>
              <p:nvPr/>
            </p:nvSpPr>
            <p:spPr>
              <a:xfrm>
                <a:off x="6385322" y="3136376"/>
                <a:ext cx="503635" cy="46791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6" name="Shape 484"/>
              <p:cNvSpPr/>
              <p:nvPr/>
            </p:nvSpPr>
            <p:spPr>
              <a:xfrm>
                <a:off x="6977857" y="3804444"/>
                <a:ext cx="538558" cy="50363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7" name="Shape 485"/>
              <p:cNvSpPr/>
              <p:nvPr/>
            </p:nvSpPr>
            <p:spPr>
              <a:xfrm>
                <a:off x="6531371" y="4221551"/>
                <a:ext cx="450453" cy="45124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8" name="Shape 486"/>
              <p:cNvSpPr/>
              <p:nvPr/>
            </p:nvSpPr>
            <p:spPr>
              <a:xfrm>
                <a:off x="7005664" y="6317119"/>
                <a:ext cx="914399" cy="3603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9" name="Shape 487"/>
              <p:cNvSpPr/>
              <p:nvPr/>
            </p:nvSpPr>
            <p:spPr>
              <a:xfrm>
                <a:off x="8471079" y="3818821"/>
                <a:ext cx="503238" cy="48617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0" name="Shape 488"/>
              <p:cNvSpPr/>
              <p:nvPr/>
            </p:nvSpPr>
            <p:spPr>
              <a:xfrm>
                <a:off x="9086403" y="3149839"/>
                <a:ext cx="521892" cy="48418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1" name="Shape 489"/>
              <p:cNvSpPr/>
              <p:nvPr/>
            </p:nvSpPr>
            <p:spPr>
              <a:xfrm>
                <a:off x="8921046" y="4235051"/>
                <a:ext cx="521493" cy="539354"/>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2" name="Shape 490"/>
              <p:cNvSpPr/>
              <p:nvPr/>
            </p:nvSpPr>
            <p:spPr>
              <a:xfrm>
                <a:off x="8326442" y="6312497"/>
                <a:ext cx="898125" cy="3603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3" name="Shape 491"/>
              <p:cNvSpPr/>
              <p:nvPr/>
            </p:nvSpPr>
            <p:spPr>
              <a:xfrm>
                <a:off x="9049542" y="5109369"/>
                <a:ext cx="361950" cy="93146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4" name="Shape 492"/>
              <p:cNvSpPr/>
              <p:nvPr/>
            </p:nvSpPr>
            <p:spPr>
              <a:xfrm>
                <a:off x="9729496" y="4751193"/>
                <a:ext cx="521494" cy="46791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5" name="Shape 493"/>
              <p:cNvSpPr/>
              <p:nvPr/>
            </p:nvSpPr>
            <p:spPr>
              <a:xfrm>
                <a:off x="10243286" y="5486063"/>
                <a:ext cx="378222" cy="914399"/>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6" name="Shape 494"/>
              <p:cNvSpPr/>
              <p:nvPr/>
            </p:nvSpPr>
            <p:spPr>
              <a:xfrm>
                <a:off x="7265222" y="4608864"/>
                <a:ext cx="395287" cy="344486"/>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7" name="Shape 495"/>
              <p:cNvSpPr/>
              <p:nvPr/>
            </p:nvSpPr>
            <p:spPr>
              <a:xfrm>
                <a:off x="8269800" y="4608866"/>
                <a:ext cx="395283" cy="3432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319" name="Multiply 318"/>
            <p:cNvSpPr/>
            <p:nvPr/>
          </p:nvSpPr>
          <p:spPr>
            <a:xfrm>
              <a:off x="562064" y="2982476"/>
              <a:ext cx="388634" cy="381303"/>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0" name="Multiply 319"/>
            <p:cNvSpPr/>
            <p:nvPr/>
          </p:nvSpPr>
          <p:spPr>
            <a:xfrm>
              <a:off x="871970" y="2987144"/>
              <a:ext cx="388634" cy="381303"/>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38" name="Group 337"/>
          <p:cNvGrpSpPr/>
          <p:nvPr/>
        </p:nvGrpSpPr>
        <p:grpSpPr>
          <a:xfrm rot="10800000">
            <a:off x="2739540" y="3660360"/>
            <a:ext cx="282581" cy="253656"/>
            <a:chOff x="3650682" y="2484937"/>
            <a:chExt cx="1600533" cy="1553616"/>
          </a:xfrm>
          <a:solidFill>
            <a:srgbClr val="FFFF00"/>
          </a:solidFill>
        </p:grpSpPr>
        <p:sp>
          <p:nvSpPr>
            <p:cNvPr id="339" name="Shape 479"/>
            <p:cNvSpPr/>
            <p:nvPr/>
          </p:nvSpPr>
          <p:spPr>
            <a:xfrm>
              <a:off x="4228728" y="3619878"/>
              <a:ext cx="141058" cy="22302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340" name="Shape 478"/>
            <p:cNvGrpSpPr/>
            <p:nvPr/>
          </p:nvGrpSpPr>
          <p:grpSpPr>
            <a:xfrm>
              <a:off x="3650682" y="2684787"/>
              <a:ext cx="1558517" cy="1353766"/>
              <a:chOff x="5516421" y="3136376"/>
              <a:chExt cx="5115738" cy="3541106"/>
            </a:xfrm>
            <a:grpFill/>
          </p:grpSpPr>
          <p:sp>
            <p:nvSpPr>
              <p:cNvPr id="346" name="Shape 479"/>
              <p:cNvSpPr/>
              <p:nvPr/>
            </p:nvSpPr>
            <p:spPr>
              <a:xfrm>
                <a:off x="8212463" y="5667185"/>
                <a:ext cx="557030" cy="552152"/>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47" name="Shape 480"/>
              <p:cNvSpPr/>
              <p:nvPr/>
            </p:nvSpPr>
            <p:spPr>
              <a:xfrm>
                <a:off x="5731424" y="4666100"/>
                <a:ext cx="450055" cy="45005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48" name="Shape 481"/>
              <p:cNvSpPr/>
              <p:nvPr/>
            </p:nvSpPr>
            <p:spPr>
              <a:xfrm>
                <a:off x="5516421" y="5402720"/>
                <a:ext cx="360760" cy="914399"/>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49" name="Shape 482"/>
              <p:cNvSpPr/>
              <p:nvPr/>
            </p:nvSpPr>
            <p:spPr>
              <a:xfrm>
                <a:off x="6620667" y="5109369"/>
                <a:ext cx="378619" cy="91440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0" name="Shape 483"/>
              <p:cNvSpPr/>
              <p:nvPr/>
            </p:nvSpPr>
            <p:spPr>
              <a:xfrm>
                <a:off x="6385322" y="3136376"/>
                <a:ext cx="503635" cy="46791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1" name="Shape 484"/>
              <p:cNvSpPr/>
              <p:nvPr/>
            </p:nvSpPr>
            <p:spPr>
              <a:xfrm>
                <a:off x="6977857" y="3804444"/>
                <a:ext cx="538558" cy="50363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2" name="Shape 485"/>
              <p:cNvSpPr/>
              <p:nvPr/>
            </p:nvSpPr>
            <p:spPr>
              <a:xfrm>
                <a:off x="6531371" y="4221551"/>
                <a:ext cx="450453" cy="45124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3" name="Shape 486"/>
              <p:cNvSpPr/>
              <p:nvPr/>
            </p:nvSpPr>
            <p:spPr>
              <a:xfrm>
                <a:off x="7005664" y="6317119"/>
                <a:ext cx="914399" cy="3603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4" name="Shape 487"/>
              <p:cNvSpPr/>
              <p:nvPr/>
            </p:nvSpPr>
            <p:spPr>
              <a:xfrm>
                <a:off x="8471079" y="3818821"/>
                <a:ext cx="503238" cy="48617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5" name="Shape 488"/>
              <p:cNvSpPr/>
              <p:nvPr/>
            </p:nvSpPr>
            <p:spPr>
              <a:xfrm>
                <a:off x="9086403" y="3149839"/>
                <a:ext cx="521892" cy="48418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6" name="Shape 489"/>
              <p:cNvSpPr/>
              <p:nvPr/>
            </p:nvSpPr>
            <p:spPr>
              <a:xfrm>
                <a:off x="8921046" y="4235051"/>
                <a:ext cx="521493" cy="539354"/>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7" name="Shape 490"/>
              <p:cNvSpPr/>
              <p:nvPr/>
            </p:nvSpPr>
            <p:spPr>
              <a:xfrm>
                <a:off x="8326442" y="6312497"/>
                <a:ext cx="898125" cy="3603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8" name="Shape 491"/>
              <p:cNvSpPr/>
              <p:nvPr/>
            </p:nvSpPr>
            <p:spPr>
              <a:xfrm>
                <a:off x="9049542" y="5109369"/>
                <a:ext cx="361950" cy="93146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9" name="Shape 492"/>
              <p:cNvSpPr/>
              <p:nvPr/>
            </p:nvSpPr>
            <p:spPr>
              <a:xfrm>
                <a:off x="10110665" y="4898849"/>
                <a:ext cx="521494" cy="46791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0" name="Shape 493"/>
              <p:cNvSpPr/>
              <p:nvPr/>
            </p:nvSpPr>
            <p:spPr>
              <a:xfrm>
                <a:off x="10243286" y="5486063"/>
                <a:ext cx="378222" cy="914399"/>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341" name="Shape 489"/>
            <p:cNvSpPr/>
            <p:nvPr/>
          </p:nvSpPr>
          <p:spPr>
            <a:xfrm>
              <a:off x="5092341" y="3017814"/>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42" name="Shape 489"/>
            <p:cNvSpPr/>
            <p:nvPr/>
          </p:nvSpPr>
          <p:spPr>
            <a:xfrm>
              <a:off x="4346239" y="2891299"/>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43" name="Shape 489"/>
            <p:cNvSpPr/>
            <p:nvPr/>
          </p:nvSpPr>
          <p:spPr>
            <a:xfrm>
              <a:off x="4326873" y="2484937"/>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44" name="Shape 489"/>
            <p:cNvSpPr/>
            <p:nvPr/>
          </p:nvSpPr>
          <p:spPr>
            <a:xfrm>
              <a:off x="4225416" y="3230685"/>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45" name="Shape 489"/>
            <p:cNvSpPr/>
            <p:nvPr/>
          </p:nvSpPr>
          <p:spPr>
            <a:xfrm>
              <a:off x="4386570" y="3365274"/>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361" name="Group 360"/>
          <p:cNvGrpSpPr/>
          <p:nvPr/>
        </p:nvGrpSpPr>
        <p:grpSpPr>
          <a:xfrm rot="10800000">
            <a:off x="3257017" y="3668655"/>
            <a:ext cx="307491" cy="284503"/>
            <a:chOff x="5924647" y="2312262"/>
            <a:chExt cx="1528795" cy="1766551"/>
          </a:xfrm>
          <a:solidFill>
            <a:srgbClr val="FFFF00"/>
          </a:solidFill>
        </p:grpSpPr>
        <p:sp>
          <p:nvSpPr>
            <p:cNvPr id="362" name="Shape 479"/>
            <p:cNvSpPr/>
            <p:nvPr/>
          </p:nvSpPr>
          <p:spPr>
            <a:xfrm>
              <a:off x="6406674" y="3855793"/>
              <a:ext cx="141058" cy="22302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3" name="Shape 483"/>
            <p:cNvSpPr/>
            <p:nvPr/>
          </p:nvSpPr>
          <p:spPr>
            <a:xfrm>
              <a:off x="6037450" y="2539322"/>
              <a:ext cx="153433" cy="178884"/>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4" name="Shape 484"/>
            <p:cNvSpPr/>
            <p:nvPr/>
          </p:nvSpPr>
          <p:spPr>
            <a:xfrm>
              <a:off x="6017263" y="3512155"/>
              <a:ext cx="87421" cy="26521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5" name="Shape 485"/>
            <p:cNvSpPr/>
            <p:nvPr/>
          </p:nvSpPr>
          <p:spPr>
            <a:xfrm>
              <a:off x="5924647" y="2902190"/>
              <a:ext cx="137231" cy="172511"/>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6" name="Shape 487"/>
            <p:cNvSpPr/>
            <p:nvPr/>
          </p:nvSpPr>
          <p:spPr>
            <a:xfrm>
              <a:off x="7249488" y="3037173"/>
              <a:ext cx="153312" cy="1858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7" name="Shape 488"/>
            <p:cNvSpPr/>
            <p:nvPr/>
          </p:nvSpPr>
          <p:spPr>
            <a:xfrm>
              <a:off x="6860338" y="2544469"/>
              <a:ext cx="158995" cy="18510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8" name="Shape 489"/>
            <p:cNvSpPr/>
            <p:nvPr/>
          </p:nvSpPr>
          <p:spPr>
            <a:xfrm>
              <a:off x="7294568" y="2463296"/>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9" name="Shape 492"/>
            <p:cNvSpPr/>
            <p:nvPr/>
          </p:nvSpPr>
          <p:spPr>
            <a:xfrm>
              <a:off x="7019333" y="3476547"/>
              <a:ext cx="158874" cy="178884"/>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70" name="Shape 489"/>
            <p:cNvSpPr/>
            <p:nvPr/>
          </p:nvSpPr>
          <p:spPr>
            <a:xfrm>
              <a:off x="7249488" y="3812517"/>
              <a:ext cx="195184" cy="19047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71" name="Shape 489"/>
            <p:cNvSpPr/>
            <p:nvPr/>
          </p:nvSpPr>
          <p:spPr>
            <a:xfrm>
              <a:off x="5958013" y="2312262"/>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72" name="Shape 489"/>
            <p:cNvSpPr/>
            <p:nvPr/>
          </p:nvSpPr>
          <p:spPr>
            <a:xfrm>
              <a:off x="6448929" y="2339472"/>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73" name="Shape 489"/>
            <p:cNvSpPr/>
            <p:nvPr/>
          </p:nvSpPr>
          <p:spPr>
            <a:xfrm>
              <a:off x="6547732" y="3197801"/>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74" name="Shape 489"/>
            <p:cNvSpPr/>
            <p:nvPr/>
          </p:nvSpPr>
          <p:spPr>
            <a:xfrm>
              <a:off x="6768526" y="3812517"/>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375" name="Group 374"/>
          <p:cNvGrpSpPr/>
          <p:nvPr/>
        </p:nvGrpSpPr>
        <p:grpSpPr>
          <a:xfrm rot="10800000">
            <a:off x="1341353" y="3328911"/>
            <a:ext cx="301460" cy="251813"/>
            <a:chOff x="264766" y="2612774"/>
            <a:chExt cx="1347042" cy="1161864"/>
          </a:xfrm>
          <a:solidFill>
            <a:srgbClr val="00B050"/>
          </a:solidFill>
        </p:grpSpPr>
        <p:grpSp>
          <p:nvGrpSpPr>
            <p:cNvPr id="376" name="Shape 478"/>
            <p:cNvGrpSpPr/>
            <p:nvPr/>
          </p:nvGrpSpPr>
          <p:grpSpPr>
            <a:xfrm>
              <a:off x="264766" y="2612774"/>
              <a:ext cx="1347042" cy="1161864"/>
              <a:chOff x="5801517" y="3337053"/>
              <a:chExt cx="4421585" cy="3039140"/>
            </a:xfrm>
            <a:grpFill/>
          </p:grpSpPr>
          <p:sp>
            <p:nvSpPr>
              <p:cNvPr id="379" name="Shape 479"/>
              <p:cNvSpPr/>
              <p:nvPr/>
            </p:nvSpPr>
            <p:spPr>
              <a:xfrm>
                <a:off x="6620667" y="4235051"/>
                <a:ext cx="2808288" cy="132516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0" name="Shape 480"/>
              <p:cNvSpPr/>
              <p:nvPr/>
            </p:nvSpPr>
            <p:spPr>
              <a:xfrm>
                <a:off x="6160294" y="4667248"/>
                <a:ext cx="450057" cy="45005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1" name="Shape 481"/>
              <p:cNvSpPr/>
              <p:nvPr/>
            </p:nvSpPr>
            <p:spPr>
              <a:xfrm>
                <a:off x="5801517" y="5109369"/>
                <a:ext cx="360759" cy="91440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2" name="Shape 482"/>
              <p:cNvSpPr/>
              <p:nvPr/>
            </p:nvSpPr>
            <p:spPr>
              <a:xfrm>
                <a:off x="6620667" y="5109369"/>
                <a:ext cx="378619" cy="91440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3" name="Shape 483"/>
              <p:cNvSpPr/>
              <p:nvPr/>
            </p:nvSpPr>
            <p:spPr>
              <a:xfrm>
                <a:off x="6502617" y="3337053"/>
                <a:ext cx="503634" cy="467916"/>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4" name="Shape 484"/>
              <p:cNvSpPr/>
              <p:nvPr/>
            </p:nvSpPr>
            <p:spPr>
              <a:xfrm>
                <a:off x="6977857" y="3804444"/>
                <a:ext cx="538558" cy="50363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5" name="Shape 485"/>
              <p:cNvSpPr/>
              <p:nvPr/>
            </p:nvSpPr>
            <p:spPr>
              <a:xfrm>
                <a:off x="6531371" y="4221551"/>
                <a:ext cx="450453" cy="45124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6" name="Shape 486"/>
              <p:cNvSpPr/>
              <p:nvPr/>
            </p:nvSpPr>
            <p:spPr>
              <a:xfrm>
                <a:off x="7006432" y="6015830"/>
                <a:ext cx="914400" cy="3603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7" name="Shape 487"/>
              <p:cNvSpPr/>
              <p:nvPr/>
            </p:nvSpPr>
            <p:spPr>
              <a:xfrm>
                <a:off x="8471079" y="3818821"/>
                <a:ext cx="503238" cy="48617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8" name="Shape 488"/>
              <p:cNvSpPr/>
              <p:nvPr/>
            </p:nvSpPr>
            <p:spPr>
              <a:xfrm>
                <a:off x="8974288" y="3337053"/>
                <a:ext cx="521890" cy="48418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9" name="Shape 489"/>
              <p:cNvSpPr/>
              <p:nvPr/>
            </p:nvSpPr>
            <p:spPr>
              <a:xfrm>
                <a:off x="8921046" y="4235051"/>
                <a:ext cx="521493" cy="539354"/>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0" name="Shape 490"/>
              <p:cNvSpPr/>
              <p:nvPr/>
            </p:nvSpPr>
            <p:spPr>
              <a:xfrm>
                <a:off x="8148242" y="5971380"/>
                <a:ext cx="898126" cy="3603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1" name="Shape 491"/>
              <p:cNvSpPr/>
              <p:nvPr/>
            </p:nvSpPr>
            <p:spPr>
              <a:xfrm>
                <a:off x="9049542" y="5109369"/>
                <a:ext cx="361950" cy="93146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2" name="Shape 492"/>
              <p:cNvSpPr/>
              <p:nvPr/>
            </p:nvSpPr>
            <p:spPr>
              <a:xfrm>
                <a:off x="9327992" y="4781392"/>
                <a:ext cx="521493" cy="467916"/>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3" name="Shape 493"/>
              <p:cNvSpPr/>
              <p:nvPr/>
            </p:nvSpPr>
            <p:spPr>
              <a:xfrm>
                <a:off x="9844882" y="5245894"/>
                <a:ext cx="378221" cy="91440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4" name="Shape 494"/>
              <p:cNvSpPr/>
              <p:nvPr/>
            </p:nvSpPr>
            <p:spPr>
              <a:xfrm>
                <a:off x="7265222" y="4608864"/>
                <a:ext cx="395287" cy="344486"/>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5" name="Shape 495"/>
              <p:cNvSpPr/>
              <p:nvPr/>
            </p:nvSpPr>
            <p:spPr>
              <a:xfrm>
                <a:off x="8269800" y="4608866"/>
                <a:ext cx="395283" cy="3432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377" name="Multiply 376"/>
            <p:cNvSpPr/>
            <p:nvPr/>
          </p:nvSpPr>
          <p:spPr>
            <a:xfrm>
              <a:off x="562064" y="2982476"/>
              <a:ext cx="388634" cy="381303"/>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8" name="Multiply 377"/>
            <p:cNvSpPr/>
            <p:nvPr/>
          </p:nvSpPr>
          <p:spPr>
            <a:xfrm>
              <a:off x="871970" y="2987144"/>
              <a:ext cx="388634" cy="381303"/>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96" name="Group 395"/>
          <p:cNvGrpSpPr/>
          <p:nvPr/>
        </p:nvGrpSpPr>
        <p:grpSpPr>
          <a:xfrm rot="10800000">
            <a:off x="2085417" y="3289216"/>
            <a:ext cx="358030" cy="290145"/>
            <a:chOff x="177911" y="2536055"/>
            <a:chExt cx="1555272" cy="1353766"/>
          </a:xfrm>
          <a:solidFill>
            <a:srgbClr val="00B050"/>
          </a:solidFill>
        </p:grpSpPr>
        <p:grpSp>
          <p:nvGrpSpPr>
            <p:cNvPr id="397" name="Shape 478"/>
            <p:cNvGrpSpPr/>
            <p:nvPr/>
          </p:nvGrpSpPr>
          <p:grpSpPr>
            <a:xfrm>
              <a:off x="177911" y="2536055"/>
              <a:ext cx="1555272" cy="1353766"/>
              <a:chOff x="5516421" y="3136376"/>
              <a:chExt cx="5105087" cy="3541106"/>
            </a:xfrm>
            <a:grpFill/>
          </p:grpSpPr>
          <p:sp>
            <p:nvSpPr>
              <p:cNvPr id="400" name="Shape 479"/>
              <p:cNvSpPr/>
              <p:nvPr/>
            </p:nvSpPr>
            <p:spPr>
              <a:xfrm>
                <a:off x="6620667" y="4235051"/>
                <a:ext cx="2808288" cy="132516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1" name="Shape 480"/>
              <p:cNvSpPr/>
              <p:nvPr/>
            </p:nvSpPr>
            <p:spPr>
              <a:xfrm>
                <a:off x="5731424" y="4666100"/>
                <a:ext cx="450055" cy="45005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2" name="Shape 481"/>
              <p:cNvSpPr/>
              <p:nvPr/>
            </p:nvSpPr>
            <p:spPr>
              <a:xfrm>
                <a:off x="5516421" y="5402720"/>
                <a:ext cx="360760" cy="914399"/>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3" name="Shape 482"/>
              <p:cNvSpPr/>
              <p:nvPr/>
            </p:nvSpPr>
            <p:spPr>
              <a:xfrm>
                <a:off x="6620667" y="5109369"/>
                <a:ext cx="378619" cy="91440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4" name="Shape 483"/>
              <p:cNvSpPr/>
              <p:nvPr/>
            </p:nvSpPr>
            <p:spPr>
              <a:xfrm>
                <a:off x="6385322" y="3136376"/>
                <a:ext cx="503635" cy="46791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5" name="Shape 484"/>
              <p:cNvSpPr/>
              <p:nvPr/>
            </p:nvSpPr>
            <p:spPr>
              <a:xfrm>
                <a:off x="6977857" y="3804444"/>
                <a:ext cx="538558" cy="50363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6" name="Shape 485"/>
              <p:cNvSpPr/>
              <p:nvPr/>
            </p:nvSpPr>
            <p:spPr>
              <a:xfrm>
                <a:off x="6531371" y="4221551"/>
                <a:ext cx="450453" cy="45124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7" name="Shape 486"/>
              <p:cNvSpPr/>
              <p:nvPr/>
            </p:nvSpPr>
            <p:spPr>
              <a:xfrm>
                <a:off x="7005664" y="6317119"/>
                <a:ext cx="914399" cy="3603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8" name="Shape 487"/>
              <p:cNvSpPr/>
              <p:nvPr/>
            </p:nvSpPr>
            <p:spPr>
              <a:xfrm>
                <a:off x="8471079" y="3818821"/>
                <a:ext cx="503238" cy="48617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9" name="Shape 488"/>
              <p:cNvSpPr/>
              <p:nvPr/>
            </p:nvSpPr>
            <p:spPr>
              <a:xfrm>
                <a:off x="9086403" y="3149839"/>
                <a:ext cx="521892" cy="48418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0" name="Shape 489"/>
              <p:cNvSpPr/>
              <p:nvPr/>
            </p:nvSpPr>
            <p:spPr>
              <a:xfrm>
                <a:off x="8921046" y="4235051"/>
                <a:ext cx="521493" cy="539354"/>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1" name="Shape 490"/>
              <p:cNvSpPr/>
              <p:nvPr/>
            </p:nvSpPr>
            <p:spPr>
              <a:xfrm>
                <a:off x="8326442" y="6312497"/>
                <a:ext cx="898125" cy="3603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2" name="Shape 491"/>
              <p:cNvSpPr/>
              <p:nvPr/>
            </p:nvSpPr>
            <p:spPr>
              <a:xfrm>
                <a:off x="9049542" y="5109369"/>
                <a:ext cx="361950" cy="93146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3" name="Shape 492"/>
              <p:cNvSpPr/>
              <p:nvPr/>
            </p:nvSpPr>
            <p:spPr>
              <a:xfrm>
                <a:off x="9729496" y="4751193"/>
                <a:ext cx="521494" cy="46791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4" name="Shape 493"/>
              <p:cNvSpPr/>
              <p:nvPr/>
            </p:nvSpPr>
            <p:spPr>
              <a:xfrm>
                <a:off x="10243286" y="5486063"/>
                <a:ext cx="378222" cy="914399"/>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5" name="Shape 494"/>
              <p:cNvSpPr/>
              <p:nvPr/>
            </p:nvSpPr>
            <p:spPr>
              <a:xfrm>
                <a:off x="7265222" y="4608864"/>
                <a:ext cx="395287" cy="344486"/>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6" name="Shape 495"/>
              <p:cNvSpPr/>
              <p:nvPr/>
            </p:nvSpPr>
            <p:spPr>
              <a:xfrm>
                <a:off x="8269800" y="4608866"/>
                <a:ext cx="395283" cy="3432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398" name="Multiply 397"/>
            <p:cNvSpPr/>
            <p:nvPr/>
          </p:nvSpPr>
          <p:spPr>
            <a:xfrm>
              <a:off x="562064" y="2982476"/>
              <a:ext cx="388634" cy="381303"/>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9" name="Multiply 398"/>
            <p:cNvSpPr/>
            <p:nvPr/>
          </p:nvSpPr>
          <p:spPr>
            <a:xfrm>
              <a:off x="871970" y="2987144"/>
              <a:ext cx="388634" cy="381303"/>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17" name="Group 416"/>
          <p:cNvGrpSpPr/>
          <p:nvPr/>
        </p:nvGrpSpPr>
        <p:grpSpPr>
          <a:xfrm rot="10800000">
            <a:off x="2733303" y="3312186"/>
            <a:ext cx="282581" cy="253656"/>
            <a:chOff x="3650682" y="2484937"/>
            <a:chExt cx="1600533" cy="1553616"/>
          </a:xfrm>
          <a:solidFill>
            <a:srgbClr val="00B050"/>
          </a:solidFill>
        </p:grpSpPr>
        <p:sp>
          <p:nvSpPr>
            <p:cNvPr id="418" name="Shape 479"/>
            <p:cNvSpPr/>
            <p:nvPr/>
          </p:nvSpPr>
          <p:spPr>
            <a:xfrm>
              <a:off x="4228728" y="3619878"/>
              <a:ext cx="141058" cy="22302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419" name="Shape 478"/>
            <p:cNvGrpSpPr/>
            <p:nvPr/>
          </p:nvGrpSpPr>
          <p:grpSpPr>
            <a:xfrm>
              <a:off x="3650682" y="2684787"/>
              <a:ext cx="1558517" cy="1353766"/>
              <a:chOff x="5516421" y="3136376"/>
              <a:chExt cx="5115738" cy="3541106"/>
            </a:xfrm>
            <a:grpFill/>
          </p:grpSpPr>
          <p:sp>
            <p:nvSpPr>
              <p:cNvPr id="425" name="Shape 479"/>
              <p:cNvSpPr/>
              <p:nvPr/>
            </p:nvSpPr>
            <p:spPr>
              <a:xfrm>
                <a:off x="8212463" y="5667185"/>
                <a:ext cx="557030" cy="552152"/>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6" name="Shape 480"/>
              <p:cNvSpPr/>
              <p:nvPr/>
            </p:nvSpPr>
            <p:spPr>
              <a:xfrm>
                <a:off x="5731424" y="4666100"/>
                <a:ext cx="450055" cy="45005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7" name="Shape 481"/>
              <p:cNvSpPr/>
              <p:nvPr/>
            </p:nvSpPr>
            <p:spPr>
              <a:xfrm>
                <a:off x="5516421" y="5402720"/>
                <a:ext cx="360760" cy="914399"/>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8" name="Shape 482"/>
              <p:cNvSpPr/>
              <p:nvPr/>
            </p:nvSpPr>
            <p:spPr>
              <a:xfrm>
                <a:off x="6620667" y="5109369"/>
                <a:ext cx="378619" cy="91440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9" name="Shape 483"/>
              <p:cNvSpPr/>
              <p:nvPr/>
            </p:nvSpPr>
            <p:spPr>
              <a:xfrm>
                <a:off x="6385322" y="3136376"/>
                <a:ext cx="503635" cy="46791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30" name="Shape 484"/>
              <p:cNvSpPr/>
              <p:nvPr/>
            </p:nvSpPr>
            <p:spPr>
              <a:xfrm>
                <a:off x="6977857" y="3804444"/>
                <a:ext cx="538558" cy="50363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31" name="Shape 485"/>
              <p:cNvSpPr/>
              <p:nvPr/>
            </p:nvSpPr>
            <p:spPr>
              <a:xfrm>
                <a:off x="6531371" y="4221551"/>
                <a:ext cx="450453" cy="45124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32" name="Shape 486"/>
              <p:cNvSpPr/>
              <p:nvPr/>
            </p:nvSpPr>
            <p:spPr>
              <a:xfrm>
                <a:off x="7005664" y="6317119"/>
                <a:ext cx="914399" cy="3603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33" name="Shape 487"/>
              <p:cNvSpPr/>
              <p:nvPr/>
            </p:nvSpPr>
            <p:spPr>
              <a:xfrm>
                <a:off x="8471079" y="3818821"/>
                <a:ext cx="503238" cy="48617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34" name="Shape 488"/>
              <p:cNvSpPr/>
              <p:nvPr/>
            </p:nvSpPr>
            <p:spPr>
              <a:xfrm>
                <a:off x="9086403" y="3149839"/>
                <a:ext cx="521892" cy="48418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35" name="Shape 489"/>
              <p:cNvSpPr/>
              <p:nvPr/>
            </p:nvSpPr>
            <p:spPr>
              <a:xfrm>
                <a:off x="8921046" y="4235051"/>
                <a:ext cx="521493" cy="539354"/>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36" name="Shape 490"/>
              <p:cNvSpPr/>
              <p:nvPr/>
            </p:nvSpPr>
            <p:spPr>
              <a:xfrm>
                <a:off x="8326442" y="6312497"/>
                <a:ext cx="898125" cy="3603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37" name="Shape 491"/>
              <p:cNvSpPr/>
              <p:nvPr/>
            </p:nvSpPr>
            <p:spPr>
              <a:xfrm>
                <a:off x="9049542" y="5109369"/>
                <a:ext cx="361950" cy="93146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38" name="Shape 492"/>
              <p:cNvSpPr/>
              <p:nvPr/>
            </p:nvSpPr>
            <p:spPr>
              <a:xfrm>
                <a:off x="10110665" y="4898849"/>
                <a:ext cx="521494" cy="46791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39" name="Shape 493"/>
              <p:cNvSpPr/>
              <p:nvPr/>
            </p:nvSpPr>
            <p:spPr>
              <a:xfrm>
                <a:off x="10243286" y="5486063"/>
                <a:ext cx="378222" cy="914399"/>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420" name="Shape 489"/>
            <p:cNvSpPr/>
            <p:nvPr/>
          </p:nvSpPr>
          <p:spPr>
            <a:xfrm>
              <a:off x="5092341" y="3017814"/>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1" name="Shape 489"/>
            <p:cNvSpPr/>
            <p:nvPr/>
          </p:nvSpPr>
          <p:spPr>
            <a:xfrm>
              <a:off x="4346239" y="2891299"/>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2" name="Shape 489"/>
            <p:cNvSpPr/>
            <p:nvPr/>
          </p:nvSpPr>
          <p:spPr>
            <a:xfrm>
              <a:off x="4326873" y="2484937"/>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3" name="Shape 489"/>
            <p:cNvSpPr/>
            <p:nvPr/>
          </p:nvSpPr>
          <p:spPr>
            <a:xfrm>
              <a:off x="4225416" y="3230685"/>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4" name="Shape 489"/>
            <p:cNvSpPr/>
            <p:nvPr/>
          </p:nvSpPr>
          <p:spPr>
            <a:xfrm>
              <a:off x="4386570" y="3365274"/>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440" name="Group 439"/>
          <p:cNvGrpSpPr/>
          <p:nvPr/>
        </p:nvGrpSpPr>
        <p:grpSpPr>
          <a:xfrm rot="10800000">
            <a:off x="3250780" y="3320481"/>
            <a:ext cx="307491" cy="284503"/>
            <a:chOff x="5924647" y="2312262"/>
            <a:chExt cx="1528795" cy="1766551"/>
          </a:xfrm>
          <a:solidFill>
            <a:srgbClr val="00B050"/>
          </a:solidFill>
        </p:grpSpPr>
        <p:sp>
          <p:nvSpPr>
            <p:cNvPr id="441" name="Shape 479"/>
            <p:cNvSpPr/>
            <p:nvPr/>
          </p:nvSpPr>
          <p:spPr>
            <a:xfrm>
              <a:off x="6406674" y="3855793"/>
              <a:ext cx="141058" cy="22302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42" name="Shape 483"/>
            <p:cNvSpPr/>
            <p:nvPr/>
          </p:nvSpPr>
          <p:spPr>
            <a:xfrm>
              <a:off x="6037450" y="2539322"/>
              <a:ext cx="153433" cy="178884"/>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43" name="Shape 484"/>
            <p:cNvSpPr/>
            <p:nvPr/>
          </p:nvSpPr>
          <p:spPr>
            <a:xfrm>
              <a:off x="6017263" y="3512155"/>
              <a:ext cx="87421" cy="26521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44" name="Shape 485"/>
            <p:cNvSpPr/>
            <p:nvPr/>
          </p:nvSpPr>
          <p:spPr>
            <a:xfrm>
              <a:off x="5924647" y="2902190"/>
              <a:ext cx="137231" cy="172511"/>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45" name="Shape 487"/>
            <p:cNvSpPr/>
            <p:nvPr/>
          </p:nvSpPr>
          <p:spPr>
            <a:xfrm>
              <a:off x="7249488" y="3037173"/>
              <a:ext cx="153312" cy="1858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46" name="Shape 488"/>
            <p:cNvSpPr/>
            <p:nvPr/>
          </p:nvSpPr>
          <p:spPr>
            <a:xfrm>
              <a:off x="6860338" y="2544469"/>
              <a:ext cx="158995" cy="18510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47" name="Shape 489"/>
            <p:cNvSpPr/>
            <p:nvPr/>
          </p:nvSpPr>
          <p:spPr>
            <a:xfrm>
              <a:off x="7294568" y="2463296"/>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48" name="Shape 492"/>
            <p:cNvSpPr/>
            <p:nvPr/>
          </p:nvSpPr>
          <p:spPr>
            <a:xfrm>
              <a:off x="7019333" y="3476547"/>
              <a:ext cx="158874" cy="178884"/>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49" name="Shape 489"/>
            <p:cNvSpPr/>
            <p:nvPr/>
          </p:nvSpPr>
          <p:spPr>
            <a:xfrm>
              <a:off x="7249488" y="3812517"/>
              <a:ext cx="195184" cy="19047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50" name="Shape 489"/>
            <p:cNvSpPr/>
            <p:nvPr/>
          </p:nvSpPr>
          <p:spPr>
            <a:xfrm>
              <a:off x="5958013" y="2312262"/>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51" name="Shape 489"/>
            <p:cNvSpPr/>
            <p:nvPr/>
          </p:nvSpPr>
          <p:spPr>
            <a:xfrm>
              <a:off x="6448929" y="2339472"/>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52" name="Shape 489"/>
            <p:cNvSpPr/>
            <p:nvPr/>
          </p:nvSpPr>
          <p:spPr>
            <a:xfrm>
              <a:off x="6547732" y="3197801"/>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53" name="Shape 489"/>
            <p:cNvSpPr/>
            <p:nvPr/>
          </p:nvSpPr>
          <p:spPr>
            <a:xfrm>
              <a:off x="6768526" y="3812517"/>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455" name="Group 454"/>
          <p:cNvGrpSpPr/>
          <p:nvPr/>
        </p:nvGrpSpPr>
        <p:grpSpPr>
          <a:xfrm rot="10800000">
            <a:off x="1344131" y="2971560"/>
            <a:ext cx="301460" cy="251813"/>
            <a:chOff x="264766" y="2612774"/>
            <a:chExt cx="1347042" cy="1161864"/>
          </a:xfrm>
          <a:solidFill>
            <a:srgbClr val="00B0F0"/>
          </a:solidFill>
        </p:grpSpPr>
        <p:grpSp>
          <p:nvGrpSpPr>
            <p:cNvPr id="456" name="Shape 478"/>
            <p:cNvGrpSpPr/>
            <p:nvPr/>
          </p:nvGrpSpPr>
          <p:grpSpPr>
            <a:xfrm>
              <a:off x="264766" y="2612774"/>
              <a:ext cx="1347042" cy="1161864"/>
              <a:chOff x="5801517" y="3337053"/>
              <a:chExt cx="4421585" cy="3039140"/>
            </a:xfrm>
            <a:grpFill/>
          </p:grpSpPr>
          <p:sp>
            <p:nvSpPr>
              <p:cNvPr id="459" name="Shape 479"/>
              <p:cNvSpPr/>
              <p:nvPr/>
            </p:nvSpPr>
            <p:spPr>
              <a:xfrm>
                <a:off x="6620667" y="4235051"/>
                <a:ext cx="2808288" cy="132516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60" name="Shape 480"/>
              <p:cNvSpPr/>
              <p:nvPr/>
            </p:nvSpPr>
            <p:spPr>
              <a:xfrm>
                <a:off x="6160294" y="4667248"/>
                <a:ext cx="450057" cy="45005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61" name="Shape 481"/>
              <p:cNvSpPr/>
              <p:nvPr/>
            </p:nvSpPr>
            <p:spPr>
              <a:xfrm>
                <a:off x="5801517" y="5109369"/>
                <a:ext cx="360759" cy="91440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62" name="Shape 482"/>
              <p:cNvSpPr/>
              <p:nvPr/>
            </p:nvSpPr>
            <p:spPr>
              <a:xfrm>
                <a:off x="6620667" y="5109369"/>
                <a:ext cx="378619" cy="91440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63" name="Shape 483"/>
              <p:cNvSpPr/>
              <p:nvPr/>
            </p:nvSpPr>
            <p:spPr>
              <a:xfrm>
                <a:off x="6502617" y="3337053"/>
                <a:ext cx="503634" cy="467916"/>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64" name="Shape 484"/>
              <p:cNvSpPr/>
              <p:nvPr/>
            </p:nvSpPr>
            <p:spPr>
              <a:xfrm>
                <a:off x="6977857" y="3804444"/>
                <a:ext cx="538558" cy="50363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65" name="Shape 485"/>
              <p:cNvSpPr/>
              <p:nvPr/>
            </p:nvSpPr>
            <p:spPr>
              <a:xfrm>
                <a:off x="6531371" y="4221551"/>
                <a:ext cx="450453" cy="45124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66" name="Shape 486"/>
              <p:cNvSpPr/>
              <p:nvPr/>
            </p:nvSpPr>
            <p:spPr>
              <a:xfrm>
                <a:off x="7006432" y="6015830"/>
                <a:ext cx="914400" cy="3603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67" name="Shape 487"/>
              <p:cNvSpPr/>
              <p:nvPr/>
            </p:nvSpPr>
            <p:spPr>
              <a:xfrm>
                <a:off x="8471079" y="3818821"/>
                <a:ext cx="503238" cy="48617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68" name="Shape 488"/>
              <p:cNvSpPr/>
              <p:nvPr/>
            </p:nvSpPr>
            <p:spPr>
              <a:xfrm>
                <a:off x="8974288" y="3337053"/>
                <a:ext cx="521890" cy="48418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69" name="Shape 489"/>
              <p:cNvSpPr/>
              <p:nvPr/>
            </p:nvSpPr>
            <p:spPr>
              <a:xfrm>
                <a:off x="8921046" y="4235051"/>
                <a:ext cx="521493" cy="539354"/>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70" name="Shape 490"/>
              <p:cNvSpPr/>
              <p:nvPr/>
            </p:nvSpPr>
            <p:spPr>
              <a:xfrm>
                <a:off x="8148242" y="5971380"/>
                <a:ext cx="898126" cy="3603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71" name="Shape 491"/>
              <p:cNvSpPr/>
              <p:nvPr/>
            </p:nvSpPr>
            <p:spPr>
              <a:xfrm>
                <a:off x="9049542" y="5109369"/>
                <a:ext cx="361950" cy="93146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72" name="Shape 492"/>
              <p:cNvSpPr/>
              <p:nvPr/>
            </p:nvSpPr>
            <p:spPr>
              <a:xfrm>
                <a:off x="9327992" y="4781392"/>
                <a:ext cx="521493" cy="467916"/>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73" name="Shape 493"/>
              <p:cNvSpPr/>
              <p:nvPr/>
            </p:nvSpPr>
            <p:spPr>
              <a:xfrm>
                <a:off x="9844882" y="5245894"/>
                <a:ext cx="378221" cy="91440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74" name="Shape 494"/>
              <p:cNvSpPr/>
              <p:nvPr/>
            </p:nvSpPr>
            <p:spPr>
              <a:xfrm>
                <a:off x="7265222" y="4608864"/>
                <a:ext cx="395287" cy="344486"/>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75" name="Shape 495"/>
              <p:cNvSpPr/>
              <p:nvPr/>
            </p:nvSpPr>
            <p:spPr>
              <a:xfrm>
                <a:off x="8269800" y="4608866"/>
                <a:ext cx="395283" cy="3432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457" name="Multiply 456"/>
            <p:cNvSpPr/>
            <p:nvPr/>
          </p:nvSpPr>
          <p:spPr>
            <a:xfrm>
              <a:off x="562064" y="2982476"/>
              <a:ext cx="388634" cy="381303"/>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8" name="Multiply 457"/>
            <p:cNvSpPr/>
            <p:nvPr/>
          </p:nvSpPr>
          <p:spPr>
            <a:xfrm>
              <a:off x="871970" y="2987144"/>
              <a:ext cx="388634" cy="381303"/>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76" name="Group 475"/>
          <p:cNvGrpSpPr/>
          <p:nvPr/>
        </p:nvGrpSpPr>
        <p:grpSpPr>
          <a:xfrm rot="10800000">
            <a:off x="2128280" y="2931205"/>
            <a:ext cx="358030" cy="290145"/>
            <a:chOff x="177911" y="2536055"/>
            <a:chExt cx="1555272" cy="1353766"/>
          </a:xfrm>
          <a:solidFill>
            <a:srgbClr val="00B0F0"/>
          </a:solidFill>
        </p:grpSpPr>
        <p:grpSp>
          <p:nvGrpSpPr>
            <p:cNvPr id="477" name="Shape 478"/>
            <p:cNvGrpSpPr/>
            <p:nvPr/>
          </p:nvGrpSpPr>
          <p:grpSpPr>
            <a:xfrm>
              <a:off x="177911" y="2536055"/>
              <a:ext cx="1555272" cy="1353766"/>
              <a:chOff x="5516421" y="3136376"/>
              <a:chExt cx="5105087" cy="3541106"/>
            </a:xfrm>
            <a:grpFill/>
          </p:grpSpPr>
          <p:sp>
            <p:nvSpPr>
              <p:cNvPr id="480" name="Shape 479"/>
              <p:cNvSpPr/>
              <p:nvPr/>
            </p:nvSpPr>
            <p:spPr>
              <a:xfrm>
                <a:off x="6620667" y="4235051"/>
                <a:ext cx="2808288" cy="132516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81" name="Shape 480"/>
              <p:cNvSpPr/>
              <p:nvPr/>
            </p:nvSpPr>
            <p:spPr>
              <a:xfrm>
                <a:off x="5731424" y="4666100"/>
                <a:ext cx="450055" cy="45005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82" name="Shape 481"/>
              <p:cNvSpPr/>
              <p:nvPr/>
            </p:nvSpPr>
            <p:spPr>
              <a:xfrm>
                <a:off x="5516421" y="5402720"/>
                <a:ext cx="360760" cy="914399"/>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83" name="Shape 482"/>
              <p:cNvSpPr/>
              <p:nvPr/>
            </p:nvSpPr>
            <p:spPr>
              <a:xfrm>
                <a:off x="6620667" y="5109369"/>
                <a:ext cx="378619" cy="91440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84" name="Shape 483"/>
              <p:cNvSpPr/>
              <p:nvPr/>
            </p:nvSpPr>
            <p:spPr>
              <a:xfrm>
                <a:off x="6385322" y="3136376"/>
                <a:ext cx="503635" cy="46791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85" name="Shape 484"/>
              <p:cNvSpPr/>
              <p:nvPr/>
            </p:nvSpPr>
            <p:spPr>
              <a:xfrm>
                <a:off x="6977857" y="3804444"/>
                <a:ext cx="538558" cy="50363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86" name="Shape 485"/>
              <p:cNvSpPr/>
              <p:nvPr/>
            </p:nvSpPr>
            <p:spPr>
              <a:xfrm>
                <a:off x="6531371" y="4221551"/>
                <a:ext cx="450453" cy="45124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87" name="Shape 486"/>
              <p:cNvSpPr/>
              <p:nvPr/>
            </p:nvSpPr>
            <p:spPr>
              <a:xfrm>
                <a:off x="7005664" y="6317119"/>
                <a:ext cx="914399" cy="3603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88" name="Shape 487"/>
              <p:cNvSpPr/>
              <p:nvPr/>
            </p:nvSpPr>
            <p:spPr>
              <a:xfrm>
                <a:off x="8471079" y="3818821"/>
                <a:ext cx="503238" cy="48617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89" name="Shape 488"/>
              <p:cNvSpPr/>
              <p:nvPr/>
            </p:nvSpPr>
            <p:spPr>
              <a:xfrm>
                <a:off x="9086403" y="3149839"/>
                <a:ext cx="521892" cy="48418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90" name="Shape 489"/>
              <p:cNvSpPr/>
              <p:nvPr/>
            </p:nvSpPr>
            <p:spPr>
              <a:xfrm>
                <a:off x="8921046" y="4235051"/>
                <a:ext cx="521493" cy="539354"/>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91" name="Shape 490"/>
              <p:cNvSpPr/>
              <p:nvPr/>
            </p:nvSpPr>
            <p:spPr>
              <a:xfrm>
                <a:off x="8326442" y="6312497"/>
                <a:ext cx="898125" cy="3603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92" name="Shape 491"/>
              <p:cNvSpPr/>
              <p:nvPr/>
            </p:nvSpPr>
            <p:spPr>
              <a:xfrm>
                <a:off x="9049542" y="5109369"/>
                <a:ext cx="361950" cy="93146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93" name="Shape 492"/>
              <p:cNvSpPr/>
              <p:nvPr/>
            </p:nvSpPr>
            <p:spPr>
              <a:xfrm>
                <a:off x="9729496" y="4751193"/>
                <a:ext cx="521494" cy="46791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94" name="Shape 493"/>
              <p:cNvSpPr/>
              <p:nvPr/>
            </p:nvSpPr>
            <p:spPr>
              <a:xfrm>
                <a:off x="10243286" y="5486063"/>
                <a:ext cx="378222" cy="914399"/>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95" name="Shape 494"/>
              <p:cNvSpPr/>
              <p:nvPr/>
            </p:nvSpPr>
            <p:spPr>
              <a:xfrm>
                <a:off x="7265222" y="4608864"/>
                <a:ext cx="395287" cy="344486"/>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96" name="Shape 495"/>
              <p:cNvSpPr/>
              <p:nvPr/>
            </p:nvSpPr>
            <p:spPr>
              <a:xfrm>
                <a:off x="8269800" y="4608866"/>
                <a:ext cx="395283" cy="3432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478" name="Multiply 477"/>
            <p:cNvSpPr/>
            <p:nvPr/>
          </p:nvSpPr>
          <p:spPr>
            <a:xfrm>
              <a:off x="562064" y="2982476"/>
              <a:ext cx="388634" cy="381303"/>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9" name="Multiply 478"/>
            <p:cNvSpPr/>
            <p:nvPr/>
          </p:nvSpPr>
          <p:spPr>
            <a:xfrm>
              <a:off x="871970" y="2987144"/>
              <a:ext cx="388634" cy="381303"/>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97" name="Group 496"/>
          <p:cNvGrpSpPr/>
          <p:nvPr/>
        </p:nvGrpSpPr>
        <p:grpSpPr>
          <a:xfrm rot="10800000">
            <a:off x="2729686" y="2920069"/>
            <a:ext cx="282581" cy="253656"/>
            <a:chOff x="3650682" y="2484937"/>
            <a:chExt cx="1600533" cy="1553616"/>
          </a:xfrm>
          <a:solidFill>
            <a:srgbClr val="00B0F0"/>
          </a:solidFill>
        </p:grpSpPr>
        <p:sp>
          <p:nvSpPr>
            <p:cNvPr id="498" name="Shape 479"/>
            <p:cNvSpPr/>
            <p:nvPr/>
          </p:nvSpPr>
          <p:spPr>
            <a:xfrm>
              <a:off x="4228728" y="3619878"/>
              <a:ext cx="141058" cy="22302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499" name="Shape 478"/>
            <p:cNvGrpSpPr/>
            <p:nvPr/>
          </p:nvGrpSpPr>
          <p:grpSpPr>
            <a:xfrm>
              <a:off x="3650682" y="2684787"/>
              <a:ext cx="1558517" cy="1353766"/>
              <a:chOff x="5516421" y="3136376"/>
              <a:chExt cx="5115738" cy="3541106"/>
            </a:xfrm>
            <a:grpFill/>
          </p:grpSpPr>
          <p:sp>
            <p:nvSpPr>
              <p:cNvPr id="505" name="Shape 479"/>
              <p:cNvSpPr/>
              <p:nvPr/>
            </p:nvSpPr>
            <p:spPr>
              <a:xfrm>
                <a:off x="8212463" y="5667185"/>
                <a:ext cx="557030" cy="552152"/>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06" name="Shape 480"/>
              <p:cNvSpPr/>
              <p:nvPr/>
            </p:nvSpPr>
            <p:spPr>
              <a:xfrm>
                <a:off x="5731424" y="4666100"/>
                <a:ext cx="450055" cy="45005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07" name="Shape 481"/>
              <p:cNvSpPr/>
              <p:nvPr/>
            </p:nvSpPr>
            <p:spPr>
              <a:xfrm>
                <a:off x="5516421" y="5402720"/>
                <a:ext cx="360760" cy="914399"/>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08" name="Shape 482"/>
              <p:cNvSpPr/>
              <p:nvPr/>
            </p:nvSpPr>
            <p:spPr>
              <a:xfrm>
                <a:off x="6620667" y="5109369"/>
                <a:ext cx="378619" cy="91440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09" name="Shape 483"/>
              <p:cNvSpPr/>
              <p:nvPr/>
            </p:nvSpPr>
            <p:spPr>
              <a:xfrm>
                <a:off x="6385322" y="3136376"/>
                <a:ext cx="503635" cy="46791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10" name="Shape 484"/>
              <p:cNvSpPr/>
              <p:nvPr/>
            </p:nvSpPr>
            <p:spPr>
              <a:xfrm>
                <a:off x="6977857" y="3804444"/>
                <a:ext cx="538558" cy="50363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11" name="Shape 485"/>
              <p:cNvSpPr/>
              <p:nvPr/>
            </p:nvSpPr>
            <p:spPr>
              <a:xfrm>
                <a:off x="6531371" y="4221551"/>
                <a:ext cx="450453" cy="45124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12" name="Shape 486"/>
              <p:cNvSpPr/>
              <p:nvPr/>
            </p:nvSpPr>
            <p:spPr>
              <a:xfrm>
                <a:off x="7005664" y="6317119"/>
                <a:ext cx="914399" cy="3603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13" name="Shape 487"/>
              <p:cNvSpPr/>
              <p:nvPr/>
            </p:nvSpPr>
            <p:spPr>
              <a:xfrm>
                <a:off x="8471079" y="3818821"/>
                <a:ext cx="503238" cy="48617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14" name="Shape 488"/>
              <p:cNvSpPr/>
              <p:nvPr/>
            </p:nvSpPr>
            <p:spPr>
              <a:xfrm>
                <a:off x="9086403" y="3149839"/>
                <a:ext cx="521892" cy="48418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15" name="Shape 489"/>
              <p:cNvSpPr/>
              <p:nvPr/>
            </p:nvSpPr>
            <p:spPr>
              <a:xfrm>
                <a:off x="8921046" y="4235051"/>
                <a:ext cx="521493" cy="539354"/>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16" name="Shape 490"/>
              <p:cNvSpPr/>
              <p:nvPr/>
            </p:nvSpPr>
            <p:spPr>
              <a:xfrm>
                <a:off x="8326442" y="6312497"/>
                <a:ext cx="898125" cy="3603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17" name="Shape 491"/>
              <p:cNvSpPr/>
              <p:nvPr/>
            </p:nvSpPr>
            <p:spPr>
              <a:xfrm>
                <a:off x="9049542" y="5109369"/>
                <a:ext cx="361950" cy="93146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18" name="Shape 492"/>
              <p:cNvSpPr/>
              <p:nvPr/>
            </p:nvSpPr>
            <p:spPr>
              <a:xfrm>
                <a:off x="10110665" y="4898849"/>
                <a:ext cx="521494" cy="46791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19" name="Shape 493"/>
              <p:cNvSpPr/>
              <p:nvPr/>
            </p:nvSpPr>
            <p:spPr>
              <a:xfrm>
                <a:off x="10243286" y="5486063"/>
                <a:ext cx="378222" cy="914399"/>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500" name="Shape 489"/>
            <p:cNvSpPr/>
            <p:nvPr/>
          </p:nvSpPr>
          <p:spPr>
            <a:xfrm>
              <a:off x="5092341" y="3017814"/>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01" name="Shape 489"/>
            <p:cNvSpPr/>
            <p:nvPr/>
          </p:nvSpPr>
          <p:spPr>
            <a:xfrm>
              <a:off x="4346239" y="2891299"/>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02" name="Shape 489"/>
            <p:cNvSpPr/>
            <p:nvPr/>
          </p:nvSpPr>
          <p:spPr>
            <a:xfrm>
              <a:off x="4326873" y="2484937"/>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03" name="Shape 489"/>
            <p:cNvSpPr/>
            <p:nvPr/>
          </p:nvSpPr>
          <p:spPr>
            <a:xfrm>
              <a:off x="4225416" y="3230685"/>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04" name="Shape 489"/>
            <p:cNvSpPr/>
            <p:nvPr/>
          </p:nvSpPr>
          <p:spPr>
            <a:xfrm>
              <a:off x="4386570" y="3365274"/>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520" name="Group 519"/>
          <p:cNvGrpSpPr/>
          <p:nvPr/>
        </p:nvGrpSpPr>
        <p:grpSpPr>
          <a:xfrm rot="10800000">
            <a:off x="3253558" y="2963130"/>
            <a:ext cx="307491" cy="284503"/>
            <a:chOff x="5924647" y="2312262"/>
            <a:chExt cx="1528795" cy="1766551"/>
          </a:xfrm>
          <a:solidFill>
            <a:srgbClr val="00B0F0"/>
          </a:solidFill>
        </p:grpSpPr>
        <p:sp>
          <p:nvSpPr>
            <p:cNvPr id="521" name="Shape 479"/>
            <p:cNvSpPr/>
            <p:nvPr/>
          </p:nvSpPr>
          <p:spPr>
            <a:xfrm>
              <a:off x="6406674" y="3855793"/>
              <a:ext cx="141058" cy="22302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22" name="Shape 483"/>
            <p:cNvSpPr/>
            <p:nvPr/>
          </p:nvSpPr>
          <p:spPr>
            <a:xfrm>
              <a:off x="6037450" y="2539322"/>
              <a:ext cx="153433" cy="178884"/>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23" name="Shape 484"/>
            <p:cNvSpPr/>
            <p:nvPr/>
          </p:nvSpPr>
          <p:spPr>
            <a:xfrm>
              <a:off x="6017263" y="3512155"/>
              <a:ext cx="87421" cy="26521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24" name="Shape 485"/>
            <p:cNvSpPr/>
            <p:nvPr/>
          </p:nvSpPr>
          <p:spPr>
            <a:xfrm>
              <a:off x="5924647" y="2902190"/>
              <a:ext cx="137231" cy="172511"/>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25" name="Shape 487"/>
            <p:cNvSpPr/>
            <p:nvPr/>
          </p:nvSpPr>
          <p:spPr>
            <a:xfrm>
              <a:off x="7249488" y="3037173"/>
              <a:ext cx="153312" cy="1858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26" name="Shape 488"/>
            <p:cNvSpPr/>
            <p:nvPr/>
          </p:nvSpPr>
          <p:spPr>
            <a:xfrm>
              <a:off x="6860338" y="2544469"/>
              <a:ext cx="158995" cy="18510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27" name="Shape 489"/>
            <p:cNvSpPr/>
            <p:nvPr/>
          </p:nvSpPr>
          <p:spPr>
            <a:xfrm>
              <a:off x="7294568" y="2463296"/>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28" name="Shape 492"/>
            <p:cNvSpPr/>
            <p:nvPr/>
          </p:nvSpPr>
          <p:spPr>
            <a:xfrm>
              <a:off x="7019333" y="3476547"/>
              <a:ext cx="158874" cy="178884"/>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29" name="Shape 489"/>
            <p:cNvSpPr/>
            <p:nvPr/>
          </p:nvSpPr>
          <p:spPr>
            <a:xfrm>
              <a:off x="7249488" y="3812517"/>
              <a:ext cx="195184" cy="19047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30" name="Shape 489"/>
            <p:cNvSpPr/>
            <p:nvPr/>
          </p:nvSpPr>
          <p:spPr>
            <a:xfrm>
              <a:off x="5958013" y="2312262"/>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31" name="Shape 489"/>
            <p:cNvSpPr/>
            <p:nvPr/>
          </p:nvSpPr>
          <p:spPr>
            <a:xfrm>
              <a:off x="6448929" y="2339472"/>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32" name="Shape 489"/>
            <p:cNvSpPr/>
            <p:nvPr/>
          </p:nvSpPr>
          <p:spPr>
            <a:xfrm>
              <a:off x="6547732" y="3197801"/>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33" name="Shape 489"/>
            <p:cNvSpPr/>
            <p:nvPr/>
          </p:nvSpPr>
          <p:spPr>
            <a:xfrm>
              <a:off x="6768526" y="3812517"/>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534" name="Group 533"/>
          <p:cNvGrpSpPr/>
          <p:nvPr/>
        </p:nvGrpSpPr>
        <p:grpSpPr>
          <a:xfrm rot="10800000">
            <a:off x="1341353" y="2612258"/>
            <a:ext cx="301460" cy="251813"/>
            <a:chOff x="264766" y="2612774"/>
            <a:chExt cx="1347042" cy="1161864"/>
          </a:xfrm>
          <a:solidFill>
            <a:srgbClr val="944DE3"/>
          </a:solidFill>
        </p:grpSpPr>
        <p:grpSp>
          <p:nvGrpSpPr>
            <p:cNvPr id="535" name="Shape 478"/>
            <p:cNvGrpSpPr/>
            <p:nvPr/>
          </p:nvGrpSpPr>
          <p:grpSpPr>
            <a:xfrm>
              <a:off x="264766" y="2612774"/>
              <a:ext cx="1347042" cy="1161864"/>
              <a:chOff x="5801517" y="3337053"/>
              <a:chExt cx="4421585" cy="3039140"/>
            </a:xfrm>
            <a:grpFill/>
          </p:grpSpPr>
          <p:sp>
            <p:nvSpPr>
              <p:cNvPr id="538" name="Shape 479"/>
              <p:cNvSpPr/>
              <p:nvPr/>
            </p:nvSpPr>
            <p:spPr>
              <a:xfrm>
                <a:off x="6620667" y="4235051"/>
                <a:ext cx="2808288" cy="132516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39" name="Shape 480"/>
              <p:cNvSpPr/>
              <p:nvPr/>
            </p:nvSpPr>
            <p:spPr>
              <a:xfrm>
                <a:off x="6160294" y="4667248"/>
                <a:ext cx="450057" cy="45005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0" name="Shape 481"/>
              <p:cNvSpPr/>
              <p:nvPr/>
            </p:nvSpPr>
            <p:spPr>
              <a:xfrm>
                <a:off x="5801517" y="5109369"/>
                <a:ext cx="360759" cy="91440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1" name="Shape 482"/>
              <p:cNvSpPr/>
              <p:nvPr/>
            </p:nvSpPr>
            <p:spPr>
              <a:xfrm>
                <a:off x="6620667" y="5109369"/>
                <a:ext cx="378619" cy="91440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2" name="Shape 483"/>
              <p:cNvSpPr/>
              <p:nvPr/>
            </p:nvSpPr>
            <p:spPr>
              <a:xfrm>
                <a:off x="6502617" y="3337053"/>
                <a:ext cx="503634" cy="467916"/>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3" name="Shape 484"/>
              <p:cNvSpPr/>
              <p:nvPr/>
            </p:nvSpPr>
            <p:spPr>
              <a:xfrm>
                <a:off x="6977857" y="3804444"/>
                <a:ext cx="538558" cy="50363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4" name="Shape 485"/>
              <p:cNvSpPr/>
              <p:nvPr/>
            </p:nvSpPr>
            <p:spPr>
              <a:xfrm>
                <a:off x="6531371" y="4221551"/>
                <a:ext cx="450453" cy="45124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5" name="Shape 486"/>
              <p:cNvSpPr/>
              <p:nvPr/>
            </p:nvSpPr>
            <p:spPr>
              <a:xfrm>
                <a:off x="7006432" y="6015830"/>
                <a:ext cx="914400" cy="3603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6" name="Shape 487"/>
              <p:cNvSpPr/>
              <p:nvPr/>
            </p:nvSpPr>
            <p:spPr>
              <a:xfrm>
                <a:off x="8471079" y="3818821"/>
                <a:ext cx="503238" cy="48617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7" name="Shape 488"/>
              <p:cNvSpPr/>
              <p:nvPr/>
            </p:nvSpPr>
            <p:spPr>
              <a:xfrm>
                <a:off x="8974288" y="3337053"/>
                <a:ext cx="521890" cy="48418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8" name="Shape 489"/>
              <p:cNvSpPr/>
              <p:nvPr/>
            </p:nvSpPr>
            <p:spPr>
              <a:xfrm>
                <a:off x="8921046" y="4235051"/>
                <a:ext cx="521493" cy="539354"/>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9" name="Shape 490"/>
              <p:cNvSpPr/>
              <p:nvPr/>
            </p:nvSpPr>
            <p:spPr>
              <a:xfrm>
                <a:off x="8148242" y="5971380"/>
                <a:ext cx="898126" cy="3603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50" name="Shape 491"/>
              <p:cNvSpPr/>
              <p:nvPr/>
            </p:nvSpPr>
            <p:spPr>
              <a:xfrm>
                <a:off x="9049542" y="5109369"/>
                <a:ext cx="361950" cy="93146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51" name="Shape 492"/>
              <p:cNvSpPr/>
              <p:nvPr/>
            </p:nvSpPr>
            <p:spPr>
              <a:xfrm>
                <a:off x="9327992" y="4781392"/>
                <a:ext cx="521493" cy="467916"/>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52" name="Shape 493"/>
              <p:cNvSpPr/>
              <p:nvPr/>
            </p:nvSpPr>
            <p:spPr>
              <a:xfrm>
                <a:off x="9844882" y="5245894"/>
                <a:ext cx="378221" cy="91440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53" name="Shape 494"/>
              <p:cNvSpPr/>
              <p:nvPr/>
            </p:nvSpPr>
            <p:spPr>
              <a:xfrm>
                <a:off x="7265222" y="4608864"/>
                <a:ext cx="395287" cy="344486"/>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54" name="Shape 495"/>
              <p:cNvSpPr/>
              <p:nvPr/>
            </p:nvSpPr>
            <p:spPr>
              <a:xfrm>
                <a:off x="8269800" y="4608866"/>
                <a:ext cx="395283" cy="3432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536" name="Multiply 535"/>
            <p:cNvSpPr/>
            <p:nvPr/>
          </p:nvSpPr>
          <p:spPr>
            <a:xfrm>
              <a:off x="562064" y="2982476"/>
              <a:ext cx="388634" cy="381303"/>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7" name="Multiply 536"/>
            <p:cNvSpPr/>
            <p:nvPr/>
          </p:nvSpPr>
          <p:spPr>
            <a:xfrm>
              <a:off x="871970" y="2987144"/>
              <a:ext cx="388634" cy="381303"/>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55" name="Group 554"/>
          <p:cNvGrpSpPr/>
          <p:nvPr/>
        </p:nvGrpSpPr>
        <p:grpSpPr>
          <a:xfrm rot="10800000">
            <a:off x="2085417" y="2572563"/>
            <a:ext cx="358030" cy="290145"/>
            <a:chOff x="177911" y="2536055"/>
            <a:chExt cx="1555272" cy="1353766"/>
          </a:xfrm>
          <a:solidFill>
            <a:srgbClr val="944DE3"/>
          </a:solidFill>
        </p:grpSpPr>
        <p:grpSp>
          <p:nvGrpSpPr>
            <p:cNvPr id="556" name="Shape 478"/>
            <p:cNvGrpSpPr/>
            <p:nvPr/>
          </p:nvGrpSpPr>
          <p:grpSpPr>
            <a:xfrm>
              <a:off x="177911" y="2536055"/>
              <a:ext cx="1555272" cy="1353766"/>
              <a:chOff x="5516421" y="3136376"/>
              <a:chExt cx="5105087" cy="3541106"/>
            </a:xfrm>
            <a:grpFill/>
          </p:grpSpPr>
          <p:sp>
            <p:nvSpPr>
              <p:cNvPr id="559" name="Shape 479"/>
              <p:cNvSpPr/>
              <p:nvPr/>
            </p:nvSpPr>
            <p:spPr>
              <a:xfrm>
                <a:off x="6620667" y="4235051"/>
                <a:ext cx="2808288" cy="132516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0" name="Shape 480"/>
              <p:cNvSpPr/>
              <p:nvPr/>
            </p:nvSpPr>
            <p:spPr>
              <a:xfrm>
                <a:off x="5731424" y="4666100"/>
                <a:ext cx="450055" cy="45005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1" name="Shape 481"/>
              <p:cNvSpPr/>
              <p:nvPr/>
            </p:nvSpPr>
            <p:spPr>
              <a:xfrm>
                <a:off x="5516421" y="5402720"/>
                <a:ext cx="360760" cy="914399"/>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2" name="Shape 482"/>
              <p:cNvSpPr/>
              <p:nvPr/>
            </p:nvSpPr>
            <p:spPr>
              <a:xfrm>
                <a:off x="6620667" y="5109369"/>
                <a:ext cx="378619" cy="91440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3" name="Shape 483"/>
              <p:cNvSpPr/>
              <p:nvPr/>
            </p:nvSpPr>
            <p:spPr>
              <a:xfrm>
                <a:off x="6385322" y="3136376"/>
                <a:ext cx="503635" cy="46791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4" name="Shape 484"/>
              <p:cNvSpPr/>
              <p:nvPr/>
            </p:nvSpPr>
            <p:spPr>
              <a:xfrm>
                <a:off x="6977857" y="3804444"/>
                <a:ext cx="538558" cy="50363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5" name="Shape 485"/>
              <p:cNvSpPr/>
              <p:nvPr/>
            </p:nvSpPr>
            <p:spPr>
              <a:xfrm>
                <a:off x="6531371" y="4221551"/>
                <a:ext cx="450453" cy="45124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6" name="Shape 486"/>
              <p:cNvSpPr/>
              <p:nvPr/>
            </p:nvSpPr>
            <p:spPr>
              <a:xfrm>
                <a:off x="7005664" y="6317119"/>
                <a:ext cx="914399" cy="3603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7" name="Shape 487"/>
              <p:cNvSpPr/>
              <p:nvPr/>
            </p:nvSpPr>
            <p:spPr>
              <a:xfrm>
                <a:off x="8471079" y="3818821"/>
                <a:ext cx="503238" cy="48617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8" name="Shape 488"/>
              <p:cNvSpPr/>
              <p:nvPr/>
            </p:nvSpPr>
            <p:spPr>
              <a:xfrm>
                <a:off x="9086403" y="3149839"/>
                <a:ext cx="521892" cy="48418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9" name="Shape 489"/>
              <p:cNvSpPr/>
              <p:nvPr/>
            </p:nvSpPr>
            <p:spPr>
              <a:xfrm>
                <a:off x="8921046" y="4235051"/>
                <a:ext cx="521493" cy="539354"/>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0" name="Shape 490"/>
              <p:cNvSpPr/>
              <p:nvPr/>
            </p:nvSpPr>
            <p:spPr>
              <a:xfrm>
                <a:off x="8326442" y="6312497"/>
                <a:ext cx="898125" cy="3603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1" name="Shape 491"/>
              <p:cNvSpPr/>
              <p:nvPr/>
            </p:nvSpPr>
            <p:spPr>
              <a:xfrm>
                <a:off x="9049542" y="5109369"/>
                <a:ext cx="361950" cy="93146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2" name="Shape 492"/>
              <p:cNvSpPr/>
              <p:nvPr/>
            </p:nvSpPr>
            <p:spPr>
              <a:xfrm>
                <a:off x="9729496" y="4751193"/>
                <a:ext cx="521494" cy="46791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3" name="Shape 493"/>
              <p:cNvSpPr/>
              <p:nvPr/>
            </p:nvSpPr>
            <p:spPr>
              <a:xfrm>
                <a:off x="10243286" y="5486063"/>
                <a:ext cx="378222" cy="914399"/>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4" name="Shape 494"/>
              <p:cNvSpPr/>
              <p:nvPr/>
            </p:nvSpPr>
            <p:spPr>
              <a:xfrm>
                <a:off x="7265222" y="4608864"/>
                <a:ext cx="395287" cy="344486"/>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5" name="Shape 495"/>
              <p:cNvSpPr/>
              <p:nvPr/>
            </p:nvSpPr>
            <p:spPr>
              <a:xfrm>
                <a:off x="8269800" y="4608866"/>
                <a:ext cx="395283" cy="3432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557" name="Multiply 556"/>
            <p:cNvSpPr/>
            <p:nvPr/>
          </p:nvSpPr>
          <p:spPr>
            <a:xfrm>
              <a:off x="562064" y="2982476"/>
              <a:ext cx="388634" cy="381303"/>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8" name="Multiply 557"/>
            <p:cNvSpPr/>
            <p:nvPr/>
          </p:nvSpPr>
          <p:spPr>
            <a:xfrm>
              <a:off x="871970" y="2987144"/>
              <a:ext cx="388634" cy="381303"/>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76" name="Group 575"/>
          <p:cNvGrpSpPr/>
          <p:nvPr/>
        </p:nvGrpSpPr>
        <p:grpSpPr>
          <a:xfrm rot="10800000">
            <a:off x="2718237" y="2532548"/>
            <a:ext cx="282581" cy="253656"/>
            <a:chOff x="3650682" y="2484937"/>
            <a:chExt cx="1600533" cy="1553616"/>
          </a:xfrm>
          <a:solidFill>
            <a:srgbClr val="944DE3"/>
          </a:solidFill>
        </p:grpSpPr>
        <p:sp>
          <p:nvSpPr>
            <p:cNvPr id="577" name="Shape 479"/>
            <p:cNvSpPr/>
            <p:nvPr/>
          </p:nvSpPr>
          <p:spPr>
            <a:xfrm>
              <a:off x="4228728" y="3619878"/>
              <a:ext cx="141058" cy="22302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578" name="Shape 478"/>
            <p:cNvGrpSpPr/>
            <p:nvPr/>
          </p:nvGrpSpPr>
          <p:grpSpPr>
            <a:xfrm>
              <a:off x="3650682" y="2684787"/>
              <a:ext cx="1558517" cy="1353766"/>
              <a:chOff x="5516421" y="3136376"/>
              <a:chExt cx="5115738" cy="3541106"/>
            </a:xfrm>
            <a:grpFill/>
          </p:grpSpPr>
          <p:sp>
            <p:nvSpPr>
              <p:cNvPr id="584" name="Shape 479"/>
              <p:cNvSpPr/>
              <p:nvPr/>
            </p:nvSpPr>
            <p:spPr>
              <a:xfrm>
                <a:off x="8212463" y="5667185"/>
                <a:ext cx="557030" cy="552152"/>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5" name="Shape 480"/>
              <p:cNvSpPr/>
              <p:nvPr/>
            </p:nvSpPr>
            <p:spPr>
              <a:xfrm>
                <a:off x="5731424" y="4666100"/>
                <a:ext cx="450055" cy="45005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6" name="Shape 481"/>
              <p:cNvSpPr/>
              <p:nvPr/>
            </p:nvSpPr>
            <p:spPr>
              <a:xfrm>
                <a:off x="5516421" y="5402720"/>
                <a:ext cx="360760" cy="914399"/>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7" name="Shape 482"/>
              <p:cNvSpPr/>
              <p:nvPr/>
            </p:nvSpPr>
            <p:spPr>
              <a:xfrm>
                <a:off x="6620667" y="5109369"/>
                <a:ext cx="378619" cy="91440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8" name="Shape 483"/>
              <p:cNvSpPr/>
              <p:nvPr/>
            </p:nvSpPr>
            <p:spPr>
              <a:xfrm>
                <a:off x="6385322" y="3136376"/>
                <a:ext cx="503635" cy="46791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9" name="Shape 484"/>
              <p:cNvSpPr/>
              <p:nvPr/>
            </p:nvSpPr>
            <p:spPr>
              <a:xfrm>
                <a:off x="6977857" y="3804444"/>
                <a:ext cx="538558" cy="50363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0" name="Shape 485"/>
              <p:cNvSpPr/>
              <p:nvPr/>
            </p:nvSpPr>
            <p:spPr>
              <a:xfrm>
                <a:off x="6531371" y="4221551"/>
                <a:ext cx="450453" cy="45124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1" name="Shape 486"/>
              <p:cNvSpPr/>
              <p:nvPr/>
            </p:nvSpPr>
            <p:spPr>
              <a:xfrm>
                <a:off x="7005664" y="6317119"/>
                <a:ext cx="914399" cy="3603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2" name="Shape 487"/>
              <p:cNvSpPr/>
              <p:nvPr/>
            </p:nvSpPr>
            <p:spPr>
              <a:xfrm>
                <a:off x="8471079" y="3818821"/>
                <a:ext cx="503238" cy="48617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3" name="Shape 488"/>
              <p:cNvSpPr/>
              <p:nvPr/>
            </p:nvSpPr>
            <p:spPr>
              <a:xfrm>
                <a:off x="9086403" y="3149839"/>
                <a:ext cx="521892" cy="48418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4" name="Shape 489"/>
              <p:cNvSpPr/>
              <p:nvPr/>
            </p:nvSpPr>
            <p:spPr>
              <a:xfrm>
                <a:off x="8921046" y="4235051"/>
                <a:ext cx="521493" cy="539354"/>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5" name="Shape 490"/>
              <p:cNvSpPr/>
              <p:nvPr/>
            </p:nvSpPr>
            <p:spPr>
              <a:xfrm>
                <a:off x="8326442" y="6312497"/>
                <a:ext cx="898125" cy="3603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6" name="Shape 491"/>
              <p:cNvSpPr/>
              <p:nvPr/>
            </p:nvSpPr>
            <p:spPr>
              <a:xfrm>
                <a:off x="9049542" y="5109369"/>
                <a:ext cx="361950" cy="93146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7" name="Shape 492"/>
              <p:cNvSpPr/>
              <p:nvPr/>
            </p:nvSpPr>
            <p:spPr>
              <a:xfrm>
                <a:off x="10110665" y="4898849"/>
                <a:ext cx="521494" cy="46791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8" name="Shape 493"/>
              <p:cNvSpPr/>
              <p:nvPr/>
            </p:nvSpPr>
            <p:spPr>
              <a:xfrm>
                <a:off x="10243286" y="5486063"/>
                <a:ext cx="378222" cy="914399"/>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579" name="Shape 489"/>
            <p:cNvSpPr/>
            <p:nvPr/>
          </p:nvSpPr>
          <p:spPr>
            <a:xfrm>
              <a:off x="5092341" y="3017814"/>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0" name="Shape 489"/>
            <p:cNvSpPr/>
            <p:nvPr/>
          </p:nvSpPr>
          <p:spPr>
            <a:xfrm>
              <a:off x="4346239" y="2891299"/>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1" name="Shape 489"/>
            <p:cNvSpPr/>
            <p:nvPr/>
          </p:nvSpPr>
          <p:spPr>
            <a:xfrm>
              <a:off x="4326873" y="2484937"/>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2" name="Shape 489"/>
            <p:cNvSpPr/>
            <p:nvPr/>
          </p:nvSpPr>
          <p:spPr>
            <a:xfrm>
              <a:off x="4225416" y="3230685"/>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3" name="Shape 489"/>
            <p:cNvSpPr/>
            <p:nvPr/>
          </p:nvSpPr>
          <p:spPr>
            <a:xfrm>
              <a:off x="4386570" y="3365274"/>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599" name="Group 598"/>
          <p:cNvGrpSpPr/>
          <p:nvPr/>
        </p:nvGrpSpPr>
        <p:grpSpPr>
          <a:xfrm rot="10800000">
            <a:off x="3250780" y="2603828"/>
            <a:ext cx="307491" cy="284503"/>
            <a:chOff x="5924647" y="2312262"/>
            <a:chExt cx="1528795" cy="1766551"/>
          </a:xfrm>
          <a:solidFill>
            <a:srgbClr val="944DE3"/>
          </a:solidFill>
        </p:grpSpPr>
        <p:sp>
          <p:nvSpPr>
            <p:cNvPr id="600" name="Shape 479"/>
            <p:cNvSpPr/>
            <p:nvPr/>
          </p:nvSpPr>
          <p:spPr>
            <a:xfrm>
              <a:off x="6406674" y="3855793"/>
              <a:ext cx="141058" cy="223020"/>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1" name="Shape 483"/>
            <p:cNvSpPr/>
            <p:nvPr/>
          </p:nvSpPr>
          <p:spPr>
            <a:xfrm>
              <a:off x="6037450" y="2539322"/>
              <a:ext cx="153433" cy="178884"/>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2" name="Shape 484"/>
            <p:cNvSpPr/>
            <p:nvPr/>
          </p:nvSpPr>
          <p:spPr>
            <a:xfrm>
              <a:off x="6017263" y="3512155"/>
              <a:ext cx="87421" cy="265217"/>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3" name="Shape 485"/>
            <p:cNvSpPr/>
            <p:nvPr/>
          </p:nvSpPr>
          <p:spPr>
            <a:xfrm>
              <a:off x="5924647" y="2902190"/>
              <a:ext cx="137231" cy="172511"/>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4" name="Shape 487"/>
            <p:cNvSpPr/>
            <p:nvPr/>
          </p:nvSpPr>
          <p:spPr>
            <a:xfrm>
              <a:off x="7249488" y="3037173"/>
              <a:ext cx="153312" cy="18586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5" name="Shape 488"/>
            <p:cNvSpPr/>
            <p:nvPr/>
          </p:nvSpPr>
          <p:spPr>
            <a:xfrm>
              <a:off x="6860338" y="2544469"/>
              <a:ext cx="158995" cy="18510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6" name="Shape 489"/>
            <p:cNvSpPr/>
            <p:nvPr/>
          </p:nvSpPr>
          <p:spPr>
            <a:xfrm>
              <a:off x="7294568" y="2463296"/>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7" name="Shape 492"/>
            <p:cNvSpPr/>
            <p:nvPr/>
          </p:nvSpPr>
          <p:spPr>
            <a:xfrm>
              <a:off x="7019333" y="3476547"/>
              <a:ext cx="158874" cy="178884"/>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8" name="Shape 489"/>
            <p:cNvSpPr/>
            <p:nvPr/>
          </p:nvSpPr>
          <p:spPr>
            <a:xfrm>
              <a:off x="7249488" y="3812517"/>
              <a:ext cx="195184" cy="190473"/>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9" name="Shape 489"/>
            <p:cNvSpPr/>
            <p:nvPr/>
          </p:nvSpPr>
          <p:spPr>
            <a:xfrm>
              <a:off x="5958013" y="2312262"/>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10" name="Shape 489"/>
            <p:cNvSpPr/>
            <p:nvPr/>
          </p:nvSpPr>
          <p:spPr>
            <a:xfrm>
              <a:off x="6448929" y="2339472"/>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11" name="Shape 489"/>
            <p:cNvSpPr/>
            <p:nvPr/>
          </p:nvSpPr>
          <p:spPr>
            <a:xfrm>
              <a:off x="6547732" y="3197801"/>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12" name="Shape 489"/>
            <p:cNvSpPr/>
            <p:nvPr/>
          </p:nvSpPr>
          <p:spPr>
            <a:xfrm>
              <a:off x="6768526" y="3812517"/>
              <a:ext cx="158874" cy="206195"/>
            </a:xfrm>
            <a:prstGeom prst="rect">
              <a:avLst/>
            </a:prstGeom>
            <a:grp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pic>
        <p:nvPicPr>
          <p:cNvPr id="613" name="Picture 6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9373" y="2878348"/>
            <a:ext cx="304800" cy="295275"/>
          </a:xfrm>
          <a:prstGeom prst="rect">
            <a:avLst/>
          </a:prstGeom>
        </p:spPr>
      </p:pic>
      <p:sp>
        <p:nvSpPr>
          <p:cNvPr id="614" name="Shape 551"/>
          <p:cNvSpPr/>
          <p:nvPr/>
        </p:nvSpPr>
        <p:spPr>
          <a:xfrm rot="10800000">
            <a:off x="1899802" y="2127302"/>
            <a:ext cx="198265" cy="121650"/>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2050" name="Picture 2" descr="https://image.spreadshirtmedia.com/image-server/v1/designs/1006675556,width=178,height=178,version=1455356356/Pixel-Spaceshi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1602" y="4238533"/>
            <a:ext cx="3636280" cy="16954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lipartsfree.net/vector/medium/alien-spaceship-icon_Clip_A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6993" y="3041978"/>
            <a:ext cx="2931967" cy="13059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4.bp.blogspot.com/-etyNTo8hpIE/Uf8BfJYeymI/AAAAAAAAA5Q/9emQpKVj1fo/s1600/fighter-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6869" y="5323904"/>
            <a:ext cx="2931967" cy="1264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484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pace game\Images\backgrou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9" y="415925"/>
            <a:ext cx="8429626" cy="6262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003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Heart 10"/>
          <p:cNvSpPr/>
          <p:nvPr/>
        </p:nvSpPr>
        <p:spPr>
          <a:xfrm>
            <a:off x="2684585" y="1477108"/>
            <a:ext cx="1019908" cy="1055078"/>
          </a:xfrm>
          <a:prstGeom prst="heart">
            <a:avLst/>
          </a:prstGeom>
          <a:blipFill>
            <a:blip r:embed="rId2"/>
            <a:stretch>
              <a:fillRect/>
            </a:stretch>
          </a:bli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Heart 11"/>
          <p:cNvSpPr/>
          <p:nvPr/>
        </p:nvSpPr>
        <p:spPr>
          <a:xfrm>
            <a:off x="7619999" y="0"/>
            <a:ext cx="5111262" cy="4525108"/>
          </a:xfrm>
          <a:prstGeom prst="heart">
            <a:avLst/>
          </a:prstGeom>
          <a:blipFill>
            <a:blip r:embed="rId2"/>
            <a:stretch>
              <a:fillRect/>
            </a:stretch>
          </a:bli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3" name="Shape 388"/>
          <p:cNvGrpSpPr/>
          <p:nvPr/>
        </p:nvGrpSpPr>
        <p:grpSpPr>
          <a:xfrm rot="10800000">
            <a:off x="3776887" y="2663541"/>
            <a:ext cx="312163" cy="278993"/>
            <a:chOff x="5801517" y="3337053"/>
            <a:chExt cx="4421585" cy="3039140"/>
          </a:xfrm>
        </p:grpSpPr>
        <p:sp>
          <p:nvSpPr>
            <p:cNvPr id="14" name="Shape 389"/>
            <p:cNvSpPr/>
            <p:nvPr/>
          </p:nvSpPr>
          <p:spPr>
            <a:xfrm>
              <a:off x="6620667" y="4235051"/>
              <a:ext cx="2808288" cy="1325167"/>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5" name="Shape 390"/>
            <p:cNvSpPr/>
            <p:nvPr/>
          </p:nvSpPr>
          <p:spPr>
            <a:xfrm>
              <a:off x="6160294" y="4667248"/>
              <a:ext cx="450057" cy="450057"/>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6" name="Shape 391"/>
            <p:cNvSpPr/>
            <p:nvPr/>
          </p:nvSpPr>
          <p:spPr>
            <a:xfrm>
              <a:off x="5801517" y="5109369"/>
              <a:ext cx="360759" cy="914400"/>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7" name="Shape 392"/>
            <p:cNvSpPr/>
            <p:nvPr/>
          </p:nvSpPr>
          <p:spPr>
            <a:xfrm>
              <a:off x="6620667" y="5109369"/>
              <a:ext cx="378619" cy="914400"/>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8" name="Shape 393"/>
            <p:cNvSpPr/>
            <p:nvPr/>
          </p:nvSpPr>
          <p:spPr>
            <a:xfrm>
              <a:off x="6502617" y="3337053"/>
              <a:ext cx="503634" cy="467916"/>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9" name="Shape 394"/>
            <p:cNvSpPr/>
            <p:nvPr/>
          </p:nvSpPr>
          <p:spPr>
            <a:xfrm>
              <a:off x="6977857" y="3804444"/>
              <a:ext cx="538558" cy="503633"/>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0" name="Shape 395"/>
            <p:cNvSpPr/>
            <p:nvPr/>
          </p:nvSpPr>
          <p:spPr>
            <a:xfrm>
              <a:off x="6531371" y="4221551"/>
              <a:ext cx="450453" cy="451245"/>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1" name="Shape 396"/>
            <p:cNvSpPr/>
            <p:nvPr/>
          </p:nvSpPr>
          <p:spPr>
            <a:xfrm>
              <a:off x="7006432" y="6015830"/>
              <a:ext cx="914400" cy="360363"/>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2" name="Shape 397"/>
            <p:cNvSpPr/>
            <p:nvPr/>
          </p:nvSpPr>
          <p:spPr>
            <a:xfrm>
              <a:off x="8471079" y="3818821"/>
              <a:ext cx="503238" cy="486170"/>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3" name="Shape 398"/>
            <p:cNvSpPr/>
            <p:nvPr/>
          </p:nvSpPr>
          <p:spPr>
            <a:xfrm>
              <a:off x="8974288" y="3337053"/>
              <a:ext cx="521890" cy="484187"/>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4" name="Shape 399"/>
            <p:cNvSpPr/>
            <p:nvPr/>
          </p:nvSpPr>
          <p:spPr>
            <a:xfrm>
              <a:off x="8921046" y="4235051"/>
              <a:ext cx="521493" cy="539354"/>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5" name="Shape 400"/>
            <p:cNvSpPr/>
            <p:nvPr/>
          </p:nvSpPr>
          <p:spPr>
            <a:xfrm>
              <a:off x="8148242" y="5971380"/>
              <a:ext cx="898126" cy="360363"/>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6" name="Shape 401"/>
            <p:cNvSpPr/>
            <p:nvPr/>
          </p:nvSpPr>
          <p:spPr>
            <a:xfrm>
              <a:off x="9049542" y="5109369"/>
              <a:ext cx="361950" cy="931465"/>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7" name="Shape 402"/>
            <p:cNvSpPr/>
            <p:nvPr/>
          </p:nvSpPr>
          <p:spPr>
            <a:xfrm>
              <a:off x="9327992" y="4781392"/>
              <a:ext cx="521493" cy="467916"/>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8" name="Shape 403"/>
            <p:cNvSpPr/>
            <p:nvPr/>
          </p:nvSpPr>
          <p:spPr>
            <a:xfrm>
              <a:off x="9844882" y="5245894"/>
              <a:ext cx="378221" cy="914400"/>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9" name="Shape 404"/>
            <p:cNvSpPr/>
            <p:nvPr/>
          </p:nvSpPr>
          <p:spPr>
            <a:xfrm>
              <a:off x="7265222" y="4608864"/>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 name="Shape 405"/>
            <p:cNvSpPr/>
            <p:nvPr/>
          </p:nvSpPr>
          <p:spPr>
            <a:xfrm>
              <a:off x="8269796" y="4608864"/>
              <a:ext cx="395288" cy="343297"/>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10" name="Heart 9"/>
          <p:cNvSpPr/>
          <p:nvPr/>
        </p:nvSpPr>
        <p:spPr>
          <a:xfrm>
            <a:off x="4684994" y="2532186"/>
            <a:ext cx="328966" cy="330540"/>
          </a:xfrm>
          <a:prstGeom prst="heart">
            <a:avLst/>
          </a:prstGeom>
          <a:blipFill>
            <a:blip r:embed="rId2"/>
            <a:stretch>
              <a:fillRect/>
            </a:stretch>
          </a:bli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Heart 30"/>
          <p:cNvSpPr/>
          <p:nvPr/>
        </p:nvSpPr>
        <p:spPr>
          <a:xfrm>
            <a:off x="5017117" y="4359838"/>
            <a:ext cx="328966" cy="330540"/>
          </a:xfrm>
          <a:prstGeom prst="heart">
            <a:avLst/>
          </a:prstGeom>
          <a:blipFill>
            <a:blip r:embed="rId2"/>
            <a:stretch>
              <a:fillRect/>
            </a:stretch>
          </a:bli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Heart 31"/>
          <p:cNvSpPr/>
          <p:nvPr/>
        </p:nvSpPr>
        <p:spPr>
          <a:xfrm>
            <a:off x="4944003" y="4433376"/>
            <a:ext cx="328966" cy="330540"/>
          </a:xfrm>
          <a:prstGeom prst="heart">
            <a:avLst/>
          </a:prstGeom>
          <a:blipFill>
            <a:blip r:embed="rId2"/>
            <a:stretch>
              <a:fillRect/>
            </a:stretch>
          </a:bli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Multiply 34"/>
          <p:cNvSpPr/>
          <p:nvPr/>
        </p:nvSpPr>
        <p:spPr>
          <a:xfrm>
            <a:off x="4312920" y="2853394"/>
            <a:ext cx="434340" cy="48797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lowchart: Connector 35"/>
          <p:cNvSpPr/>
          <p:nvPr/>
        </p:nvSpPr>
        <p:spPr>
          <a:xfrm>
            <a:off x="1962150" y="3419475"/>
            <a:ext cx="2077402" cy="20002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62624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Shape 745"/>
          <p:cNvGrpSpPr/>
          <p:nvPr/>
        </p:nvGrpSpPr>
        <p:grpSpPr>
          <a:xfrm>
            <a:off x="1060306" y="2428166"/>
            <a:ext cx="363237" cy="353866"/>
            <a:chOff x="3749835" y="1994470"/>
            <a:chExt cx="2571291" cy="2361548"/>
          </a:xfrm>
        </p:grpSpPr>
        <p:grpSp>
          <p:nvGrpSpPr>
            <p:cNvPr id="35" name="Shape 746"/>
            <p:cNvGrpSpPr/>
            <p:nvPr/>
          </p:nvGrpSpPr>
          <p:grpSpPr>
            <a:xfrm>
              <a:off x="3749835" y="1994470"/>
              <a:ext cx="2571291" cy="2361548"/>
              <a:chOff x="2891800" y="1288700"/>
              <a:chExt cx="4603100" cy="4434000"/>
            </a:xfrm>
          </p:grpSpPr>
          <p:sp>
            <p:nvSpPr>
              <p:cNvPr id="37" name="Shape 747"/>
              <p:cNvSpPr/>
              <p:nvPr/>
            </p:nvSpPr>
            <p:spPr>
              <a:xfrm>
                <a:off x="2899700" y="1288700"/>
                <a:ext cx="4587300" cy="4434000"/>
              </a:xfrm>
              <a:prstGeom prst="ellipse">
                <a:avLst/>
              </a:prstGeom>
              <a:solidFill>
                <a:srgbClr val="F3F3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rtl="0">
                  <a:spcBef>
                    <a:spcPts val="0"/>
                  </a:spcBef>
                  <a:buNone/>
                </a:pPr>
                <a:endParaRPr/>
              </a:p>
            </p:txBody>
          </p:sp>
          <p:sp>
            <p:nvSpPr>
              <p:cNvPr id="38" name="Shape 748"/>
              <p:cNvSpPr/>
              <p:nvPr/>
            </p:nvSpPr>
            <p:spPr>
              <a:xfrm>
                <a:off x="3697500" y="2094300"/>
                <a:ext cx="3053100" cy="2907300"/>
              </a:xfrm>
              <a:prstGeom prst="ellipse">
                <a:avLst/>
              </a:prstGeom>
              <a:solidFill>
                <a:srgbClr val="9900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39" name="Shape 749"/>
              <p:cNvSpPr/>
              <p:nvPr/>
            </p:nvSpPr>
            <p:spPr>
              <a:xfrm rot="5400000">
                <a:off x="4851900" y="1281050"/>
                <a:ext cx="744300" cy="759600"/>
              </a:xfrm>
              <a:prstGeom prst="homePlate">
                <a:avLst>
                  <a:gd name="adj" fmla="val 50000"/>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40" name="Shape 750"/>
              <p:cNvSpPr/>
              <p:nvPr/>
            </p:nvSpPr>
            <p:spPr>
              <a:xfrm>
                <a:off x="2891800" y="3049200"/>
                <a:ext cx="744300" cy="759600"/>
              </a:xfrm>
              <a:prstGeom prst="homePlate">
                <a:avLst>
                  <a:gd name="adj" fmla="val 50000"/>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41" name="Shape 751"/>
              <p:cNvSpPr/>
              <p:nvPr/>
            </p:nvSpPr>
            <p:spPr>
              <a:xfrm rot="10800000">
                <a:off x="6750600" y="3049200"/>
                <a:ext cx="744300" cy="759600"/>
              </a:xfrm>
              <a:prstGeom prst="homePlate">
                <a:avLst>
                  <a:gd name="adj" fmla="val 50000"/>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42" name="Shape 752"/>
              <p:cNvSpPr/>
              <p:nvPr/>
            </p:nvSpPr>
            <p:spPr>
              <a:xfrm rot="-5400000">
                <a:off x="4894100" y="4970750"/>
                <a:ext cx="744300" cy="759600"/>
              </a:xfrm>
              <a:prstGeom prst="homePlate">
                <a:avLst>
                  <a:gd name="adj" fmla="val 50000"/>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grpSp>
        <p:sp>
          <p:nvSpPr>
            <p:cNvPr id="36" name="Shape 753"/>
            <p:cNvSpPr/>
            <p:nvPr/>
          </p:nvSpPr>
          <p:spPr>
            <a:xfrm>
              <a:off x="4536875" y="2677250"/>
              <a:ext cx="997200" cy="996000"/>
            </a:xfrm>
            <a:prstGeom prst="mathPlus">
              <a:avLst>
                <a:gd name="adj1" fmla="val 23520"/>
              </a:avLst>
            </a:prstGeom>
            <a:solidFill>
              <a:srgbClr val="FF0000"/>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grpSp>
      <p:grpSp>
        <p:nvGrpSpPr>
          <p:cNvPr id="7" name="Shape 754"/>
          <p:cNvGrpSpPr/>
          <p:nvPr/>
        </p:nvGrpSpPr>
        <p:grpSpPr>
          <a:xfrm>
            <a:off x="545132" y="2424794"/>
            <a:ext cx="362613" cy="353866"/>
            <a:chOff x="866347" y="2329924"/>
            <a:chExt cx="2677622" cy="2502993"/>
          </a:xfrm>
        </p:grpSpPr>
        <p:grpSp>
          <p:nvGrpSpPr>
            <p:cNvPr id="27" name="Shape 755"/>
            <p:cNvGrpSpPr/>
            <p:nvPr/>
          </p:nvGrpSpPr>
          <p:grpSpPr>
            <a:xfrm>
              <a:off x="866347" y="2329924"/>
              <a:ext cx="2677622" cy="2502993"/>
              <a:chOff x="2891800" y="1288700"/>
              <a:chExt cx="4603100" cy="4434000"/>
            </a:xfrm>
          </p:grpSpPr>
          <p:sp>
            <p:nvSpPr>
              <p:cNvPr id="29" name="Shape 756"/>
              <p:cNvSpPr/>
              <p:nvPr/>
            </p:nvSpPr>
            <p:spPr>
              <a:xfrm>
                <a:off x="2899700" y="1288700"/>
                <a:ext cx="4587300" cy="4434000"/>
              </a:xfrm>
              <a:prstGeom prst="ellipse">
                <a:avLst/>
              </a:prstGeom>
              <a:solidFill>
                <a:srgbClr val="F3F3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rtl="0">
                  <a:spcBef>
                    <a:spcPts val="0"/>
                  </a:spcBef>
                  <a:buNone/>
                </a:pPr>
                <a:endParaRPr/>
              </a:p>
            </p:txBody>
          </p:sp>
          <p:sp>
            <p:nvSpPr>
              <p:cNvPr id="30" name="Shape 757"/>
              <p:cNvSpPr/>
              <p:nvPr/>
            </p:nvSpPr>
            <p:spPr>
              <a:xfrm>
                <a:off x="3697500" y="2094300"/>
                <a:ext cx="3053100" cy="2907300"/>
              </a:xfrm>
              <a:prstGeom prst="ellipse">
                <a:avLst/>
              </a:prstGeom>
              <a:solidFill>
                <a:srgbClr val="9900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31" name="Shape 758"/>
              <p:cNvSpPr/>
              <p:nvPr/>
            </p:nvSpPr>
            <p:spPr>
              <a:xfrm rot="5400000">
                <a:off x="4851900" y="1281050"/>
                <a:ext cx="744300" cy="759600"/>
              </a:xfrm>
              <a:prstGeom prst="homePlate">
                <a:avLst>
                  <a:gd name="adj" fmla="val 50000"/>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32" name="Shape 759"/>
              <p:cNvSpPr/>
              <p:nvPr/>
            </p:nvSpPr>
            <p:spPr>
              <a:xfrm>
                <a:off x="2891800" y="3049200"/>
                <a:ext cx="744300" cy="759600"/>
              </a:xfrm>
              <a:prstGeom prst="homePlate">
                <a:avLst>
                  <a:gd name="adj" fmla="val 50000"/>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33" name="Shape 760"/>
              <p:cNvSpPr/>
              <p:nvPr/>
            </p:nvSpPr>
            <p:spPr>
              <a:xfrm rot="10800000">
                <a:off x="6750600" y="3049200"/>
                <a:ext cx="744300" cy="759600"/>
              </a:xfrm>
              <a:prstGeom prst="homePlate">
                <a:avLst>
                  <a:gd name="adj" fmla="val 50000"/>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34" name="Shape 761"/>
              <p:cNvSpPr/>
              <p:nvPr/>
            </p:nvSpPr>
            <p:spPr>
              <a:xfrm rot="-5400000">
                <a:off x="4894100" y="4970750"/>
                <a:ext cx="744300" cy="759600"/>
              </a:xfrm>
              <a:prstGeom prst="homePlate">
                <a:avLst>
                  <a:gd name="adj" fmla="val 50000"/>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grpSp>
        <p:sp>
          <p:nvSpPr>
            <p:cNvPr id="28" name="Shape 762"/>
            <p:cNvSpPr/>
            <p:nvPr/>
          </p:nvSpPr>
          <p:spPr>
            <a:xfrm>
              <a:off x="1721862" y="3228625"/>
              <a:ext cx="966600" cy="705600"/>
            </a:xfrm>
            <a:prstGeom prst="stripedRightArrow">
              <a:avLst>
                <a:gd name="adj1" fmla="val 50000"/>
                <a:gd name="adj2" fmla="val 50000"/>
              </a:avLst>
            </a:prstGeom>
            <a:solidFill>
              <a:srgbClr val="0000FF"/>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grpSp>
      <p:grpSp>
        <p:nvGrpSpPr>
          <p:cNvPr id="8" name="Shape 763"/>
          <p:cNvGrpSpPr/>
          <p:nvPr/>
        </p:nvGrpSpPr>
        <p:grpSpPr>
          <a:xfrm>
            <a:off x="1712769" y="2418673"/>
            <a:ext cx="374995" cy="353866"/>
            <a:chOff x="2213127" y="2868975"/>
            <a:chExt cx="2742066" cy="2408548"/>
          </a:xfrm>
        </p:grpSpPr>
        <p:grpSp>
          <p:nvGrpSpPr>
            <p:cNvPr id="19" name="Shape 764"/>
            <p:cNvGrpSpPr/>
            <p:nvPr/>
          </p:nvGrpSpPr>
          <p:grpSpPr>
            <a:xfrm>
              <a:off x="2213127" y="2868975"/>
              <a:ext cx="2742066" cy="2408548"/>
              <a:chOff x="2891800" y="1288700"/>
              <a:chExt cx="4603100" cy="4434000"/>
            </a:xfrm>
          </p:grpSpPr>
          <p:sp>
            <p:nvSpPr>
              <p:cNvPr id="21" name="Shape 765"/>
              <p:cNvSpPr/>
              <p:nvPr/>
            </p:nvSpPr>
            <p:spPr>
              <a:xfrm>
                <a:off x="2899700" y="1288700"/>
                <a:ext cx="4587300" cy="4434000"/>
              </a:xfrm>
              <a:prstGeom prst="ellipse">
                <a:avLst/>
              </a:prstGeom>
              <a:solidFill>
                <a:srgbClr val="F3F3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rtl="0">
                  <a:spcBef>
                    <a:spcPts val="0"/>
                  </a:spcBef>
                  <a:buNone/>
                </a:pPr>
                <a:endParaRPr/>
              </a:p>
            </p:txBody>
          </p:sp>
          <p:sp>
            <p:nvSpPr>
              <p:cNvPr id="22" name="Shape 766"/>
              <p:cNvSpPr/>
              <p:nvPr/>
            </p:nvSpPr>
            <p:spPr>
              <a:xfrm>
                <a:off x="3697500" y="2094300"/>
                <a:ext cx="3053100" cy="2907300"/>
              </a:xfrm>
              <a:prstGeom prst="ellipse">
                <a:avLst/>
              </a:prstGeom>
              <a:solidFill>
                <a:srgbClr val="9900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23" name="Shape 767"/>
              <p:cNvSpPr/>
              <p:nvPr/>
            </p:nvSpPr>
            <p:spPr>
              <a:xfrm rot="5400000">
                <a:off x="4851900" y="1281050"/>
                <a:ext cx="744300" cy="759600"/>
              </a:xfrm>
              <a:prstGeom prst="homePlate">
                <a:avLst>
                  <a:gd name="adj" fmla="val 50000"/>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24" name="Shape 768"/>
              <p:cNvSpPr/>
              <p:nvPr/>
            </p:nvSpPr>
            <p:spPr>
              <a:xfrm>
                <a:off x="2891800" y="3049200"/>
                <a:ext cx="744300" cy="759600"/>
              </a:xfrm>
              <a:prstGeom prst="homePlate">
                <a:avLst>
                  <a:gd name="adj" fmla="val 50000"/>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25" name="Shape 769"/>
              <p:cNvSpPr/>
              <p:nvPr/>
            </p:nvSpPr>
            <p:spPr>
              <a:xfrm rot="10800000">
                <a:off x="6750600" y="3049200"/>
                <a:ext cx="744300" cy="759600"/>
              </a:xfrm>
              <a:prstGeom prst="homePlate">
                <a:avLst>
                  <a:gd name="adj" fmla="val 50000"/>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26" name="Shape 770"/>
              <p:cNvSpPr/>
              <p:nvPr/>
            </p:nvSpPr>
            <p:spPr>
              <a:xfrm rot="-5400000">
                <a:off x="4894100" y="4970750"/>
                <a:ext cx="744300" cy="759600"/>
              </a:xfrm>
              <a:prstGeom prst="homePlate">
                <a:avLst>
                  <a:gd name="adj" fmla="val 50000"/>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grpSp>
        <p:sp>
          <p:nvSpPr>
            <p:cNvPr id="20" name="Shape 771"/>
            <p:cNvSpPr/>
            <p:nvPr/>
          </p:nvSpPr>
          <p:spPr>
            <a:xfrm rot="-5400000">
              <a:off x="3131600" y="3835350"/>
              <a:ext cx="905100" cy="475800"/>
            </a:xfrm>
            <a:prstGeom prst="chevron">
              <a:avLst>
                <a:gd name="adj" fmla="val 50000"/>
              </a:avLst>
            </a:prstGeom>
            <a:solidFill>
              <a:srgbClr val="FFFF00"/>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grpSp>
      <p:grpSp>
        <p:nvGrpSpPr>
          <p:cNvPr id="9" name="Shape 772"/>
          <p:cNvGrpSpPr/>
          <p:nvPr/>
        </p:nvGrpSpPr>
        <p:grpSpPr>
          <a:xfrm>
            <a:off x="2392764" y="2443656"/>
            <a:ext cx="373862" cy="353866"/>
            <a:chOff x="1516771" y="2734855"/>
            <a:chExt cx="2957953" cy="2800071"/>
          </a:xfrm>
        </p:grpSpPr>
        <p:grpSp>
          <p:nvGrpSpPr>
            <p:cNvPr id="10" name="Shape 773"/>
            <p:cNvGrpSpPr/>
            <p:nvPr/>
          </p:nvGrpSpPr>
          <p:grpSpPr>
            <a:xfrm>
              <a:off x="1516771" y="2734855"/>
              <a:ext cx="2957953" cy="2800071"/>
              <a:chOff x="2891800" y="1288700"/>
              <a:chExt cx="4603100" cy="4434000"/>
            </a:xfrm>
          </p:grpSpPr>
          <p:sp>
            <p:nvSpPr>
              <p:cNvPr id="12" name="Shape 774"/>
              <p:cNvSpPr/>
              <p:nvPr/>
            </p:nvSpPr>
            <p:spPr>
              <a:xfrm>
                <a:off x="2899700" y="1288700"/>
                <a:ext cx="4587300" cy="4434000"/>
              </a:xfrm>
              <a:prstGeom prst="ellipse">
                <a:avLst/>
              </a:prstGeom>
              <a:solidFill>
                <a:srgbClr val="F3F3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rtl="0">
                  <a:spcBef>
                    <a:spcPts val="0"/>
                  </a:spcBef>
                  <a:buNone/>
                </a:pPr>
                <a:endParaRPr/>
              </a:p>
            </p:txBody>
          </p:sp>
          <p:sp>
            <p:nvSpPr>
              <p:cNvPr id="13" name="Shape 775"/>
              <p:cNvSpPr/>
              <p:nvPr/>
            </p:nvSpPr>
            <p:spPr>
              <a:xfrm>
                <a:off x="3697500" y="2094300"/>
                <a:ext cx="3053100" cy="2907300"/>
              </a:xfrm>
              <a:prstGeom prst="ellipse">
                <a:avLst/>
              </a:prstGeom>
              <a:solidFill>
                <a:srgbClr val="9900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14" name="Shape 776"/>
              <p:cNvSpPr/>
              <p:nvPr/>
            </p:nvSpPr>
            <p:spPr>
              <a:xfrm rot="-5400000">
                <a:off x="3995155" y="3198782"/>
                <a:ext cx="1258200" cy="613800"/>
              </a:xfrm>
              <a:prstGeom prst="flowChartDelay">
                <a:avLst/>
              </a:prstGeom>
              <a:solidFill>
                <a:srgbClr val="FFFF00"/>
              </a:solidFill>
              <a:ln w="9525" cap="flat" cmpd="sng">
                <a:solidFill>
                  <a:srgbClr val="FFFF00"/>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15" name="Shape 777"/>
              <p:cNvSpPr/>
              <p:nvPr/>
            </p:nvSpPr>
            <p:spPr>
              <a:xfrm rot="5400000">
                <a:off x="4851900" y="1281050"/>
                <a:ext cx="744300" cy="759600"/>
              </a:xfrm>
              <a:prstGeom prst="homePlate">
                <a:avLst>
                  <a:gd name="adj" fmla="val 50000"/>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16" name="Shape 778"/>
              <p:cNvSpPr/>
              <p:nvPr/>
            </p:nvSpPr>
            <p:spPr>
              <a:xfrm>
                <a:off x="2891800" y="3049200"/>
                <a:ext cx="744300" cy="759600"/>
              </a:xfrm>
              <a:prstGeom prst="homePlate">
                <a:avLst>
                  <a:gd name="adj" fmla="val 50000"/>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17" name="Shape 779"/>
              <p:cNvSpPr/>
              <p:nvPr/>
            </p:nvSpPr>
            <p:spPr>
              <a:xfrm rot="10800000">
                <a:off x="6750600" y="3049200"/>
                <a:ext cx="744300" cy="759600"/>
              </a:xfrm>
              <a:prstGeom prst="homePlate">
                <a:avLst>
                  <a:gd name="adj" fmla="val 50000"/>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18" name="Shape 780"/>
              <p:cNvSpPr/>
              <p:nvPr/>
            </p:nvSpPr>
            <p:spPr>
              <a:xfrm rot="-5400000">
                <a:off x="4894100" y="4970750"/>
                <a:ext cx="744300" cy="759600"/>
              </a:xfrm>
              <a:prstGeom prst="homePlate">
                <a:avLst>
                  <a:gd name="adj" fmla="val 50000"/>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grpSp>
        <p:sp>
          <p:nvSpPr>
            <p:cNvPr id="11" name="Shape 781"/>
            <p:cNvSpPr/>
            <p:nvPr/>
          </p:nvSpPr>
          <p:spPr>
            <a:xfrm rot="-5400000">
              <a:off x="2972857" y="3937644"/>
              <a:ext cx="794700" cy="394499"/>
            </a:xfrm>
            <a:prstGeom prst="flowChartDelay">
              <a:avLst/>
            </a:prstGeom>
            <a:solidFill>
              <a:srgbClr val="FFFF00"/>
            </a:solidFill>
            <a:ln w="9525" cap="flat" cmpd="sng">
              <a:solidFill>
                <a:srgbClr val="FFFF00"/>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grpSp>
      <p:sp>
        <p:nvSpPr>
          <p:cNvPr id="43" name="Heart 42"/>
          <p:cNvSpPr/>
          <p:nvPr/>
        </p:nvSpPr>
        <p:spPr>
          <a:xfrm>
            <a:off x="4944003" y="4433376"/>
            <a:ext cx="328966" cy="330540"/>
          </a:xfrm>
          <a:prstGeom prst="heart">
            <a:avLst/>
          </a:prstGeom>
          <a:blipFill>
            <a:blip r:embed="rId2"/>
            <a:stretch>
              <a:fillRect/>
            </a:stretch>
          </a:bli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462" y="3214687"/>
            <a:ext cx="981075" cy="4381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8219" y="3214687"/>
            <a:ext cx="981075" cy="438150"/>
          </a:xfrm>
          <a:prstGeom prst="rect">
            <a:avLst/>
          </a:prstGeom>
        </p:spPr>
      </p:pic>
    </p:spTree>
    <p:extLst>
      <p:ext uri="{BB962C8B-B14F-4D97-AF65-F5344CB8AC3E}">
        <p14:creationId xmlns:p14="http://schemas.microsoft.com/office/powerpoint/2010/main" val="59265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5895239" y="2734815"/>
            <a:ext cx="302232" cy="297812"/>
          </a:xfrm>
          <a:prstGeom prst="rect">
            <a:avLst/>
          </a:prstGeom>
          <a:solidFill>
            <a:schemeClr val="dk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244" name="Shape 244"/>
          <p:cNvGrpSpPr/>
          <p:nvPr/>
        </p:nvGrpSpPr>
        <p:grpSpPr>
          <a:xfrm>
            <a:off x="11502630" y="1616391"/>
            <a:ext cx="914286" cy="738519"/>
            <a:chOff x="5801517" y="3337053"/>
            <a:chExt cx="4426730" cy="3039140"/>
          </a:xfrm>
        </p:grpSpPr>
        <p:sp>
          <p:nvSpPr>
            <p:cNvPr id="245" name="Shape 245"/>
            <p:cNvSpPr/>
            <p:nvPr/>
          </p:nvSpPr>
          <p:spPr>
            <a:xfrm>
              <a:off x="6620667" y="4235051"/>
              <a:ext cx="2808288" cy="1325167"/>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46" name="Shape 246"/>
            <p:cNvSpPr/>
            <p:nvPr/>
          </p:nvSpPr>
          <p:spPr>
            <a:xfrm>
              <a:off x="6160294" y="4667248"/>
              <a:ext cx="450057" cy="450057"/>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47" name="Shape 247"/>
            <p:cNvSpPr/>
            <p:nvPr/>
          </p:nvSpPr>
          <p:spPr>
            <a:xfrm>
              <a:off x="5801517" y="5109369"/>
              <a:ext cx="360759"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48" name="Shape 248"/>
            <p:cNvSpPr/>
            <p:nvPr/>
          </p:nvSpPr>
          <p:spPr>
            <a:xfrm>
              <a:off x="6620667" y="5109369"/>
              <a:ext cx="378619"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49" name="Shape 249"/>
            <p:cNvSpPr/>
            <p:nvPr/>
          </p:nvSpPr>
          <p:spPr>
            <a:xfrm>
              <a:off x="6502617" y="3337053"/>
              <a:ext cx="503634" cy="467916"/>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50" name="Shape 250"/>
            <p:cNvSpPr/>
            <p:nvPr/>
          </p:nvSpPr>
          <p:spPr>
            <a:xfrm>
              <a:off x="6977857" y="3804444"/>
              <a:ext cx="538558" cy="50363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51" name="Shape 251"/>
            <p:cNvSpPr/>
            <p:nvPr/>
          </p:nvSpPr>
          <p:spPr>
            <a:xfrm>
              <a:off x="6531371" y="4221551"/>
              <a:ext cx="450453" cy="451245"/>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52" name="Shape 252"/>
            <p:cNvSpPr/>
            <p:nvPr/>
          </p:nvSpPr>
          <p:spPr>
            <a:xfrm>
              <a:off x="7006432" y="6015830"/>
              <a:ext cx="914400" cy="36036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53" name="Shape 253"/>
            <p:cNvSpPr/>
            <p:nvPr/>
          </p:nvSpPr>
          <p:spPr>
            <a:xfrm>
              <a:off x="8471079" y="3818821"/>
              <a:ext cx="503238" cy="48617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54" name="Shape 254"/>
            <p:cNvSpPr/>
            <p:nvPr/>
          </p:nvSpPr>
          <p:spPr>
            <a:xfrm>
              <a:off x="8974288" y="3337053"/>
              <a:ext cx="521890" cy="484187"/>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55" name="Shape 255"/>
            <p:cNvSpPr/>
            <p:nvPr/>
          </p:nvSpPr>
          <p:spPr>
            <a:xfrm>
              <a:off x="8921046" y="4235051"/>
              <a:ext cx="521493" cy="53935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56" name="Shape 256"/>
            <p:cNvSpPr/>
            <p:nvPr/>
          </p:nvSpPr>
          <p:spPr>
            <a:xfrm>
              <a:off x="8148242" y="5971380"/>
              <a:ext cx="898126" cy="36036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57" name="Shape 257"/>
            <p:cNvSpPr/>
            <p:nvPr/>
          </p:nvSpPr>
          <p:spPr>
            <a:xfrm>
              <a:off x="9049542" y="5109369"/>
              <a:ext cx="361950" cy="931465"/>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58" name="Shape 258"/>
            <p:cNvSpPr/>
            <p:nvPr/>
          </p:nvSpPr>
          <p:spPr>
            <a:xfrm>
              <a:off x="9327992" y="4781392"/>
              <a:ext cx="521493" cy="467916"/>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59" name="Shape 259"/>
            <p:cNvSpPr/>
            <p:nvPr/>
          </p:nvSpPr>
          <p:spPr>
            <a:xfrm>
              <a:off x="9850027" y="5203205"/>
              <a:ext cx="378221"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60" name="Shape 260"/>
            <p:cNvSpPr/>
            <p:nvPr/>
          </p:nvSpPr>
          <p:spPr>
            <a:xfrm>
              <a:off x="7265222" y="4608864"/>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61" name="Shape 261"/>
            <p:cNvSpPr/>
            <p:nvPr/>
          </p:nvSpPr>
          <p:spPr>
            <a:xfrm>
              <a:off x="8269796" y="4608864"/>
              <a:ext cx="395288" cy="343297"/>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262" name="Shape 262"/>
          <p:cNvGrpSpPr/>
          <p:nvPr/>
        </p:nvGrpSpPr>
        <p:grpSpPr>
          <a:xfrm>
            <a:off x="10295017" y="1601588"/>
            <a:ext cx="784159" cy="743498"/>
            <a:chOff x="1063025" y="2606718"/>
            <a:chExt cx="4479699" cy="3148365"/>
          </a:xfrm>
        </p:grpSpPr>
        <p:sp>
          <p:nvSpPr>
            <p:cNvPr id="263" name="Shape 263"/>
            <p:cNvSpPr/>
            <p:nvPr/>
          </p:nvSpPr>
          <p:spPr>
            <a:xfrm>
              <a:off x="1882534" y="3507850"/>
              <a:ext cx="2808288" cy="1325167"/>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64" name="Shape 264"/>
            <p:cNvSpPr/>
            <p:nvPr/>
          </p:nvSpPr>
          <p:spPr>
            <a:xfrm>
              <a:off x="1422458" y="3953548"/>
              <a:ext cx="450057" cy="450057"/>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65" name="Shape 265"/>
            <p:cNvSpPr/>
            <p:nvPr/>
          </p:nvSpPr>
          <p:spPr>
            <a:xfrm>
              <a:off x="1063025" y="3479094"/>
              <a:ext cx="360759"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66" name="Shape 266"/>
            <p:cNvSpPr/>
            <p:nvPr/>
          </p:nvSpPr>
          <p:spPr>
            <a:xfrm>
              <a:off x="1882534" y="4384867"/>
              <a:ext cx="378619"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67" name="Shape 267"/>
            <p:cNvSpPr/>
            <p:nvPr/>
          </p:nvSpPr>
          <p:spPr>
            <a:xfrm>
              <a:off x="1767516" y="2616452"/>
              <a:ext cx="503634" cy="467916"/>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68" name="Shape 268"/>
            <p:cNvSpPr/>
            <p:nvPr/>
          </p:nvSpPr>
          <p:spPr>
            <a:xfrm>
              <a:off x="2241968" y="3090906"/>
              <a:ext cx="538558" cy="50363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69" name="Shape 269"/>
            <p:cNvSpPr/>
            <p:nvPr/>
          </p:nvSpPr>
          <p:spPr>
            <a:xfrm>
              <a:off x="1796271" y="3507850"/>
              <a:ext cx="450453" cy="451245"/>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70" name="Shape 270"/>
            <p:cNvSpPr/>
            <p:nvPr/>
          </p:nvSpPr>
          <p:spPr>
            <a:xfrm>
              <a:off x="1423194" y="5247480"/>
              <a:ext cx="449262" cy="485378"/>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71" name="Shape 271"/>
            <p:cNvSpPr/>
            <p:nvPr/>
          </p:nvSpPr>
          <p:spPr>
            <a:xfrm>
              <a:off x="3737214" y="3105283"/>
              <a:ext cx="503238" cy="48617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72" name="Shape 272"/>
            <p:cNvSpPr/>
            <p:nvPr/>
          </p:nvSpPr>
          <p:spPr>
            <a:xfrm>
              <a:off x="4232337" y="2606718"/>
              <a:ext cx="521890" cy="484187"/>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73" name="Shape 273"/>
            <p:cNvSpPr/>
            <p:nvPr/>
          </p:nvSpPr>
          <p:spPr>
            <a:xfrm>
              <a:off x="4182912" y="3507850"/>
              <a:ext cx="521493" cy="53935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74" name="Shape 274"/>
            <p:cNvSpPr/>
            <p:nvPr/>
          </p:nvSpPr>
          <p:spPr>
            <a:xfrm>
              <a:off x="4664869" y="5304630"/>
              <a:ext cx="415132" cy="45045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75" name="Shape 275"/>
            <p:cNvSpPr/>
            <p:nvPr/>
          </p:nvSpPr>
          <p:spPr>
            <a:xfrm>
              <a:off x="4312307" y="4384867"/>
              <a:ext cx="361950" cy="931465"/>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76" name="Shape 276"/>
            <p:cNvSpPr/>
            <p:nvPr/>
          </p:nvSpPr>
          <p:spPr>
            <a:xfrm>
              <a:off x="4700496" y="3989491"/>
              <a:ext cx="521493" cy="467916"/>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77" name="Shape 277"/>
            <p:cNvSpPr/>
            <p:nvPr/>
          </p:nvSpPr>
          <p:spPr>
            <a:xfrm>
              <a:off x="5164503" y="3501621"/>
              <a:ext cx="378221"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78" name="Shape 278"/>
            <p:cNvSpPr/>
            <p:nvPr/>
          </p:nvSpPr>
          <p:spPr>
            <a:xfrm>
              <a:off x="2529516" y="3881660"/>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79" name="Shape 279"/>
            <p:cNvSpPr/>
            <p:nvPr/>
          </p:nvSpPr>
          <p:spPr>
            <a:xfrm>
              <a:off x="3535930" y="3881660"/>
              <a:ext cx="395288" cy="343297"/>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280" name="Shape 280"/>
          <p:cNvGrpSpPr/>
          <p:nvPr/>
        </p:nvGrpSpPr>
        <p:grpSpPr>
          <a:xfrm>
            <a:off x="7128838" y="3058732"/>
            <a:ext cx="336762" cy="277342"/>
            <a:chOff x="5801517" y="3337053"/>
            <a:chExt cx="4421585" cy="3039140"/>
          </a:xfrm>
        </p:grpSpPr>
        <p:sp>
          <p:nvSpPr>
            <p:cNvPr id="281" name="Shape 281"/>
            <p:cNvSpPr/>
            <p:nvPr/>
          </p:nvSpPr>
          <p:spPr>
            <a:xfrm>
              <a:off x="6620667" y="4235051"/>
              <a:ext cx="2808288" cy="1325167"/>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82" name="Shape 282"/>
            <p:cNvSpPr/>
            <p:nvPr/>
          </p:nvSpPr>
          <p:spPr>
            <a:xfrm>
              <a:off x="6160294" y="4667248"/>
              <a:ext cx="450057" cy="450057"/>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83" name="Shape 283"/>
            <p:cNvSpPr/>
            <p:nvPr/>
          </p:nvSpPr>
          <p:spPr>
            <a:xfrm>
              <a:off x="5801517" y="5109369"/>
              <a:ext cx="360759" cy="91440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84" name="Shape 284"/>
            <p:cNvSpPr/>
            <p:nvPr/>
          </p:nvSpPr>
          <p:spPr>
            <a:xfrm>
              <a:off x="6620667" y="5109369"/>
              <a:ext cx="378619" cy="91440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85" name="Shape 285"/>
            <p:cNvSpPr/>
            <p:nvPr/>
          </p:nvSpPr>
          <p:spPr>
            <a:xfrm>
              <a:off x="6502617" y="3337053"/>
              <a:ext cx="503634" cy="467916"/>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86" name="Shape 286"/>
            <p:cNvSpPr/>
            <p:nvPr/>
          </p:nvSpPr>
          <p:spPr>
            <a:xfrm>
              <a:off x="6977857" y="3804444"/>
              <a:ext cx="538558" cy="503633"/>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87" name="Shape 287"/>
            <p:cNvSpPr/>
            <p:nvPr/>
          </p:nvSpPr>
          <p:spPr>
            <a:xfrm>
              <a:off x="6531371" y="4221551"/>
              <a:ext cx="450453" cy="451245"/>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88" name="Shape 288"/>
            <p:cNvSpPr/>
            <p:nvPr/>
          </p:nvSpPr>
          <p:spPr>
            <a:xfrm>
              <a:off x="7006432" y="6015830"/>
              <a:ext cx="914400" cy="360363"/>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89" name="Shape 289"/>
            <p:cNvSpPr/>
            <p:nvPr/>
          </p:nvSpPr>
          <p:spPr>
            <a:xfrm>
              <a:off x="8471079" y="3818821"/>
              <a:ext cx="503238" cy="48617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90" name="Shape 290"/>
            <p:cNvSpPr/>
            <p:nvPr/>
          </p:nvSpPr>
          <p:spPr>
            <a:xfrm>
              <a:off x="8974288" y="3337053"/>
              <a:ext cx="521890" cy="484187"/>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91" name="Shape 291"/>
            <p:cNvSpPr/>
            <p:nvPr/>
          </p:nvSpPr>
          <p:spPr>
            <a:xfrm>
              <a:off x="8921046" y="4235051"/>
              <a:ext cx="521493" cy="539354"/>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92" name="Shape 292"/>
            <p:cNvSpPr/>
            <p:nvPr/>
          </p:nvSpPr>
          <p:spPr>
            <a:xfrm>
              <a:off x="8148242" y="5971380"/>
              <a:ext cx="898126" cy="360363"/>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93" name="Shape 293"/>
            <p:cNvSpPr/>
            <p:nvPr/>
          </p:nvSpPr>
          <p:spPr>
            <a:xfrm>
              <a:off x="9049542" y="5109369"/>
              <a:ext cx="361950" cy="931465"/>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94" name="Shape 294"/>
            <p:cNvSpPr/>
            <p:nvPr/>
          </p:nvSpPr>
          <p:spPr>
            <a:xfrm>
              <a:off x="9327992" y="4781392"/>
              <a:ext cx="521493" cy="467916"/>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95" name="Shape 295"/>
            <p:cNvSpPr/>
            <p:nvPr/>
          </p:nvSpPr>
          <p:spPr>
            <a:xfrm>
              <a:off x="9844882" y="5245894"/>
              <a:ext cx="378221" cy="91440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96" name="Shape 296"/>
            <p:cNvSpPr/>
            <p:nvPr/>
          </p:nvSpPr>
          <p:spPr>
            <a:xfrm>
              <a:off x="7265222" y="4608864"/>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97" name="Shape 297"/>
            <p:cNvSpPr/>
            <p:nvPr/>
          </p:nvSpPr>
          <p:spPr>
            <a:xfrm>
              <a:off x="8269796" y="4608864"/>
              <a:ext cx="395288" cy="343297"/>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298" name="Shape 298"/>
          <p:cNvGrpSpPr/>
          <p:nvPr/>
        </p:nvGrpSpPr>
        <p:grpSpPr>
          <a:xfrm>
            <a:off x="7732157" y="3031981"/>
            <a:ext cx="1276627" cy="1229049"/>
            <a:chOff x="1063025" y="2616452"/>
            <a:chExt cx="4479699" cy="3138631"/>
          </a:xfrm>
        </p:grpSpPr>
        <p:sp>
          <p:nvSpPr>
            <p:cNvPr id="299" name="Shape 299"/>
            <p:cNvSpPr/>
            <p:nvPr/>
          </p:nvSpPr>
          <p:spPr>
            <a:xfrm>
              <a:off x="1882534" y="3507850"/>
              <a:ext cx="2808288" cy="1325167"/>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0" name="Shape 300"/>
            <p:cNvSpPr/>
            <p:nvPr/>
          </p:nvSpPr>
          <p:spPr>
            <a:xfrm>
              <a:off x="1422458" y="3953548"/>
              <a:ext cx="450057" cy="450057"/>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1" name="Shape 301"/>
            <p:cNvSpPr/>
            <p:nvPr/>
          </p:nvSpPr>
          <p:spPr>
            <a:xfrm>
              <a:off x="1063025" y="3479094"/>
              <a:ext cx="360759" cy="91440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2" name="Shape 302"/>
            <p:cNvSpPr/>
            <p:nvPr/>
          </p:nvSpPr>
          <p:spPr>
            <a:xfrm>
              <a:off x="1882534" y="4384867"/>
              <a:ext cx="378619" cy="91440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3" name="Shape 303"/>
            <p:cNvSpPr/>
            <p:nvPr/>
          </p:nvSpPr>
          <p:spPr>
            <a:xfrm>
              <a:off x="1767516" y="2616452"/>
              <a:ext cx="503634" cy="467916"/>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4" name="Shape 304"/>
            <p:cNvSpPr/>
            <p:nvPr/>
          </p:nvSpPr>
          <p:spPr>
            <a:xfrm>
              <a:off x="2241968" y="3090906"/>
              <a:ext cx="538558" cy="503633"/>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5" name="Shape 305"/>
            <p:cNvSpPr/>
            <p:nvPr/>
          </p:nvSpPr>
          <p:spPr>
            <a:xfrm>
              <a:off x="1796271" y="3507850"/>
              <a:ext cx="450453" cy="451245"/>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6" name="Shape 306"/>
            <p:cNvSpPr/>
            <p:nvPr/>
          </p:nvSpPr>
          <p:spPr>
            <a:xfrm>
              <a:off x="1423194" y="5247480"/>
              <a:ext cx="449262" cy="485378"/>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7" name="Shape 307"/>
            <p:cNvSpPr/>
            <p:nvPr/>
          </p:nvSpPr>
          <p:spPr>
            <a:xfrm>
              <a:off x="3737214" y="3105283"/>
              <a:ext cx="503238" cy="48617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8" name="Shape 308"/>
            <p:cNvSpPr/>
            <p:nvPr/>
          </p:nvSpPr>
          <p:spPr>
            <a:xfrm>
              <a:off x="4240421" y="2616452"/>
              <a:ext cx="521890" cy="484187"/>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9" name="Shape 309"/>
            <p:cNvSpPr/>
            <p:nvPr/>
          </p:nvSpPr>
          <p:spPr>
            <a:xfrm>
              <a:off x="4182912" y="3507850"/>
              <a:ext cx="521493" cy="539354"/>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0" name="Shape 310"/>
            <p:cNvSpPr/>
            <p:nvPr/>
          </p:nvSpPr>
          <p:spPr>
            <a:xfrm>
              <a:off x="4664869" y="5304630"/>
              <a:ext cx="415132" cy="450453"/>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1" name="Shape 311"/>
            <p:cNvSpPr/>
            <p:nvPr/>
          </p:nvSpPr>
          <p:spPr>
            <a:xfrm>
              <a:off x="4312307" y="4384867"/>
              <a:ext cx="361950" cy="931465"/>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2" name="Shape 312"/>
            <p:cNvSpPr/>
            <p:nvPr/>
          </p:nvSpPr>
          <p:spPr>
            <a:xfrm>
              <a:off x="4700496" y="3989491"/>
              <a:ext cx="521493" cy="467916"/>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3" name="Shape 313"/>
            <p:cNvSpPr/>
            <p:nvPr/>
          </p:nvSpPr>
          <p:spPr>
            <a:xfrm>
              <a:off x="5164503" y="3501621"/>
              <a:ext cx="378221" cy="91440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4" name="Shape 314"/>
            <p:cNvSpPr/>
            <p:nvPr/>
          </p:nvSpPr>
          <p:spPr>
            <a:xfrm>
              <a:off x="2529516" y="3881660"/>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5" name="Shape 315"/>
            <p:cNvSpPr/>
            <p:nvPr/>
          </p:nvSpPr>
          <p:spPr>
            <a:xfrm>
              <a:off x="3535930" y="3881660"/>
              <a:ext cx="395288" cy="343297"/>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316" name="Shape 316"/>
          <p:cNvGrpSpPr/>
          <p:nvPr/>
        </p:nvGrpSpPr>
        <p:grpSpPr>
          <a:xfrm>
            <a:off x="5968708" y="2181234"/>
            <a:ext cx="275885" cy="237726"/>
            <a:chOff x="5801517" y="3337053"/>
            <a:chExt cx="4421585" cy="3039140"/>
          </a:xfrm>
        </p:grpSpPr>
        <p:sp>
          <p:nvSpPr>
            <p:cNvPr id="317" name="Shape 317"/>
            <p:cNvSpPr/>
            <p:nvPr/>
          </p:nvSpPr>
          <p:spPr>
            <a:xfrm>
              <a:off x="6620667" y="4235051"/>
              <a:ext cx="2808288" cy="1325167"/>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8" name="Shape 318"/>
            <p:cNvSpPr/>
            <p:nvPr/>
          </p:nvSpPr>
          <p:spPr>
            <a:xfrm>
              <a:off x="6160294" y="4667248"/>
              <a:ext cx="450057" cy="450057"/>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9" name="Shape 319"/>
            <p:cNvSpPr/>
            <p:nvPr/>
          </p:nvSpPr>
          <p:spPr>
            <a:xfrm>
              <a:off x="5801517" y="5109369"/>
              <a:ext cx="360759" cy="914400"/>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0" name="Shape 320"/>
            <p:cNvSpPr/>
            <p:nvPr/>
          </p:nvSpPr>
          <p:spPr>
            <a:xfrm>
              <a:off x="6620667" y="5109369"/>
              <a:ext cx="378619" cy="914400"/>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1" name="Shape 321"/>
            <p:cNvSpPr/>
            <p:nvPr/>
          </p:nvSpPr>
          <p:spPr>
            <a:xfrm>
              <a:off x="6502617" y="3337053"/>
              <a:ext cx="503634" cy="467916"/>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2" name="Shape 322"/>
            <p:cNvSpPr/>
            <p:nvPr/>
          </p:nvSpPr>
          <p:spPr>
            <a:xfrm>
              <a:off x="6977857" y="3804444"/>
              <a:ext cx="538558" cy="503633"/>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3" name="Shape 323"/>
            <p:cNvSpPr/>
            <p:nvPr/>
          </p:nvSpPr>
          <p:spPr>
            <a:xfrm>
              <a:off x="6531371" y="4221551"/>
              <a:ext cx="450453" cy="451245"/>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4" name="Shape 324"/>
            <p:cNvSpPr/>
            <p:nvPr/>
          </p:nvSpPr>
          <p:spPr>
            <a:xfrm>
              <a:off x="7006432" y="6015830"/>
              <a:ext cx="914400" cy="360363"/>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5" name="Shape 325"/>
            <p:cNvSpPr/>
            <p:nvPr/>
          </p:nvSpPr>
          <p:spPr>
            <a:xfrm>
              <a:off x="8471079" y="3818821"/>
              <a:ext cx="503238" cy="486170"/>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6" name="Shape 326"/>
            <p:cNvSpPr/>
            <p:nvPr/>
          </p:nvSpPr>
          <p:spPr>
            <a:xfrm>
              <a:off x="8974288" y="3337053"/>
              <a:ext cx="521890" cy="484187"/>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7" name="Shape 327"/>
            <p:cNvSpPr/>
            <p:nvPr/>
          </p:nvSpPr>
          <p:spPr>
            <a:xfrm>
              <a:off x="8921046" y="4235051"/>
              <a:ext cx="521493" cy="539354"/>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8" name="Shape 328"/>
            <p:cNvSpPr/>
            <p:nvPr/>
          </p:nvSpPr>
          <p:spPr>
            <a:xfrm>
              <a:off x="8148242" y="5971380"/>
              <a:ext cx="898126" cy="360363"/>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9" name="Shape 329"/>
            <p:cNvSpPr/>
            <p:nvPr/>
          </p:nvSpPr>
          <p:spPr>
            <a:xfrm>
              <a:off x="9049542" y="5109369"/>
              <a:ext cx="361950" cy="931465"/>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0" name="Shape 330"/>
            <p:cNvSpPr/>
            <p:nvPr/>
          </p:nvSpPr>
          <p:spPr>
            <a:xfrm>
              <a:off x="9327992" y="4781392"/>
              <a:ext cx="521493" cy="467916"/>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1" name="Shape 331"/>
            <p:cNvSpPr/>
            <p:nvPr/>
          </p:nvSpPr>
          <p:spPr>
            <a:xfrm>
              <a:off x="9844882" y="5245894"/>
              <a:ext cx="378221" cy="914400"/>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2" name="Shape 332"/>
            <p:cNvSpPr/>
            <p:nvPr/>
          </p:nvSpPr>
          <p:spPr>
            <a:xfrm>
              <a:off x="7265222" y="4608864"/>
              <a:ext cx="395287" cy="344486"/>
            </a:xfrm>
            <a:prstGeom prst="rect">
              <a:avLst/>
            </a:prstGeom>
            <a:solidFill>
              <a:schemeClr val="dk1"/>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3" name="Shape 333"/>
            <p:cNvSpPr/>
            <p:nvPr/>
          </p:nvSpPr>
          <p:spPr>
            <a:xfrm>
              <a:off x="8269796" y="4608864"/>
              <a:ext cx="395288" cy="343297"/>
            </a:xfrm>
            <a:prstGeom prst="rect">
              <a:avLst/>
            </a:prstGeom>
            <a:solidFill>
              <a:schemeClr val="dk1"/>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334" name="Shape 334"/>
          <p:cNvGrpSpPr/>
          <p:nvPr/>
        </p:nvGrpSpPr>
        <p:grpSpPr>
          <a:xfrm>
            <a:off x="6850357" y="1874869"/>
            <a:ext cx="870937" cy="703855"/>
            <a:chOff x="1063025" y="2616452"/>
            <a:chExt cx="4479699" cy="3138631"/>
          </a:xfrm>
        </p:grpSpPr>
        <p:sp>
          <p:nvSpPr>
            <p:cNvPr id="335" name="Shape 335"/>
            <p:cNvSpPr/>
            <p:nvPr/>
          </p:nvSpPr>
          <p:spPr>
            <a:xfrm>
              <a:off x="1882534" y="3507850"/>
              <a:ext cx="2808288" cy="1325167"/>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6" name="Shape 336"/>
            <p:cNvSpPr/>
            <p:nvPr/>
          </p:nvSpPr>
          <p:spPr>
            <a:xfrm>
              <a:off x="1422458" y="3953548"/>
              <a:ext cx="450057" cy="450057"/>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7" name="Shape 337"/>
            <p:cNvSpPr/>
            <p:nvPr/>
          </p:nvSpPr>
          <p:spPr>
            <a:xfrm>
              <a:off x="1063025" y="3479094"/>
              <a:ext cx="360759" cy="914400"/>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8" name="Shape 338"/>
            <p:cNvSpPr/>
            <p:nvPr/>
          </p:nvSpPr>
          <p:spPr>
            <a:xfrm>
              <a:off x="1882534" y="4384867"/>
              <a:ext cx="378619" cy="914400"/>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9" name="Shape 339"/>
            <p:cNvSpPr/>
            <p:nvPr/>
          </p:nvSpPr>
          <p:spPr>
            <a:xfrm>
              <a:off x="1767516" y="2616452"/>
              <a:ext cx="503634" cy="467916"/>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40" name="Shape 340"/>
            <p:cNvSpPr/>
            <p:nvPr/>
          </p:nvSpPr>
          <p:spPr>
            <a:xfrm>
              <a:off x="2241968" y="3090906"/>
              <a:ext cx="538558" cy="503633"/>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41" name="Shape 341"/>
            <p:cNvSpPr/>
            <p:nvPr/>
          </p:nvSpPr>
          <p:spPr>
            <a:xfrm>
              <a:off x="1796271" y="3507850"/>
              <a:ext cx="450453" cy="451245"/>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42" name="Shape 342"/>
            <p:cNvSpPr/>
            <p:nvPr/>
          </p:nvSpPr>
          <p:spPr>
            <a:xfrm>
              <a:off x="1423194" y="5247480"/>
              <a:ext cx="449262" cy="485378"/>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43" name="Shape 343"/>
            <p:cNvSpPr/>
            <p:nvPr/>
          </p:nvSpPr>
          <p:spPr>
            <a:xfrm>
              <a:off x="3737214" y="3105283"/>
              <a:ext cx="503238" cy="486170"/>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44" name="Shape 344"/>
            <p:cNvSpPr/>
            <p:nvPr/>
          </p:nvSpPr>
          <p:spPr>
            <a:xfrm>
              <a:off x="4240421" y="2616452"/>
              <a:ext cx="521890" cy="484187"/>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45" name="Shape 345"/>
            <p:cNvSpPr/>
            <p:nvPr/>
          </p:nvSpPr>
          <p:spPr>
            <a:xfrm>
              <a:off x="4182912" y="3507850"/>
              <a:ext cx="521493" cy="539354"/>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46" name="Shape 346"/>
            <p:cNvSpPr/>
            <p:nvPr/>
          </p:nvSpPr>
          <p:spPr>
            <a:xfrm>
              <a:off x="4664869" y="5304630"/>
              <a:ext cx="415132" cy="450453"/>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47" name="Shape 347"/>
            <p:cNvSpPr/>
            <p:nvPr/>
          </p:nvSpPr>
          <p:spPr>
            <a:xfrm>
              <a:off x="4312307" y="4384867"/>
              <a:ext cx="361950" cy="931465"/>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48" name="Shape 348"/>
            <p:cNvSpPr/>
            <p:nvPr/>
          </p:nvSpPr>
          <p:spPr>
            <a:xfrm>
              <a:off x="4700496" y="3989491"/>
              <a:ext cx="521493" cy="467916"/>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49" name="Shape 349"/>
            <p:cNvSpPr/>
            <p:nvPr/>
          </p:nvSpPr>
          <p:spPr>
            <a:xfrm>
              <a:off x="5164503" y="3501621"/>
              <a:ext cx="378221" cy="914400"/>
            </a:xfrm>
            <a:prstGeom prst="rect">
              <a:avLst/>
            </a:prstGeom>
            <a:solidFill>
              <a:srgbClr val="FF0000"/>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0" name="Shape 350"/>
            <p:cNvSpPr/>
            <p:nvPr/>
          </p:nvSpPr>
          <p:spPr>
            <a:xfrm>
              <a:off x="2529516" y="3881660"/>
              <a:ext cx="395287" cy="344486"/>
            </a:xfrm>
            <a:prstGeom prst="rect">
              <a:avLst/>
            </a:prstGeom>
            <a:solidFill>
              <a:schemeClr val="dk1"/>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1" name="Shape 351"/>
            <p:cNvSpPr/>
            <p:nvPr/>
          </p:nvSpPr>
          <p:spPr>
            <a:xfrm>
              <a:off x="3535930" y="3881660"/>
              <a:ext cx="395288" cy="343297"/>
            </a:xfrm>
            <a:prstGeom prst="rect">
              <a:avLst/>
            </a:prstGeom>
            <a:solidFill>
              <a:schemeClr val="dk1"/>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352" name="Shape 352"/>
          <p:cNvGrpSpPr/>
          <p:nvPr/>
        </p:nvGrpSpPr>
        <p:grpSpPr>
          <a:xfrm>
            <a:off x="10919144" y="3703948"/>
            <a:ext cx="1093279" cy="1035469"/>
            <a:chOff x="5801517" y="3337053"/>
            <a:chExt cx="4421585" cy="3039140"/>
          </a:xfrm>
        </p:grpSpPr>
        <p:sp>
          <p:nvSpPr>
            <p:cNvPr id="353" name="Shape 353"/>
            <p:cNvSpPr/>
            <p:nvPr/>
          </p:nvSpPr>
          <p:spPr>
            <a:xfrm>
              <a:off x="6620667" y="4235051"/>
              <a:ext cx="2808288" cy="1325167"/>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4" name="Shape 354"/>
            <p:cNvSpPr/>
            <p:nvPr/>
          </p:nvSpPr>
          <p:spPr>
            <a:xfrm>
              <a:off x="6160294" y="4667248"/>
              <a:ext cx="450057" cy="450057"/>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5" name="Shape 355"/>
            <p:cNvSpPr/>
            <p:nvPr/>
          </p:nvSpPr>
          <p:spPr>
            <a:xfrm>
              <a:off x="5801517" y="5109369"/>
              <a:ext cx="360759" cy="91440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6" name="Shape 356"/>
            <p:cNvSpPr/>
            <p:nvPr/>
          </p:nvSpPr>
          <p:spPr>
            <a:xfrm>
              <a:off x="6620667" y="5109369"/>
              <a:ext cx="378619" cy="91440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7" name="Shape 357"/>
            <p:cNvSpPr/>
            <p:nvPr/>
          </p:nvSpPr>
          <p:spPr>
            <a:xfrm>
              <a:off x="6502617" y="3337053"/>
              <a:ext cx="503634" cy="467916"/>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8" name="Shape 358"/>
            <p:cNvSpPr/>
            <p:nvPr/>
          </p:nvSpPr>
          <p:spPr>
            <a:xfrm>
              <a:off x="6977857" y="3804444"/>
              <a:ext cx="538558" cy="503633"/>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9" name="Shape 359"/>
            <p:cNvSpPr/>
            <p:nvPr/>
          </p:nvSpPr>
          <p:spPr>
            <a:xfrm>
              <a:off x="6531371" y="4221551"/>
              <a:ext cx="450453" cy="451245"/>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0" name="Shape 360"/>
            <p:cNvSpPr/>
            <p:nvPr/>
          </p:nvSpPr>
          <p:spPr>
            <a:xfrm>
              <a:off x="7006432" y="6015830"/>
              <a:ext cx="914400" cy="360363"/>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1" name="Shape 361"/>
            <p:cNvSpPr/>
            <p:nvPr/>
          </p:nvSpPr>
          <p:spPr>
            <a:xfrm>
              <a:off x="8471079" y="3818821"/>
              <a:ext cx="503238" cy="48617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2" name="Shape 362"/>
            <p:cNvSpPr/>
            <p:nvPr/>
          </p:nvSpPr>
          <p:spPr>
            <a:xfrm>
              <a:off x="8974288" y="3337053"/>
              <a:ext cx="521890" cy="484187"/>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3" name="Shape 363"/>
            <p:cNvSpPr/>
            <p:nvPr/>
          </p:nvSpPr>
          <p:spPr>
            <a:xfrm>
              <a:off x="8921046" y="4235051"/>
              <a:ext cx="521493" cy="539354"/>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4" name="Shape 364"/>
            <p:cNvSpPr/>
            <p:nvPr/>
          </p:nvSpPr>
          <p:spPr>
            <a:xfrm>
              <a:off x="8148242" y="5971380"/>
              <a:ext cx="898126" cy="360363"/>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5" name="Shape 365"/>
            <p:cNvSpPr/>
            <p:nvPr/>
          </p:nvSpPr>
          <p:spPr>
            <a:xfrm>
              <a:off x="9049542" y="5109369"/>
              <a:ext cx="361950" cy="931465"/>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6" name="Shape 366"/>
            <p:cNvSpPr/>
            <p:nvPr/>
          </p:nvSpPr>
          <p:spPr>
            <a:xfrm>
              <a:off x="9327992" y="4781392"/>
              <a:ext cx="521493" cy="467916"/>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7" name="Shape 367"/>
            <p:cNvSpPr/>
            <p:nvPr/>
          </p:nvSpPr>
          <p:spPr>
            <a:xfrm>
              <a:off x="9844882" y="5245894"/>
              <a:ext cx="378221" cy="91440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8" name="Shape 368"/>
            <p:cNvSpPr/>
            <p:nvPr/>
          </p:nvSpPr>
          <p:spPr>
            <a:xfrm>
              <a:off x="7265222" y="4608864"/>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9" name="Shape 369"/>
            <p:cNvSpPr/>
            <p:nvPr/>
          </p:nvSpPr>
          <p:spPr>
            <a:xfrm>
              <a:off x="8269796" y="4608864"/>
              <a:ext cx="395288" cy="343297"/>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370" name="Shape 370"/>
          <p:cNvGrpSpPr/>
          <p:nvPr/>
        </p:nvGrpSpPr>
        <p:grpSpPr>
          <a:xfrm>
            <a:off x="9388574" y="3636680"/>
            <a:ext cx="1037679" cy="1102736"/>
            <a:chOff x="1063025" y="2616452"/>
            <a:chExt cx="4479699" cy="3138631"/>
          </a:xfrm>
        </p:grpSpPr>
        <p:sp>
          <p:nvSpPr>
            <p:cNvPr id="371" name="Shape 371"/>
            <p:cNvSpPr/>
            <p:nvPr/>
          </p:nvSpPr>
          <p:spPr>
            <a:xfrm>
              <a:off x="1882534" y="3507850"/>
              <a:ext cx="2808288" cy="1325167"/>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72" name="Shape 372"/>
            <p:cNvSpPr/>
            <p:nvPr/>
          </p:nvSpPr>
          <p:spPr>
            <a:xfrm>
              <a:off x="1422458" y="3953548"/>
              <a:ext cx="450057" cy="450057"/>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73" name="Shape 373"/>
            <p:cNvSpPr/>
            <p:nvPr/>
          </p:nvSpPr>
          <p:spPr>
            <a:xfrm>
              <a:off x="1063025" y="3479094"/>
              <a:ext cx="360759" cy="91440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74" name="Shape 374"/>
            <p:cNvSpPr/>
            <p:nvPr/>
          </p:nvSpPr>
          <p:spPr>
            <a:xfrm>
              <a:off x="1882534" y="4384867"/>
              <a:ext cx="378619" cy="91440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75" name="Shape 375"/>
            <p:cNvSpPr/>
            <p:nvPr/>
          </p:nvSpPr>
          <p:spPr>
            <a:xfrm>
              <a:off x="1767516" y="2616452"/>
              <a:ext cx="503634" cy="467916"/>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76" name="Shape 376"/>
            <p:cNvSpPr/>
            <p:nvPr/>
          </p:nvSpPr>
          <p:spPr>
            <a:xfrm>
              <a:off x="2241968" y="3090906"/>
              <a:ext cx="538558" cy="503633"/>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77" name="Shape 377"/>
            <p:cNvSpPr/>
            <p:nvPr/>
          </p:nvSpPr>
          <p:spPr>
            <a:xfrm>
              <a:off x="1796271" y="3507850"/>
              <a:ext cx="450453" cy="451245"/>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78" name="Shape 378"/>
            <p:cNvSpPr/>
            <p:nvPr/>
          </p:nvSpPr>
          <p:spPr>
            <a:xfrm>
              <a:off x="1423194" y="5247480"/>
              <a:ext cx="449262" cy="485378"/>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79" name="Shape 379"/>
            <p:cNvSpPr/>
            <p:nvPr/>
          </p:nvSpPr>
          <p:spPr>
            <a:xfrm>
              <a:off x="3737214" y="3105283"/>
              <a:ext cx="503238" cy="48617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0" name="Shape 380"/>
            <p:cNvSpPr/>
            <p:nvPr/>
          </p:nvSpPr>
          <p:spPr>
            <a:xfrm>
              <a:off x="4240421" y="2616452"/>
              <a:ext cx="521890" cy="484187"/>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1" name="Shape 381"/>
            <p:cNvSpPr/>
            <p:nvPr/>
          </p:nvSpPr>
          <p:spPr>
            <a:xfrm>
              <a:off x="4182912" y="3507850"/>
              <a:ext cx="521493" cy="539354"/>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2" name="Shape 382"/>
            <p:cNvSpPr/>
            <p:nvPr/>
          </p:nvSpPr>
          <p:spPr>
            <a:xfrm>
              <a:off x="4664869" y="5304630"/>
              <a:ext cx="415132" cy="450453"/>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3" name="Shape 383"/>
            <p:cNvSpPr/>
            <p:nvPr/>
          </p:nvSpPr>
          <p:spPr>
            <a:xfrm>
              <a:off x="4312307" y="4384867"/>
              <a:ext cx="361950" cy="931465"/>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4" name="Shape 384"/>
            <p:cNvSpPr/>
            <p:nvPr/>
          </p:nvSpPr>
          <p:spPr>
            <a:xfrm>
              <a:off x="4700496" y="3989491"/>
              <a:ext cx="521493" cy="467916"/>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5" name="Shape 385"/>
            <p:cNvSpPr/>
            <p:nvPr/>
          </p:nvSpPr>
          <p:spPr>
            <a:xfrm>
              <a:off x="5164503" y="3501621"/>
              <a:ext cx="378221" cy="91440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6" name="Shape 386"/>
            <p:cNvSpPr/>
            <p:nvPr/>
          </p:nvSpPr>
          <p:spPr>
            <a:xfrm>
              <a:off x="2529516" y="3881660"/>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7" name="Shape 387"/>
            <p:cNvSpPr/>
            <p:nvPr/>
          </p:nvSpPr>
          <p:spPr>
            <a:xfrm>
              <a:off x="3535930" y="3881660"/>
              <a:ext cx="395288" cy="343297"/>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388" name="Shape 388"/>
          <p:cNvGrpSpPr/>
          <p:nvPr/>
        </p:nvGrpSpPr>
        <p:grpSpPr>
          <a:xfrm rot="10800000">
            <a:off x="3776887" y="2663541"/>
            <a:ext cx="312163" cy="278993"/>
            <a:chOff x="5801517" y="3337053"/>
            <a:chExt cx="4421585" cy="3039140"/>
          </a:xfrm>
        </p:grpSpPr>
        <p:sp>
          <p:nvSpPr>
            <p:cNvPr id="389" name="Shape 389"/>
            <p:cNvSpPr/>
            <p:nvPr/>
          </p:nvSpPr>
          <p:spPr>
            <a:xfrm>
              <a:off x="6620667" y="4235051"/>
              <a:ext cx="2808288" cy="1325167"/>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0" name="Shape 390"/>
            <p:cNvSpPr/>
            <p:nvPr/>
          </p:nvSpPr>
          <p:spPr>
            <a:xfrm>
              <a:off x="6160294" y="4667248"/>
              <a:ext cx="450057" cy="450057"/>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1" name="Shape 391"/>
            <p:cNvSpPr/>
            <p:nvPr/>
          </p:nvSpPr>
          <p:spPr>
            <a:xfrm>
              <a:off x="5801517" y="5109369"/>
              <a:ext cx="360759" cy="914400"/>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2" name="Shape 392"/>
            <p:cNvSpPr/>
            <p:nvPr/>
          </p:nvSpPr>
          <p:spPr>
            <a:xfrm>
              <a:off x="6620667" y="5109369"/>
              <a:ext cx="378619" cy="914400"/>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3" name="Shape 393"/>
            <p:cNvSpPr/>
            <p:nvPr/>
          </p:nvSpPr>
          <p:spPr>
            <a:xfrm>
              <a:off x="6502617" y="3337053"/>
              <a:ext cx="503634" cy="467916"/>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4" name="Shape 394"/>
            <p:cNvSpPr/>
            <p:nvPr/>
          </p:nvSpPr>
          <p:spPr>
            <a:xfrm>
              <a:off x="6977857" y="3804444"/>
              <a:ext cx="538558" cy="503633"/>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5" name="Shape 395"/>
            <p:cNvSpPr/>
            <p:nvPr/>
          </p:nvSpPr>
          <p:spPr>
            <a:xfrm>
              <a:off x="6531371" y="4221551"/>
              <a:ext cx="450453" cy="451245"/>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6" name="Shape 396"/>
            <p:cNvSpPr/>
            <p:nvPr/>
          </p:nvSpPr>
          <p:spPr>
            <a:xfrm>
              <a:off x="7006432" y="6015830"/>
              <a:ext cx="914400" cy="360363"/>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7" name="Shape 397"/>
            <p:cNvSpPr/>
            <p:nvPr/>
          </p:nvSpPr>
          <p:spPr>
            <a:xfrm>
              <a:off x="8471079" y="3818821"/>
              <a:ext cx="503238" cy="486170"/>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8" name="Shape 398"/>
            <p:cNvSpPr/>
            <p:nvPr/>
          </p:nvSpPr>
          <p:spPr>
            <a:xfrm>
              <a:off x="8974288" y="3337053"/>
              <a:ext cx="521890" cy="484187"/>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9" name="Shape 399"/>
            <p:cNvSpPr/>
            <p:nvPr/>
          </p:nvSpPr>
          <p:spPr>
            <a:xfrm>
              <a:off x="8921046" y="4235051"/>
              <a:ext cx="521493" cy="539354"/>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0" name="Shape 400"/>
            <p:cNvSpPr/>
            <p:nvPr/>
          </p:nvSpPr>
          <p:spPr>
            <a:xfrm>
              <a:off x="8148242" y="5971380"/>
              <a:ext cx="898126" cy="360363"/>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1" name="Shape 401"/>
            <p:cNvSpPr/>
            <p:nvPr/>
          </p:nvSpPr>
          <p:spPr>
            <a:xfrm>
              <a:off x="9049542" y="5109369"/>
              <a:ext cx="361950" cy="931465"/>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2" name="Shape 402"/>
            <p:cNvSpPr/>
            <p:nvPr/>
          </p:nvSpPr>
          <p:spPr>
            <a:xfrm>
              <a:off x="9327992" y="4781392"/>
              <a:ext cx="521493" cy="467916"/>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3" name="Shape 403"/>
            <p:cNvSpPr/>
            <p:nvPr/>
          </p:nvSpPr>
          <p:spPr>
            <a:xfrm>
              <a:off x="9844882" y="5245894"/>
              <a:ext cx="378221" cy="914400"/>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4" name="Shape 404"/>
            <p:cNvSpPr/>
            <p:nvPr/>
          </p:nvSpPr>
          <p:spPr>
            <a:xfrm>
              <a:off x="7265222" y="4608864"/>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5" name="Shape 405"/>
            <p:cNvSpPr/>
            <p:nvPr/>
          </p:nvSpPr>
          <p:spPr>
            <a:xfrm>
              <a:off x="8269796" y="4608864"/>
              <a:ext cx="395288" cy="343297"/>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406" name="Shape 406"/>
          <p:cNvGrpSpPr/>
          <p:nvPr/>
        </p:nvGrpSpPr>
        <p:grpSpPr>
          <a:xfrm rot="10800000">
            <a:off x="4728911" y="2670207"/>
            <a:ext cx="298795" cy="292206"/>
            <a:chOff x="1063025" y="2616452"/>
            <a:chExt cx="4479699" cy="3138631"/>
          </a:xfrm>
        </p:grpSpPr>
        <p:sp>
          <p:nvSpPr>
            <p:cNvPr id="407" name="Shape 407"/>
            <p:cNvSpPr/>
            <p:nvPr/>
          </p:nvSpPr>
          <p:spPr>
            <a:xfrm>
              <a:off x="1882532" y="3507851"/>
              <a:ext cx="2808286" cy="1325167"/>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8" name="Shape 408"/>
            <p:cNvSpPr/>
            <p:nvPr/>
          </p:nvSpPr>
          <p:spPr>
            <a:xfrm>
              <a:off x="1422458" y="3953548"/>
              <a:ext cx="450057" cy="450057"/>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9" name="Shape 409"/>
            <p:cNvSpPr/>
            <p:nvPr/>
          </p:nvSpPr>
          <p:spPr>
            <a:xfrm>
              <a:off x="1063025" y="3479094"/>
              <a:ext cx="360759" cy="914400"/>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0" name="Shape 410"/>
            <p:cNvSpPr/>
            <p:nvPr/>
          </p:nvSpPr>
          <p:spPr>
            <a:xfrm>
              <a:off x="1882534" y="4384867"/>
              <a:ext cx="378619" cy="914400"/>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1" name="Shape 411"/>
            <p:cNvSpPr/>
            <p:nvPr/>
          </p:nvSpPr>
          <p:spPr>
            <a:xfrm>
              <a:off x="1767516" y="2616452"/>
              <a:ext cx="503634" cy="467916"/>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2" name="Shape 412"/>
            <p:cNvSpPr/>
            <p:nvPr/>
          </p:nvSpPr>
          <p:spPr>
            <a:xfrm>
              <a:off x="2241968" y="3090906"/>
              <a:ext cx="538558" cy="503633"/>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3" name="Shape 413"/>
            <p:cNvSpPr/>
            <p:nvPr/>
          </p:nvSpPr>
          <p:spPr>
            <a:xfrm>
              <a:off x="1796271" y="3507850"/>
              <a:ext cx="450453" cy="451245"/>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4" name="Shape 414"/>
            <p:cNvSpPr/>
            <p:nvPr/>
          </p:nvSpPr>
          <p:spPr>
            <a:xfrm>
              <a:off x="1423194" y="5247480"/>
              <a:ext cx="449262" cy="485378"/>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5" name="Shape 415"/>
            <p:cNvSpPr/>
            <p:nvPr/>
          </p:nvSpPr>
          <p:spPr>
            <a:xfrm>
              <a:off x="3737214" y="3105283"/>
              <a:ext cx="503238" cy="486170"/>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6" name="Shape 416"/>
            <p:cNvSpPr/>
            <p:nvPr/>
          </p:nvSpPr>
          <p:spPr>
            <a:xfrm>
              <a:off x="4240421" y="2616452"/>
              <a:ext cx="521890" cy="484187"/>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7" name="Shape 417"/>
            <p:cNvSpPr/>
            <p:nvPr/>
          </p:nvSpPr>
          <p:spPr>
            <a:xfrm>
              <a:off x="4182912" y="3507850"/>
              <a:ext cx="521493" cy="539354"/>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8" name="Shape 418"/>
            <p:cNvSpPr/>
            <p:nvPr/>
          </p:nvSpPr>
          <p:spPr>
            <a:xfrm>
              <a:off x="4664869" y="5304630"/>
              <a:ext cx="415132" cy="450453"/>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19" name="Shape 419"/>
            <p:cNvSpPr/>
            <p:nvPr/>
          </p:nvSpPr>
          <p:spPr>
            <a:xfrm>
              <a:off x="4312307" y="4384867"/>
              <a:ext cx="361950" cy="931465"/>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0" name="Shape 420"/>
            <p:cNvSpPr/>
            <p:nvPr/>
          </p:nvSpPr>
          <p:spPr>
            <a:xfrm>
              <a:off x="4700496" y="3989491"/>
              <a:ext cx="521493" cy="467916"/>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1" name="Shape 421"/>
            <p:cNvSpPr/>
            <p:nvPr/>
          </p:nvSpPr>
          <p:spPr>
            <a:xfrm>
              <a:off x="5164503" y="3501621"/>
              <a:ext cx="378221" cy="914400"/>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2" name="Shape 422"/>
            <p:cNvSpPr/>
            <p:nvPr/>
          </p:nvSpPr>
          <p:spPr>
            <a:xfrm>
              <a:off x="2529516" y="3881660"/>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3" name="Shape 423"/>
            <p:cNvSpPr/>
            <p:nvPr/>
          </p:nvSpPr>
          <p:spPr>
            <a:xfrm>
              <a:off x="3535930" y="3881660"/>
              <a:ext cx="395288" cy="343297"/>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424" name="Shape 424"/>
          <p:cNvGrpSpPr/>
          <p:nvPr/>
        </p:nvGrpSpPr>
        <p:grpSpPr>
          <a:xfrm>
            <a:off x="6954002" y="5022491"/>
            <a:ext cx="974846" cy="992662"/>
            <a:chOff x="5801517" y="3337053"/>
            <a:chExt cx="4421585" cy="3039140"/>
          </a:xfrm>
        </p:grpSpPr>
        <p:sp>
          <p:nvSpPr>
            <p:cNvPr id="425" name="Shape 425"/>
            <p:cNvSpPr/>
            <p:nvPr/>
          </p:nvSpPr>
          <p:spPr>
            <a:xfrm>
              <a:off x="6620667" y="4235051"/>
              <a:ext cx="2808288" cy="1325167"/>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6" name="Shape 426"/>
            <p:cNvSpPr/>
            <p:nvPr/>
          </p:nvSpPr>
          <p:spPr>
            <a:xfrm>
              <a:off x="6160294" y="4667248"/>
              <a:ext cx="450057" cy="450057"/>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7" name="Shape 427"/>
            <p:cNvSpPr/>
            <p:nvPr/>
          </p:nvSpPr>
          <p:spPr>
            <a:xfrm>
              <a:off x="5801517" y="5109369"/>
              <a:ext cx="360759" cy="91440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8" name="Shape 428"/>
            <p:cNvSpPr/>
            <p:nvPr/>
          </p:nvSpPr>
          <p:spPr>
            <a:xfrm>
              <a:off x="6620667" y="5109369"/>
              <a:ext cx="378619" cy="91440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29" name="Shape 429"/>
            <p:cNvSpPr/>
            <p:nvPr/>
          </p:nvSpPr>
          <p:spPr>
            <a:xfrm>
              <a:off x="6502617" y="3337053"/>
              <a:ext cx="503634" cy="467916"/>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30" name="Shape 430"/>
            <p:cNvSpPr/>
            <p:nvPr/>
          </p:nvSpPr>
          <p:spPr>
            <a:xfrm>
              <a:off x="6977857" y="3804444"/>
              <a:ext cx="538558" cy="50363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31" name="Shape 431"/>
            <p:cNvSpPr/>
            <p:nvPr/>
          </p:nvSpPr>
          <p:spPr>
            <a:xfrm>
              <a:off x="6531371" y="4221551"/>
              <a:ext cx="450453" cy="451245"/>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32" name="Shape 432"/>
            <p:cNvSpPr/>
            <p:nvPr/>
          </p:nvSpPr>
          <p:spPr>
            <a:xfrm>
              <a:off x="7006432" y="6015830"/>
              <a:ext cx="914400" cy="36036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33" name="Shape 433"/>
            <p:cNvSpPr/>
            <p:nvPr/>
          </p:nvSpPr>
          <p:spPr>
            <a:xfrm>
              <a:off x="8471079" y="3818821"/>
              <a:ext cx="503238" cy="48617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34" name="Shape 434"/>
            <p:cNvSpPr/>
            <p:nvPr/>
          </p:nvSpPr>
          <p:spPr>
            <a:xfrm>
              <a:off x="8974288" y="3337053"/>
              <a:ext cx="521890" cy="484187"/>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35" name="Shape 435"/>
            <p:cNvSpPr/>
            <p:nvPr/>
          </p:nvSpPr>
          <p:spPr>
            <a:xfrm>
              <a:off x="8921046" y="4235051"/>
              <a:ext cx="521493" cy="539354"/>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36" name="Shape 436"/>
            <p:cNvSpPr/>
            <p:nvPr/>
          </p:nvSpPr>
          <p:spPr>
            <a:xfrm>
              <a:off x="8148242" y="5971380"/>
              <a:ext cx="898126" cy="36036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37" name="Shape 437"/>
            <p:cNvSpPr/>
            <p:nvPr/>
          </p:nvSpPr>
          <p:spPr>
            <a:xfrm>
              <a:off x="9049542" y="5109369"/>
              <a:ext cx="361950" cy="931465"/>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38" name="Shape 438"/>
            <p:cNvSpPr/>
            <p:nvPr/>
          </p:nvSpPr>
          <p:spPr>
            <a:xfrm>
              <a:off x="9327992" y="4781392"/>
              <a:ext cx="521493" cy="467916"/>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39" name="Shape 439"/>
            <p:cNvSpPr/>
            <p:nvPr/>
          </p:nvSpPr>
          <p:spPr>
            <a:xfrm>
              <a:off x="9844882" y="5245894"/>
              <a:ext cx="378221" cy="91440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40" name="Shape 440"/>
            <p:cNvSpPr/>
            <p:nvPr/>
          </p:nvSpPr>
          <p:spPr>
            <a:xfrm>
              <a:off x="7265222" y="4608864"/>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41" name="Shape 441"/>
            <p:cNvSpPr/>
            <p:nvPr/>
          </p:nvSpPr>
          <p:spPr>
            <a:xfrm>
              <a:off x="8269796" y="4608864"/>
              <a:ext cx="395288" cy="343297"/>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442" name="Shape 442"/>
          <p:cNvGrpSpPr/>
          <p:nvPr/>
        </p:nvGrpSpPr>
        <p:grpSpPr>
          <a:xfrm>
            <a:off x="5320144" y="5183828"/>
            <a:ext cx="1074867" cy="899478"/>
            <a:chOff x="1063025" y="2616452"/>
            <a:chExt cx="4479699" cy="3138631"/>
          </a:xfrm>
        </p:grpSpPr>
        <p:sp>
          <p:nvSpPr>
            <p:cNvPr id="443" name="Shape 443"/>
            <p:cNvSpPr/>
            <p:nvPr/>
          </p:nvSpPr>
          <p:spPr>
            <a:xfrm>
              <a:off x="1882534" y="3507850"/>
              <a:ext cx="2808288" cy="1325167"/>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44" name="Shape 444"/>
            <p:cNvSpPr/>
            <p:nvPr/>
          </p:nvSpPr>
          <p:spPr>
            <a:xfrm>
              <a:off x="1422458" y="3953548"/>
              <a:ext cx="450057" cy="450057"/>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45" name="Shape 445"/>
            <p:cNvSpPr/>
            <p:nvPr/>
          </p:nvSpPr>
          <p:spPr>
            <a:xfrm>
              <a:off x="1063025" y="3479094"/>
              <a:ext cx="360759" cy="91440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46" name="Shape 446"/>
            <p:cNvSpPr/>
            <p:nvPr/>
          </p:nvSpPr>
          <p:spPr>
            <a:xfrm>
              <a:off x="1882534" y="4384867"/>
              <a:ext cx="378619" cy="91440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47" name="Shape 447"/>
            <p:cNvSpPr/>
            <p:nvPr/>
          </p:nvSpPr>
          <p:spPr>
            <a:xfrm>
              <a:off x="1767516" y="2616452"/>
              <a:ext cx="503634" cy="467916"/>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48" name="Shape 448"/>
            <p:cNvSpPr/>
            <p:nvPr/>
          </p:nvSpPr>
          <p:spPr>
            <a:xfrm>
              <a:off x="2241968" y="3090906"/>
              <a:ext cx="538558" cy="50363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49" name="Shape 449"/>
            <p:cNvSpPr/>
            <p:nvPr/>
          </p:nvSpPr>
          <p:spPr>
            <a:xfrm>
              <a:off x="1796271" y="3507850"/>
              <a:ext cx="450453" cy="451245"/>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50" name="Shape 450"/>
            <p:cNvSpPr/>
            <p:nvPr/>
          </p:nvSpPr>
          <p:spPr>
            <a:xfrm>
              <a:off x="1423194" y="5247480"/>
              <a:ext cx="449262" cy="485378"/>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51" name="Shape 451"/>
            <p:cNvSpPr/>
            <p:nvPr/>
          </p:nvSpPr>
          <p:spPr>
            <a:xfrm>
              <a:off x="3737214" y="3105283"/>
              <a:ext cx="503238" cy="48617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52" name="Shape 452"/>
            <p:cNvSpPr/>
            <p:nvPr/>
          </p:nvSpPr>
          <p:spPr>
            <a:xfrm>
              <a:off x="4240421" y="2616452"/>
              <a:ext cx="521890" cy="484187"/>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53" name="Shape 453"/>
            <p:cNvSpPr/>
            <p:nvPr/>
          </p:nvSpPr>
          <p:spPr>
            <a:xfrm>
              <a:off x="4182912" y="3507850"/>
              <a:ext cx="521493" cy="539354"/>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54" name="Shape 454"/>
            <p:cNvSpPr/>
            <p:nvPr/>
          </p:nvSpPr>
          <p:spPr>
            <a:xfrm>
              <a:off x="4664869" y="5304630"/>
              <a:ext cx="415132" cy="45045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55" name="Shape 455"/>
            <p:cNvSpPr/>
            <p:nvPr/>
          </p:nvSpPr>
          <p:spPr>
            <a:xfrm>
              <a:off x="4312307" y="4384867"/>
              <a:ext cx="361950" cy="931465"/>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56" name="Shape 456"/>
            <p:cNvSpPr/>
            <p:nvPr/>
          </p:nvSpPr>
          <p:spPr>
            <a:xfrm>
              <a:off x="4700496" y="3989491"/>
              <a:ext cx="521493" cy="467916"/>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57" name="Shape 457"/>
            <p:cNvSpPr/>
            <p:nvPr/>
          </p:nvSpPr>
          <p:spPr>
            <a:xfrm>
              <a:off x="5164503" y="3501621"/>
              <a:ext cx="378221" cy="91440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58" name="Shape 458"/>
            <p:cNvSpPr/>
            <p:nvPr/>
          </p:nvSpPr>
          <p:spPr>
            <a:xfrm>
              <a:off x="2529516" y="3881660"/>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59" name="Shape 459"/>
            <p:cNvSpPr/>
            <p:nvPr/>
          </p:nvSpPr>
          <p:spPr>
            <a:xfrm>
              <a:off x="3535930" y="3881660"/>
              <a:ext cx="395288" cy="343297"/>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460" name="Shape 460"/>
          <p:cNvGrpSpPr/>
          <p:nvPr/>
        </p:nvGrpSpPr>
        <p:grpSpPr>
          <a:xfrm>
            <a:off x="6213592" y="2836258"/>
            <a:ext cx="1276627" cy="1229049"/>
            <a:chOff x="1063025" y="2616452"/>
            <a:chExt cx="4479699" cy="3138631"/>
          </a:xfrm>
        </p:grpSpPr>
        <p:sp>
          <p:nvSpPr>
            <p:cNvPr id="461" name="Shape 461"/>
            <p:cNvSpPr/>
            <p:nvPr/>
          </p:nvSpPr>
          <p:spPr>
            <a:xfrm>
              <a:off x="1882534" y="3507850"/>
              <a:ext cx="2808288" cy="1325167"/>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62" name="Shape 462"/>
            <p:cNvSpPr/>
            <p:nvPr/>
          </p:nvSpPr>
          <p:spPr>
            <a:xfrm>
              <a:off x="1422458" y="3953548"/>
              <a:ext cx="450057" cy="450057"/>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63" name="Shape 463"/>
            <p:cNvSpPr/>
            <p:nvPr/>
          </p:nvSpPr>
          <p:spPr>
            <a:xfrm>
              <a:off x="1063025" y="3479094"/>
              <a:ext cx="360759" cy="91440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64" name="Shape 464"/>
            <p:cNvSpPr/>
            <p:nvPr/>
          </p:nvSpPr>
          <p:spPr>
            <a:xfrm>
              <a:off x="1882534" y="4384867"/>
              <a:ext cx="378619" cy="91440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65" name="Shape 465"/>
            <p:cNvSpPr/>
            <p:nvPr/>
          </p:nvSpPr>
          <p:spPr>
            <a:xfrm>
              <a:off x="1767516" y="2616452"/>
              <a:ext cx="503634" cy="467916"/>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66" name="Shape 466"/>
            <p:cNvSpPr/>
            <p:nvPr/>
          </p:nvSpPr>
          <p:spPr>
            <a:xfrm>
              <a:off x="2241968" y="3090906"/>
              <a:ext cx="538558" cy="503633"/>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67" name="Shape 467"/>
            <p:cNvSpPr/>
            <p:nvPr/>
          </p:nvSpPr>
          <p:spPr>
            <a:xfrm>
              <a:off x="1796271" y="3507850"/>
              <a:ext cx="450453" cy="451245"/>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68" name="Shape 468"/>
            <p:cNvSpPr/>
            <p:nvPr/>
          </p:nvSpPr>
          <p:spPr>
            <a:xfrm>
              <a:off x="1423194" y="5247480"/>
              <a:ext cx="449262" cy="485378"/>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69" name="Shape 469"/>
            <p:cNvSpPr/>
            <p:nvPr/>
          </p:nvSpPr>
          <p:spPr>
            <a:xfrm>
              <a:off x="3737214" y="3105283"/>
              <a:ext cx="503238" cy="48617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70" name="Shape 470"/>
            <p:cNvSpPr/>
            <p:nvPr/>
          </p:nvSpPr>
          <p:spPr>
            <a:xfrm>
              <a:off x="4240421" y="2616452"/>
              <a:ext cx="521890" cy="484187"/>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71" name="Shape 471"/>
            <p:cNvSpPr/>
            <p:nvPr/>
          </p:nvSpPr>
          <p:spPr>
            <a:xfrm>
              <a:off x="4182912" y="3507850"/>
              <a:ext cx="521493" cy="539354"/>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72" name="Shape 472"/>
            <p:cNvSpPr/>
            <p:nvPr/>
          </p:nvSpPr>
          <p:spPr>
            <a:xfrm>
              <a:off x="4664869" y="5304630"/>
              <a:ext cx="415132" cy="450453"/>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73" name="Shape 473"/>
            <p:cNvSpPr/>
            <p:nvPr/>
          </p:nvSpPr>
          <p:spPr>
            <a:xfrm>
              <a:off x="4312307" y="4384867"/>
              <a:ext cx="361950" cy="931465"/>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74" name="Shape 474"/>
            <p:cNvSpPr/>
            <p:nvPr/>
          </p:nvSpPr>
          <p:spPr>
            <a:xfrm>
              <a:off x="4700496" y="3989491"/>
              <a:ext cx="521493" cy="467916"/>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75" name="Shape 475"/>
            <p:cNvSpPr/>
            <p:nvPr/>
          </p:nvSpPr>
          <p:spPr>
            <a:xfrm>
              <a:off x="5164503" y="3501621"/>
              <a:ext cx="378221" cy="91440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76" name="Shape 476"/>
            <p:cNvSpPr/>
            <p:nvPr/>
          </p:nvSpPr>
          <p:spPr>
            <a:xfrm>
              <a:off x="2529516" y="3881660"/>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77" name="Shape 477"/>
            <p:cNvSpPr/>
            <p:nvPr/>
          </p:nvSpPr>
          <p:spPr>
            <a:xfrm>
              <a:off x="3535930" y="3881660"/>
              <a:ext cx="395288" cy="343297"/>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478" name="Shape 478"/>
          <p:cNvGrpSpPr/>
          <p:nvPr/>
        </p:nvGrpSpPr>
        <p:grpSpPr>
          <a:xfrm>
            <a:off x="1580545" y="3031806"/>
            <a:ext cx="1347042" cy="1161864"/>
            <a:chOff x="5801517" y="3337053"/>
            <a:chExt cx="4421585" cy="3039140"/>
          </a:xfrm>
        </p:grpSpPr>
        <p:sp>
          <p:nvSpPr>
            <p:cNvPr id="479" name="Shape 479"/>
            <p:cNvSpPr/>
            <p:nvPr/>
          </p:nvSpPr>
          <p:spPr>
            <a:xfrm>
              <a:off x="6620667" y="4235051"/>
              <a:ext cx="2808288" cy="132516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80" name="Shape 480"/>
            <p:cNvSpPr/>
            <p:nvPr/>
          </p:nvSpPr>
          <p:spPr>
            <a:xfrm>
              <a:off x="6160294" y="4667248"/>
              <a:ext cx="450057" cy="45005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81" name="Shape 481"/>
            <p:cNvSpPr/>
            <p:nvPr/>
          </p:nvSpPr>
          <p:spPr>
            <a:xfrm>
              <a:off x="5801517" y="5109369"/>
              <a:ext cx="360759"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82" name="Shape 482"/>
            <p:cNvSpPr/>
            <p:nvPr/>
          </p:nvSpPr>
          <p:spPr>
            <a:xfrm>
              <a:off x="6620667" y="5109369"/>
              <a:ext cx="378619"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83" name="Shape 483"/>
            <p:cNvSpPr/>
            <p:nvPr/>
          </p:nvSpPr>
          <p:spPr>
            <a:xfrm>
              <a:off x="6502617" y="3337053"/>
              <a:ext cx="503634" cy="467916"/>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84" name="Shape 484"/>
            <p:cNvSpPr/>
            <p:nvPr/>
          </p:nvSpPr>
          <p:spPr>
            <a:xfrm>
              <a:off x="6977857" y="3804444"/>
              <a:ext cx="538558" cy="50363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85" name="Shape 485"/>
            <p:cNvSpPr/>
            <p:nvPr/>
          </p:nvSpPr>
          <p:spPr>
            <a:xfrm>
              <a:off x="6531371" y="4221551"/>
              <a:ext cx="450453" cy="45124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86" name="Shape 486"/>
            <p:cNvSpPr/>
            <p:nvPr/>
          </p:nvSpPr>
          <p:spPr>
            <a:xfrm>
              <a:off x="7006432" y="6015830"/>
              <a:ext cx="914400" cy="3603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87" name="Shape 487"/>
            <p:cNvSpPr/>
            <p:nvPr/>
          </p:nvSpPr>
          <p:spPr>
            <a:xfrm>
              <a:off x="8471079" y="3818821"/>
              <a:ext cx="503238" cy="48617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88" name="Shape 488"/>
            <p:cNvSpPr/>
            <p:nvPr/>
          </p:nvSpPr>
          <p:spPr>
            <a:xfrm>
              <a:off x="8974288" y="3337053"/>
              <a:ext cx="521890" cy="48418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89" name="Shape 489"/>
            <p:cNvSpPr/>
            <p:nvPr/>
          </p:nvSpPr>
          <p:spPr>
            <a:xfrm>
              <a:off x="8921046" y="4235051"/>
              <a:ext cx="521493" cy="539354"/>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90" name="Shape 490"/>
            <p:cNvSpPr/>
            <p:nvPr/>
          </p:nvSpPr>
          <p:spPr>
            <a:xfrm>
              <a:off x="8148242" y="5971380"/>
              <a:ext cx="898126" cy="3603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91" name="Shape 491"/>
            <p:cNvSpPr/>
            <p:nvPr/>
          </p:nvSpPr>
          <p:spPr>
            <a:xfrm>
              <a:off x="9049542" y="5109369"/>
              <a:ext cx="361950" cy="93146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92" name="Shape 492"/>
            <p:cNvSpPr/>
            <p:nvPr/>
          </p:nvSpPr>
          <p:spPr>
            <a:xfrm>
              <a:off x="9327992" y="4781392"/>
              <a:ext cx="521493" cy="467916"/>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93" name="Shape 493"/>
            <p:cNvSpPr/>
            <p:nvPr/>
          </p:nvSpPr>
          <p:spPr>
            <a:xfrm>
              <a:off x="9844882" y="5245894"/>
              <a:ext cx="378221"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94" name="Shape 494"/>
            <p:cNvSpPr/>
            <p:nvPr/>
          </p:nvSpPr>
          <p:spPr>
            <a:xfrm>
              <a:off x="7265222" y="4608864"/>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95" name="Shape 495"/>
            <p:cNvSpPr/>
            <p:nvPr/>
          </p:nvSpPr>
          <p:spPr>
            <a:xfrm>
              <a:off x="8269800" y="4608866"/>
              <a:ext cx="395283" cy="343295"/>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496" name="Shape 496"/>
          <p:cNvGrpSpPr/>
          <p:nvPr/>
        </p:nvGrpSpPr>
        <p:grpSpPr>
          <a:xfrm rot="10800000">
            <a:off x="4705812" y="3089887"/>
            <a:ext cx="298795" cy="292206"/>
            <a:chOff x="1063025" y="2616452"/>
            <a:chExt cx="4479699" cy="3138631"/>
          </a:xfrm>
        </p:grpSpPr>
        <p:sp>
          <p:nvSpPr>
            <p:cNvPr id="497" name="Shape 497"/>
            <p:cNvSpPr/>
            <p:nvPr/>
          </p:nvSpPr>
          <p:spPr>
            <a:xfrm>
              <a:off x="1882532" y="3507851"/>
              <a:ext cx="2808286" cy="132516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98" name="Shape 498"/>
            <p:cNvSpPr/>
            <p:nvPr/>
          </p:nvSpPr>
          <p:spPr>
            <a:xfrm>
              <a:off x="1422458" y="3953548"/>
              <a:ext cx="450057" cy="45005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99" name="Shape 499"/>
            <p:cNvSpPr/>
            <p:nvPr/>
          </p:nvSpPr>
          <p:spPr>
            <a:xfrm>
              <a:off x="1063025" y="3479094"/>
              <a:ext cx="360759"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00" name="Shape 500"/>
            <p:cNvSpPr/>
            <p:nvPr/>
          </p:nvSpPr>
          <p:spPr>
            <a:xfrm>
              <a:off x="1882534" y="4384867"/>
              <a:ext cx="378619"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01" name="Shape 501"/>
            <p:cNvSpPr/>
            <p:nvPr/>
          </p:nvSpPr>
          <p:spPr>
            <a:xfrm>
              <a:off x="1767516" y="2616452"/>
              <a:ext cx="503634" cy="467916"/>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02" name="Shape 502"/>
            <p:cNvSpPr/>
            <p:nvPr/>
          </p:nvSpPr>
          <p:spPr>
            <a:xfrm>
              <a:off x="2241968" y="3090906"/>
              <a:ext cx="538558" cy="50363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03" name="Shape 503"/>
            <p:cNvSpPr/>
            <p:nvPr/>
          </p:nvSpPr>
          <p:spPr>
            <a:xfrm>
              <a:off x="1796271" y="3507850"/>
              <a:ext cx="450453" cy="45124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04" name="Shape 504"/>
            <p:cNvSpPr/>
            <p:nvPr/>
          </p:nvSpPr>
          <p:spPr>
            <a:xfrm>
              <a:off x="1423194" y="5247480"/>
              <a:ext cx="449262" cy="485378"/>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05" name="Shape 505"/>
            <p:cNvSpPr/>
            <p:nvPr/>
          </p:nvSpPr>
          <p:spPr>
            <a:xfrm>
              <a:off x="3737214" y="3105283"/>
              <a:ext cx="503238" cy="48617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06" name="Shape 506"/>
            <p:cNvSpPr/>
            <p:nvPr/>
          </p:nvSpPr>
          <p:spPr>
            <a:xfrm>
              <a:off x="4240421" y="2616452"/>
              <a:ext cx="521890" cy="48418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07" name="Shape 507"/>
            <p:cNvSpPr/>
            <p:nvPr/>
          </p:nvSpPr>
          <p:spPr>
            <a:xfrm>
              <a:off x="4182912" y="3507850"/>
              <a:ext cx="521493" cy="539354"/>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08" name="Shape 508"/>
            <p:cNvSpPr/>
            <p:nvPr/>
          </p:nvSpPr>
          <p:spPr>
            <a:xfrm>
              <a:off x="4664869" y="5304630"/>
              <a:ext cx="415132" cy="45045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09" name="Shape 509"/>
            <p:cNvSpPr/>
            <p:nvPr/>
          </p:nvSpPr>
          <p:spPr>
            <a:xfrm>
              <a:off x="4312307" y="4384867"/>
              <a:ext cx="361950" cy="93146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10" name="Shape 510"/>
            <p:cNvSpPr/>
            <p:nvPr/>
          </p:nvSpPr>
          <p:spPr>
            <a:xfrm>
              <a:off x="4700496" y="3989491"/>
              <a:ext cx="521493" cy="467916"/>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11" name="Shape 511"/>
            <p:cNvSpPr/>
            <p:nvPr/>
          </p:nvSpPr>
          <p:spPr>
            <a:xfrm>
              <a:off x="5164503" y="3501621"/>
              <a:ext cx="378221"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12" name="Shape 512"/>
            <p:cNvSpPr/>
            <p:nvPr/>
          </p:nvSpPr>
          <p:spPr>
            <a:xfrm>
              <a:off x="2529516" y="3881660"/>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13" name="Shape 513"/>
            <p:cNvSpPr/>
            <p:nvPr/>
          </p:nvSpPr>
          <p:spPr>
            <a:xfrm>
              <a:off x="3535930" y="3881660"/>
              <a:ext cx="395288" cy="343297"/>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514" name="Shape 514"/>
          <p:cNvGrpSpPr/>
          <p:nvPr/>
        </p:nvGrpSpPr>
        <p:grpSpPr>
          <a:xfrm rot="10800000">
            <a:off x="3753788" y="3498874"/>
            <a:ext cx="312163" cy="278993"/>
            <a:chOff x="5801517" y="3337053"/>
            <a:chExt cx="4421585" cy="3039140"/>
          </a:xfrm>
        </p:grpSpPr>
        <p:sp>
          <p:nvSpPr>
            <p:cNvPr id="515" name="Shape 515"/>
            <p:cNvSpPr/>
            <p:nvPr/>
          </p:nvSpPr>
          <p:spPr>
            <a:xfrm>
              <a:off x="6620667" y="4235051"/>
              <a:ext cx="2808288" cy="1325167"/>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16" name="Shape 516"/>
            <p:cNvSpPr/>
            <p:nvPr/>
          </p:nvSpPr>
          <p:spPr>
            <a:xfrm>
              <a:off x="6160294" y="4667248"/>
              <a:ext cx="450057" cy="450057"/>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17" name="Shape 517"/>
            <p:cNvSpPr/>
            <p:nvPr/>
          </p:nvSpPr>
          <p:spPr>
            <a:xfrm>
              <a:off x="5801517" y="5109369"/>
              <a:ext cx="360759" cy="91440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18" name="Shape 518"/>
            <p:cNvSpPr/>
            <p:nvPr/>
          </p:nvSpPr>
          <p:spPr>
            <a:xfrm>
              <a:off x="6620667" y="5109369"/>
              <a:ext cx="378619" cy="91440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19" name="Shape 519"/>
            <p:cNvSpPr/>
            <p:nvPr/>
          </p:nvSpPr>
          <p:spPr>
            <a:xfrm>
              <a:off x="6502617" y="3337053"/>
              <a:ext cx="503634" cy="467916"/>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20" name="Shape 520"/>
            <p:cNvSpPr/>
            <p:nvPr/>
          </p:nvSpPr>
          <p:spPr>
            <a:xfrm>
              <a:off x="6977857" y="3804444"/>
              <a:ext cx="538558" cy="503633"/>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21" name="Shape 521"/>
            <p:cNvSpPr/>
            <p:nvPr/>
          </p:nvSpPr>
          <p:spPr>
            <a:xfrm>
              <a:off x="6531371" y="4221551"/>
              <a:ext cx="450453" cy="451245"/>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22" name="Shape 522"/>
            <p:cNvSpPr/>
            <p:nvPr/>
          </p:nvSpPr>
          <p:spPr>
            <a:xfrm>
              <a:off x="7006432" y="6015830"/>
              <a:ext cx="914400" cy="360363"/>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23" name="Shape 523"/>
            <p:cNvSpPr/>
            <p:nvPr/>
          </p:nvSpPr>
          <p:spPr>
            <a:xfrm>
              <a:off x="8471079" y="3818821"/>
              <a:ext cx="503238" cy="48617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24" name="Shape 524"/>
            <p:cNvSpPr/>
            <p:nvPr/>
          </p:nvSpPr>
          <p:spPr>
            <a:xfrm>
              <a:off x="8974288" y="3337053"/>
              <a:ext cx="521890" cy="484187"/>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25" name="Shape 525"/>
            <p:cNvSpPr/>
            <p:nvPr/>
          </p:nvSpPr>
          <p:spPr>
            <a:xfrm>
              <a:off x="8921046" y="4235051"/>
              <a:ext cx="521493" cy="539354"/>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26" name="Shape 526"/>
            <p:cNvSpPr/>
            <p:nvPr/>
          </p:nvSpPr>
          <p:spPr>
            <a:xfrm>
              <a:off x="8148242" y="5971380"/>
              <a:ext cx="898126" cy="360363"/>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27" name="Shape 527"/>
            <p:cNvSpPr/>
            <p:nvPr/>
          </p:nvSpPr>
          <p:spPr>
            <a:xfrm>
              <a:off x="9049542" y="5109369"/>
              <a:ext cx="361950" cy="931465"/>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28" name="Shape 528"/>
            <p:cNvSpPr/>
            <p:nvPr/>
          </p:nvSpPr>
          <p:spPr>
            <a:xfrm>
              <a:off x="9327992" y="4781392"/>
              <a:ext cx="521493" cy="467916"/>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29" name="Shape 529"/>
            <p:cNvSpPr/>
            <p:nvPr/>
          </p:nvSpPr>
          <p:spPr>
            <a:xfrm>
              <a:off x="9844882" y="5245894"/>
              <a:ext cx="378221" cy="91440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30" name="Shape 530"/>
            <p:cNvSpPr/>
            <p:nvPr/>
          </p:nvSpPr>
          <p:spPr>
            <a:xfrm>
              <a:off x="7265222" y="4608864"/>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31" name="Shape 531"/>
            <p:cNvSpPr/>
            <p:nvPr/>
          </p:nvSpPr>
          <p:spPr>
            <a:xfrm>
              <a:off x="8269796" y="4608864"/>
              <a:ext cx="395288" cy="343297"/>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532" name="Shape 532"/>
          <p:cNvGrpSpPr/>
          <p:nvPr/>
        </p:nvGrpSpPr>
        <p:grpSpPr>
          <a:xfrm rot="10800000">
            <a:off x="4705812" y="3505540"/>
            <a:ext cx="298795" cy="292206"/>
            <a:chOff x="1063025" y="2616452"/>
            <a:chExt cx="4479699" cy="3138631"/>
          </a:xfrm>
        </p:grpSpPr>
        <p:sp>
          <p:nvSpPr>
            <p:cNvPr id="533" name="Shape 533"/>
            <p:cNvSpPr/>
            <p:nvPr/>
          </p:nvSpPr>
          <p:spPr>
            <a:xfrm>
              <a:off x="1882532" y="3507851"/>
              <a:ext cx="2808286" cy="1325167"/>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34" name="Shape 534"/>
            <p:cNvSpPr/>
            <p:nvPr/>
          </p:nvSpPr>
          <p:spPr>
            <a:xfrm>
              <a:off x="1422458" y="3953548"/>
              <a:ext cx="450057" cy="450057"/>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35" name="Shape 535"/>
            <p:cNvSpPr/>
            <p:nvPr/>
          </p:nvSpPr>
          <p:spPr>
            <a:xfrm>
              <a:off x="1063025" y="3479094"/>
              <a:ext cx="360759" cy="91440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36" name="Shape 536"/>
            <p:cNvSpPr/>
            <p:nvPr/>
          </p:nvSpPr>
          <p:spPr>
            <a:xfrm>
              <a:off x="1882534" y="4384867"/>
              <a:ext cx="378619" cy="91440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37" name="Shape 537"/>
            <p:cNvSpPr/>
            <p:nvPr/>
          </p:nvSpPr>
          <p:spPr>
            <a:xfrm>
              <a:off x="1767516" y="2616452"/>
              <a:ext cx="503634" cy="467916"/>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38" name="Shape 538"/>
            <p:cNvSpPr/>
            <p:nvPr/>
          </p:nvSpPr>
          <p:spPr>
            <a:xfrm>
              <a:off x="2241968" y="3090906"/>
              <a:ext cx="538558" cy="503633"/>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39" name="Shape 539"/>
            <p:cNvSpPr/>
            <p:nvPr/>
          </p:nvSpPr>
          <p:spPr>
            <a:xfrm>
              <a:off x="1796271" y="3507850"/>
              <a:ext cx="450453" cy="451245"/>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0" name="Shape 540"/>
            <p:cNvSpPr/>
            <p:nvPr/>
          </p:nvSpPr>
          <p:spPr>
            <a:xfrm>
              <a:off x="1423194" y="5247480"/>
              <a:ext cx="449262" cy="485378"/>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1" name="Shape 541"/>
            <p:cNvSpPr/>
            <p:nvPr/>
          </p:nvSpPr>
          <p:spPr>
            <a:xfrm>
              <a:off x="3737214" y="3105283"/>
              <a:ext cx="503238" cy="48617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2" name="Shape 542"/>
            <p:cNvSpPr/>
            <p:nvPr/>
          </p:nvSpPr>
          <p:spPr>
            <a:xfrm>
              <a:off x="4240421" y="2616452"/>
              <a:ext cx="521890" cy="484187"/>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3" name="Shape 543"/>
            <p:cNvSpPr/>
            <p:nvPr/>
          </p:nvSpPr>
          <p:spPr>
            <a:xfrm>
              <a:off x="4182912" y="3507850"/>
              <a:ext cx="521493" cy="539354"/>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4" name="Shape 544"/>
            <p:cNvSpPr/>
            <p:nvPr/>
          </p:nvSpPr>
          <p:spPr>
            <a:xfrm>
              <a:off x="4664869" y="5304630"/>
              <a:ext cx="415132" cy="450453"/>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5" name="Shape 545"/>
            <p:cNvSpPr/>
            <p:nvPr/>
          </p:nvSpPr>
          <p:spPr>
            <a:xfrm>
              <a:off x="4312307" y="4384867"/>
              <a:ext cx="361950" cy="931465"/>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6" name="Shape 546"/>
            <p:cNvSpPr/>
            <p:nvPr/>
          </p:nvSpPr>
          <p:spPr>
            <a:xfrm>
              <a:off x="4700496" y="3989491"/>
              <a:ext cx="521493" cy="467916"/>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7" name="Shape 547"/>
            <p:cNvSpPr/>
            <p:nvPr/>
          </p:nvSpPr>
          <p:spPr>
            <a:xfrm>
              <a:off x="5164503" y="3501621"/>
              <a:ext cx="378221" cy="914400"/>
            </a:xfrm>
            <a:prstGeom prst="rect">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8" name="Shape 548"/>
            <p:cNvSpPr/>
            <p:nvPr/>
          </p:nvSpPr>
          <p:spPr>
            <a:xfrm>
              <a:off x="2529516" y="3881660"/>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49" name="Shape 549"/>
            <p:cNvSpPr/>
            <p:nvPr/>
          </p:nvSpPr>
          <p:spPr>
            <a:xfrm>
              <a:off x="3535930" y="3881660"/>
              <a:ext cx="395288" cy="343297"/>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550" name="Shape 550"/>
          <p:cNvGrpSpPr/>
          <p:nvPr/>
        </p:nvGrpSpPr>
        <p:grpSpPr>
          <a:xfrm rot="10800000">
            <a:off x="3776644" y="3896921"/>
            <a:ext cx="312163" cy="278993"/>
            <a:chOff x="5801517" y="3337053"/>
            <a:chExt cx="4421585" cy="3039140"/>
          </a:xfrm>
        </p:grpSpPr>
        <p:sp>
          <p:nvSpPr>
            <p:cNvPr id="551" name="Shape 551"/>
            <p:cNvSpPr/>
            <p:nvPr/>
          </p:nvSpPr>
          <p:spPr>
            <a:xfrm>
              <a:off x="6620667" y="4235051"/>
              <a:ext cx="2808288" cy="1325167"/>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52" name="Shape 552"/>
            <p:cNvSpPr/>
            <p:nvPr/>
          </p:nvSpPr>
          <p:spPr>
            <a:xfrm>
              <a:off x="6160294" y="4667248"/>
              <a:ext cx="450057" cy="450057"/>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53" name="Shape 553"/>
            <p:cNvSpPr/>
            <p:nvPr/>
          </p:nvSpPr>
          <p:spPr>
            <a:xfrm>
              <a:off x="5801517" y="5109369"/>
              <a:ext cx="360759" cy="914400"/>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54" name="Shape 554"/>
            <p:cNvSpPr/>
            <p:nvPr/>
          </p:nvSpPr>
          <p:spPr>
            <a:xfrm>
              <a:off x="6620667" y="5109369"/>
              <a:ext cx="378619" cy="914400"/>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55" name="Shape 555"/>
            <p:cNvSpPr/>
            <p:nvPr/>
          </p:nvSpPr>
          <p:spPr>
            <a:xfrm>
              <a:off x="6502617" y="3337053"/>
              <a:ext cx="503634" cy="467916"/>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56" name="Shape 556"/>
            <p:cNvSpPr/>
            <p:nvPr/>
          </p:nvSpPr>
          <p:spPr>
            <a:xfrm>
              <a:off x="6977857" y="3804444"/>
              <a:ext cx="538558" cy="503633"/>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57" name="Shape 557"/>
            <p:cNvSpPr/>
            <p:nvPr/>
          </p:nvSpPr>
          <p:spPr>
            <a:xfrm>
              <a:off x="6531371" y="4221551"/>
              <a:ext cx="450453" cy="451245"/>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58" name="Shape 558"/>
            <p:cNvSpPr/>
            <p:nvPr/>
          </p:nvSpPr>
          <p:spPr>
            <a:xfrm>
              <a:off x="7006432" y="6015830"/>
              <a:ext cx="914400" cy="360363"/>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59" name="Shape 559"/>
            <p:cNvSpPr/>
            <p:nvPr/>
          </p:nvSpPr>
          <p:spPr>
            <a:xfrm>
              <a:off x="8471079" y="3818821"/>
              <a:ext cx="503238" cy="486170"/>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0" name="Shape 560"/>
            <p:cNvSpPr/>
            <p:nvPr/>
          </p:nvSpPr>
          <p:spPr>
            <a:xfrm>
              <a:off x="8974288" y="3337053"/>
              <a:ext cx="521890" cy="484187"/>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1" name="Shape 561"/>
            <p:cNvSpPr/>
            <p:nvPr/>
          </p:nvSpPr>
          <p:spPr>
            <a:xfrm>
              <a:off x="8921046" y="4235051"/>
              <a:ext cx="521493" cy="539354"/>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2" name="Shape 562"/>
            <p:cNvSpPr/>
            <p:nvPr/>
          </p:nvSpPr>
          <p:spPr>
            <a:xfrm>
              <a:off x="8148242" y="5971380"/>
              <a:ext cx="898126" cy="360363"/>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3" name="Shape 563"/>
            <p:cNvSpPr/>
            <p:nvPr/>
          </p:nvSpPr>
          <p:spPr>
            <a:xfrm>
              <a:off x="9049542" y="5109369"/>
              <a:ext cx="361950" cy="931465"/>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4" name="Shape 564"/>
            <p:cNvSpPr/>
            <p:nvPr/>
          </p:nvSpPr>
          <p:spPr>
            <a:xfrm>
              <a:off x="9327992" y="4781392"/>
              <a:ext cx="521493" cy="467916"/>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5" name="Shape 565"/>
            <p:cNvSpPr/>
            <p:nvPr/>
          </p:nvSpPr>
          <p:spPr>
            <a:xfrm>
              <a:off x="9844882" y="5245894"/>
              <a:ext cx="378221" cy="914400"/>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6" name="Shape 566"/>
            <p:cNvSpPr/>
            <p:nvPr/>
          </p:nvSpPr>
          <p:spPr>
            <a:xfrm>
              <a:off x="7265222" y="4608864"/>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67" name="Shape 567"/>
            <p:cNvSpPr/>
            <p:nvPr/>
          </p:nvSpPr>
          <p:spPr>
            <a:xfrm>
              <a:off x="8269796" y="4608864"/>
              <a:ext cx="395288" cy="343297"/>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568" name="Shape 568"/>
          <p:cNvGrpSpPr/>
          <p:nvPr/>
        </p:nvGrpSpPr>
        <p:grpSpPr>
          <a:xfrm rot="10800000">
            <a:off x="4728668" y="3903587"/>
            <a:ext cx="298795" cy="292206"/>
            <a:chOff x="1063025" y="2616452"/>
            <a:chExt cx="4479699" cy="3138631"/>
          </a:xfrm>
        </p:grpSpPr>
        <p:sp>
          <p:nvSpPr>
            <p:cNvPr id="569" name="Shape 569"/>
            <p:cNvSpPr/>
            <p:nvPr/>
          </p:nvSpPr>
          <p:spPr>
            <a:xfrm>
              <a:off x="1882532" y="3507851"/>
              <a:ext cx="2808286" cy="1325167"/>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0" name="Shape 570"/>
            <p:cNvSpPr/>
            <p:nvPr/>
          </p:nvSpPr>
          <p:spPr>
            <a:xfrm>
              <a:off x="1422458" y="3953548"/>
              <a:ext cx="450057" cy="450057"/>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1" name="Shape 571"/>
            <p:cNvSpPr/>
            <p:nvPr/>
          </p:nvSpPr>
          <p:spPr>
            <a:xfrm>
              <a:off x="1063025" y="3479094"/>
              <a:ext cx="360759" cy="914400"/>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2" name="Shape 572"/>
            <p:cNvSpPr/>
            <p:nvPr/>
          </p:nvSpPr>
          <p:spPr>
            <a:xfrm>
              <a:off x="1882534" y="4384867"/>
              <a:ext cx="378619" cy="914400"/>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3" name="Shape 573"/>
            <p:cNvSpPr/>
            <p:nvPr/>
          </p:nvSpPr>
          <p:spPr>
            <a:xfrm>
              <a:off x="1767516" y="2616452"/>
              <a:ext cx="503634" cy="467916"/>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4" name="Shape 574"/>
            <p:cNvSpPr/>
            <p:nvPr/>
          </p:nvSpPr>
          <p:spPr>
            <a:xfrm>
              <a:off x="2241968" y="3090906"/>
              <a:ext cx="538558" cy="503633"/>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5" name="Shape 575"/>
            <p:cNvSpPr/>
            <p:nvPr/>
          </p:nvSpPr>
          <p:spPr>
            <a:xfrm>
              <a:off x="1796271" y="3507850"/>
              <a:ext cx="450453" cy="451245"/>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6" name="Shape 576"/>
            <p:cNvSpPr/>
            <p:nvPr/>
          </p:nvSpPr>
          <p:spPr>
            <a:xfrm>
              <a:off x="1423194" y="5247480"/>
              <a:ext cx="449262" cy="485378"/>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7" name="Shape 577"/>
            <p:cNvSpPr/>
            <p:nvPr/>
          </p:nvSpPr>
          <p:spPr>
            <a:xfrm>
              <a:off x="3737214" y="3105283"/>
              <a:ext cx="503238" cy="486170"/>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8" name="Shape 578"/>
            <p:cNvSpPr/>
            <p:nvPr/>
          </p:nvSpPr>
          <p:spPr>
            <a:xfrm>
              <a:off x="4240421" y="2616452"/>
              <a:ext cx="521890" cy="484187"/>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79" name="Shape 579"/>
            <p:cNvSpPr/>
            <p:nvPr/>
          </p:nvSpPr>
          <p:spPr>
            <a:xfrm>
              <a:off x="4182912" y="3507850"/>
              <a:ext cx="521493" cy="539354"/>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0" name="Shape 580"/>
            <p:cNvSpPr/>
            <p:nvPr/>
          </p:nvSpPr>
          <p:spPr>
            <a:xfrm>
              <a:off x="4664869" y="5304630"/>
              <a:ext cx="415132" cy="450453"/>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1" name="Shape 581"/>
            <p:cNvSpPr/>
            <p:nvPr/>
          </p:nvSpPr>
          <p:spPr>
            <a:xfrm>
              <a:off x="4312307" y="4384867"/>
              <a:ext cx="361950" cy="931465"/>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2" name="Shape 582"/>
            <p:cNvSpPr/>
            <p:nvPr/>
          </p:nvSpPr>
          <p:spPr>
            <a:xfrm>
              <a:off x="4700496" y="3989491"/>
              <a:ext cx="521493" cy="467916"/>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3" name="Shape 583"/>
            <p:cNvSpPr/>
            <p:nvPr/>
          </p:nvSpPr>
          <p:spPr>
            <a:xfrm>
              <a:off x="5164503" y="3501621"/>
              <a:ext cx="378221" cy="914400"/>
            </a:xfrm>
            <a:prstGeom prst="rect">
              <a:avLst/>
            </a:prstGeom>
            <a:solidFill>
              <a:srgbClr val="944D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4" name="Shape 584"/>
            <p:cNvSpPr/>
            <p:nvPr/>
          </p:nvSpPr>
          <p:spPr>
            <a:xfrm>
              <a:off x="2529516" y="3881660"/>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5" name="Shape 585"/>
            <p:cNvSpPr/>
            <p:nvPr/>
          </p:nvSpPr>
          <p:spPr>
            <a:xfrm>
              <a:off x="3535930" y="3881660"/>
              <a:ext cx="395288" cy="343297"/>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586" name="Shape 586"/>
          <p:cNvGrpSpPr/>
          <p:nvPr/>
        </p:nvGrpSpPr>
        <p:grpSpPr>
          <a:xfrm rot="10800000">
            <a:off x="3786174" y="4277899"/>
            <a:ext cx="312163" cy="278993"/>
            <a:chOff x="5801517" y="3337053"/>
            <a:chExt cx="4421585" cy="3039140"/>
          </a:xfrm>
        </p:grpSpPr>
        <p:sp>
          <p:nvSpPr>
            <p:cNvPr id="587" name="Shape 587"/>
            <p:cNvSpPr/>
            <p:nvPr/>
          </p:nvSpPr>
          <p:spPr>
            <a:xfrm>
              <a:off x="6620667" y="4235051"/>
              <a:ext cx="2808288" cy="1325167"/>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8" name="Shape 588"/>
            <p:cNvSpPr/>
            <p:nvPr/>
          </p:nvSpPr>
          <p:spPr>
            <a:xfrm>
              <a:off x="6160294" y="4667248"/>
              <a:ext cx="450057" cy="450057"/>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89" name="Shape 589"/>
            <p:cNvSpPr/>
            <p:nvPr/>
          </p:nvSpPr>
          <p:spPr>
            <a:xfrm>
              <a:off x="5801517" y="5109369"/>
              <a:ext cx="360759" cy="914400"/>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0" name="Shape 590"/>
            <p:cNvSpPr/>
            <p:nvPr/>
          </p:nvSpPr>
          <p:spPr>
            <a:xfrm>
              <a:off x="6620667" y="5109369"/>
              <a:ext cx="378619" cy="914400"/>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1" name="Shape 591"/>
            <p:cNvSpPr/>
            <p:nvPr/>
          </p:nvSpPr>
          <p:spPr>
            <a:xfrm>
              <a:off x="6502617" y="3337053"/>
              <a:ext cx="503634" cy="467916"/>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2" name="Shape 592"/>
            <p:cNvSpPr/>
            <p:nvPr/>
          </p:nvSpPr>
          <p:spPr>
            <a:xfrm>
              <a:off x="6977857" y="3804444"/>
              <a:ext cx="538558" cy="503633"/>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3" name="Shape 593"/>
            <p:cNvSpPr/>
            <p:nvPr/>
          </p:nvSpPr>
          <p:spPr>
            <a:xfrm>
              <a:off x="6531371" y="4221551"/>
              <a:ext cx="450453" cy="451245"/>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4" name="Shape 594"/>
            <p:cNvSpPr/>
            <p:nvPr/>
          </p:nvSpPr>
          <p:spPr>
            <a:xfrm>
              <a:off x="7006432" y="6015830"/>
              <a:ext cx="914400" cy="360363"/>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5" name="Shape 595"/>
            <p:cNvSpPr/>
            <p:nvPr/>
          </p:nvSpPr>
          <p:spPr>
            <a:xfrm>
              <a:off x="8471079" y="3818821"/>
              <a:ext cx="503238" cy="486170"/>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6" name="Shape 596"/>
            <p:cNvSpPr/>
            <p:nvPr/>
          </p:nvSpPr>
          <p:spPr>
            <a:xfrm>
              <a:off x="8974288" y="3337053"/>
              <a:ext cx="521890" cy="484187"/>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7" name="Shape 597"/>
            <p:cNvSpPr/>
            <p:nvPr/>
          </p:nvSpPr>
          <p:spPr>
            <a:xfrm>
              <a:off x="8921046" y="4235051"/>
              <a:ext cx="521493" cy="539354"/>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8" name="Shape 598"/>
            <p:cNvSpPr/>
            <p:nvPr/>
          </p:nvSpPr>
          <p:spPr>
            <a:xfrm>
              <a:off x="8148242" y="5971380"/>
              <a:ext cx="898126" cy="360363"/>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99" name="Shape 599"/>
            <p:cNvSpPr/>
            <p:nvPr/>
          </p:nvSpPr>
          <p:spPr>
            <a:xfrm>
              <a:off x="9049542" y="5109369"/>
              <a:ext cx="361950" cy="931465"/>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0" name="Shape 600"/>
            <p:cNvSpPr/>
            <p:nvPr/>
          </p:nvSpPr>
          <p:spPr>
            <a:xfrm>
              <a:off x="9327992" y="4781392"/>
              <a:ext cx="521493" cy="467916"/>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1" name="Shape 601"/>
            <p:cNvSpPr/>
            <p:nvPr/>
          </p:nvSpPr>
          <p:spPr>
            <a:xfrm>
              <a:off x="9844882" y="5245894"/>
              <a:ext cx="378221" cy="914400"/>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2" name="Shape 602"/>
            <p:cNvSpPr/>
            <p:nvPr/>
          </p:nvSpPr>
          <p:spPr>
            <a:xfrm>
              <a:off x="7265222" y="4608864"/>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3" name="Shape 603"/>
            <p:cNvSpPr/>
            <p:nvPr/>
          </p:nvSpPr>
          <p:spPr>
            <a:xfrm>
              <a:off x="8269796" y="4608864"/>
              <a:ext cx="395288" cy="343297"/>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604" name="Shape 604"/>
          <p:cNvGrpSpPr/>
          <p:nvPr/>
        </p:nvGrpSpPr>
        <p:grpSpPr>
          <a:xfrm rot="10800000">
            <a:off x="4738198" y="4284565"/>
            <a:ext cx="298795" cy="292206"/>
            <a:chOff x="1063025" y="2616452"/>
            <a:chExt cx="4479699" cy="3138631"/>
          </a:xfrm>
        </p:grpSpPr>
        <p:sp>
          <p:nvSpPr>
            <p:cNvPr id="605" name="Shape 605"/>
            <p:cNvSpPr/>
            <p:nvPr/>
          </p:nvSpPr>
          <p:spPr>
            <a:xfrm>
              <a:off x="1882532" y="3507851"/>
              <a:ext cx="2808286" cy="1325167"/>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6" name="Shape 606"/>
            <p:cNvSpPr/>
            <p:nvPr/>
          </p:nvSpPr>
          <p:spPr>
            <a:xfrm>
              <a:off x="1422458" y="3953548"/>
              <a:ext cx="450057" cy="450057"/>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7" name="Shape 607"/>
            <p:cNvSpPr/>
            <p:nvPr/>
          </p:nvSpPr>
          <p:spPr>
            <a:xfrm>
              <a:off x="1063025" y="3479094"/>
              <a:ext cx="360759" cy="914400"/>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8" name="Shape 608"/>
            <p:cNvSpPr/>
            <p:nvPr/>
          </p:nvSpPr>
          <p:spPr>
            <a:xfrm>
              <a:off x="1882534" y="4384867"/>
              <a:ext cx="378619" cy="914400"/>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09" name="Shape 609"/>
            <p:cNvSpPr/>
            <p:nvPr/>
          </p:nvSpPr>
          <p:spPr>
            <a:xfrm>
              <a:off x="1767516" y="2616452"/>
              <a:ext cx="503634" cy="467916"/>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10" name="Shape 610"/>
            <p:cNvSpPr/>
            <p:nvPr/>
          </p:nvSpPr>
          <p:spPr>
            <a:xfrm>
              <a:off x="2241968" y="3090906"/>
              <a:ext cx="538558" cy="503633"/>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11" name="Shape 611"/>
            <p:cNvSpPr/>
            <p:nvPr/>
          </p:nvSpPr>
          <p:spPr>
            <a:xfrm>
              <a:off x="1796271" y="3507850"/>
              <a:ext cx="450453" cy="451245"/>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12" name="Shape 612"/>
            <p:cNvSpPr/>
            <p:nvPr/>
          </p:nvSpPr>
          <p:spPr>
            <a:xfrm>
              <a:off x="1423194" y="5247480"/>
              <a:ext cx="449262" cy="485378"/>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13" name="Shape 613"/>
            <p:cNvSpPr/>
            <p:nvPr/>
          </p:nvSpPr>
          <p:spPr>
            <a:xfrm>
              <a:off x="3737214" y="3105283"/>
              <a:ext cx="503238" cy="486170"/>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14" name="Shape 614"/>
            <p:cNvSpPr/>
            <p:nvPr/>
          </p:nvSpPr>
          <p:spPr>
            <a:xfrm>
              <a:off x="4240421" y="2616452"/>
              <a:ext cx="521890" cy="484187"/>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15" name="Shape 615"/>
            <p:cNvSpPr/>
            <p:nvPr/>
          </p:nvSpPr>
          <p:spPr>
            <a:xfrm>
              <a:off x="4182912" y="3507850"/>
              <a:ext cx="521493" cy="539354"/>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16" name="Shape 616"/>
            <p:cNvSpPr/>
            <p:nvPr/>
          </p:nvSpPr>
          <p:spPr>
            <a:xfrm>
              <a:off x="4664869" y="5304630"/>
              <a:ext cx="415132" cy="450453"/>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17" name="Shape 617"/>
            <p:cNvSpPr/>
            <p:nvPr/>
          </p:nvSpPr>
          <p:spPr>
            <a:xfrm>
              <a:off x="4312307" y="4384867"/>
              <a:ext cx="361950" cy="931465"/>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18" name="Shape 618"/>
            <p:cNvSpPr/>
            <p:nvPr/>
          </p:nvSpPr>
          <p:spPr>
            <a:xfrm>
              <a:off x="4700496" y="3989491"/>
              <a:ext cx="521493" cy="467916"/>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19" name="Shape 619"/>
            <p:cNvSpPr/>
            <p:nvPr/>
          </p:nvSpPr>
          <p:spPr>
            <a:xfrm>
              <a:off x="5164503" y="3501621"/>
              <a:ext cx="378221" cy="914400"/>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20" name="Shape 620"/>
            <p:cNvSpPr/>
            <p:nvPr/>
          </p:nvSpPr>
          <p:spPr>
            <a:xfrm>
              <a:off x="2529516" y="3881660"/>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21" name="Shape 621"/>
            <p:cNvSpPr/>
            <p:nvPr/>
          </p:nvSpPr>
          <p:spPr>
            <a:xfrm>
              <a:off x="3535930" y="3881660"/>
              <a:ext cx="395288" cy="343297"/>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622" name="Shape 622"/>
          <p:cNvGrpSpPr/>
          <p:nvPr/>
        </p:nvGrpSpPr>
        <p:grpSpPr>
          <a:xfrm rot="10800000">
            <a:off x="3803625" y="2313936"/>
            <a:ext cx="312163" cy="278993"/>
            <a:chOff x="5801517" y="3337053"/>
            <a:chExt cx="4421585" cy="3039140"/>
          </a:xfrm>
        </p:grpSpPr>
        <p:sp>
          <p:nvSpPr>
            <p:cNvPr id="623" name="Shape 623"/>
            <p:cNvSpPr/>
            <p:nvPr/>
          </p:nvSpPr>
          <p:spPr>
            <a:xfrm>
              <a:off x="6620667" y="4235051"/>
              <a:ext cx="2808288" cy="1325167"/>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24" name="Shape 624"/>
            <p:cNvSpPr/>
            <p:nvPr/>
          </p:nvSpPr>
          <p:spPr>
            <a:xfrm>
              <a:off x="6160294" y="4667248"/>
              <a:ext cx="450057" cy="450057"/>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25" name="Shape 625"/>
            <p:cNvSpPr/>
            <p:nvPr/>
          </p:nvSpPr>
          <p:spPr>
            <a:xfrm>
              <a:off x="5801517" y="5109369"/>
              <a:ext cx="360759" cy="914400"/>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26" name="Shape 626"/>
            <p:cNvSpPr/>
            <p:nvPr/>
          </p:nvSpPr>
          <p:spPr>
            <a:xfrm>
              <a:off x="6620667" y="5109369"/>
              <a:ext cx="378619" cy="914400"/>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27" name="Shape 627"/>
            <p:cNvSpPr/>
            <p:nvPr/>
          </p:nvSpPr>
          <p:spPr>
            <a:xfrm>
              <a:off x="6502617" y="3337053"/>
              <a:ext cx="503634" cy="467916"/>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28" name="Shape 628"/>
            <p:cNvSpPr/>
            <p:nvPr/>
          </p:nvSpPr>
          <p:spPr>
            <a:xfrm>
              <a:off x="6977857" y="3804444"/>
              <a:ext cx="538558" cy="503633"/>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29" name="Shape 629"/>
            <p:cNvSpPr/>
            <p:nvPr/>
          </p:nvSpPr>
          <p:spPr>
            <a:xfrm>
              <a:off x="6531371" y="4221551"/>
              <a:ext cx="450453" cy="451245"/>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30" name="Shape 630"/>
            <p:cNvSpPr/>
            <p:nvPr/>
          </p:nvSpPr>
          <p:spPr>
            <a:xfrm>
              <a:off x="7006432" y="6015830"/>
              <a:ext cx="914400" cy="360363"/>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31" name="Shape 631"/>
            <p:cNvSpPr/>
            <p:nvPr/>
          </p:nvSpPr>
          <p:spPr>
            <a:xfrm>
              <a:off x="8471079" y="3818821"/>
              <a:ext cx="503238" cy="486170"/>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32" name="Shape 632"/>
            <p:cNvSpPr/>
            <p:nvPr/>
          </p:nvSpPr>
          <p:spPr>
            <a:xfrm>
              <a:off x="8974288" y="3337053"/>
              <a:ext cx="521890" cy="484187"/>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33" name="Shape 633"/>
            <p:cNvSpPr/>
            <p:nvPr/>
          </p:nvSpPr>
          <p:spPr>
            <a:xfrm>
              <a:off x="8921046" y="4235051"/>
              <a:ext cx="521493" cy="539354"/>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34" name="Shape 634"/>
            <p:cNvSpPr/>
            <p:nvPr/>
          </p:nvSpPr>
          <p:spPr>
            <a:xfrm>
              <a:off x="8148242" y="5971380"/>
              <a:ext cx="898126" cy="360363"/>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35" name="Shape 635"/>
            <p:cNvSpPr/>
            <p:nvPr/>
          </p:nvSpPr>
          <p:spPr>
            <a:xfrm>
              <a:off x="9049542" y="5109369"/>
              <a:ext cx="361950" cy="931465"/>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36" name="Shape 636"/>
            <p:cNvSpPr/>
            <p:nvPr/>
          </p:nvSpPr>
          <p:spPr>
            <a:xfrm>
              <a:off x="9327992" y="4781392"/>
              <a:ext cx="521493" cy="467916"/>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37" name="Shape 637"/>
            <p:cNvSpPr/>
            <p:nvPr/>
          </p:nvSpPr>
          <p:spPr>
            <a:xfrm>
              <a:off x="9844882" y="5245894"/>
              <a:ext cx="378221" cy="914400"/>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38" name="Shape 638"/>
            <p:cNvSpPr/>
            <p:nvPr/>
          </p:nvSpPr>
          <p:spPr>
            <a:xfrm>
              <a:off x="7265222" y="4608864"/>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39" name="Shape 639"/>
            <p:cNvSpPr/>
            <p:nvPr/>
          </p:nvSpPr>
          <p:spPr>
            <a:xfrm>
              <a:off x="8269796" y="4608864"/>
              <a:ext cx="395288" cy="343297"/>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640" name="Shape 640"/>
          <p:cNvGrpSpPr/>
          <p:nvPr/>
        </p:nvGrpSpPr>
        <p:grpSpPr>
          <a:xfrm rot="10800000">
            <a:off x="4681355" y="2324900"/>
            <a:ext cx="298795" cy="292206"/>
            <a:chOff x="1063025" y="2616452"/>
            <a:chExt cx="4479699" cy="3138631"/>
          </a:xfrm>
        </p:grpSpPr>
        <p:sp>
          <p:nvSpPr>
            <p:cNvPr id="641" name="Shape 641"/>
            <p:cNvSpPr/>
            <p:nvPr/>
          </p:nvSpPr>
          <p:spPr>
            <a:xfrm>
              <a:off x="1882532" y="3507851"/>
              <a:ext cx="2808286" cy="1325167"/>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42" name="Shape 642"/>
            <p:cNvSpPr/>
            <p:nvPr/>
          </p:nvSpPr>
          <p:spPr>
            <a:xfrm>
              <a:off x="1422458" y="3953548"/>
              <a:ext cx="450057" cy="450057"/>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43" name="Shape 643"/>
            <p:cNvSpPr/>
            <p:nvPr/>
          </p:nvSpPr>
          <p:spPr>
            <a:xfrm>
              <a:off x="1063025" y="3479094"/>
              <a:ext cx="360759" cy="914400"/>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44" name="Shape 644"/>
            <p:cNvSpPr/>
            <p:nvPr/>
          </p:nvSpPr>
          <p:spPr>
            <a:xfrm>
              <a:off x="1882534" y="4384867"/>
              <a:ext cx="378619" cy="914400"/>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45" name="Shape 645"/>
            <p:cNvSpPr/>
            <p:nvPr/>
          </p:nvSpPr>
          <p:spPr>
            <a:xfrm>
              <a:off x="1767516" y="2616452"/>
              <a:ext cx="503634" cy="467916"/>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46" name="Shape 646"/>
            <p:cNvSpPr/>
            <p:nvPr/>
          </p:nvSpPr>
          <p:spPr>
            <a:xfrm>
              <a:off x="2241968" y="3090906"/>
              <a:ext cx="538558" cy="503633"/>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47" name="Shape 647"/>
            <p:cNvSpPr/>
            <p:nvPr/>
          </p:nvSpPr>
          <p:spPr>
            <a:xfrm>
              <a:off x="1796271" y="3507850"/>
              <a:ext cx="450453" cy="451245"/>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48" name="Shape 648"/>
            <p:cNvSpPr/>
            <p:nvPr/>
          </p:nvSpPr>
          <p:spPr>
            <a:xfrm>
              <a:off x="1423194" y="5247480"/>
              <a:ext cx="449262" cy="485378"/>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49" name="Shape 649"/>
            <p:cNvSpPr/>
            <p:nvPr/>
          </p:nvSpPr>
          <p:spPr>
            <a:xfrm>
              <a:off x="3737214" y="3105283"/>
              <a:ext cx="503238" cy="486170"/>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50" name="Shape 650"/>
            <p:cNvSpPr/>
            <p:nvPr/>
          </p:nvSpPr>
          <p:spPr>
            <a:xfrm>
              <a:off x="4240421" y="2616452"/>
              <a:ext cx="521890" cy="484187"/>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51" name="Shape 651"/>
            <p:cNvSpPr/>
            <p:nvPr/>
          </p:nvSpPr>
          <p:spPr>
            <a:xfrm>
              <a:off x="4182912" y="3507850"/>
              <a:ext cx="521493" cy="539354"/>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52" name="Shape 652"/>
            <p:cNvSpPr/>
            <p:nvPr/>
          </p:nvSpPr>
          <p:spPr>
            <a:xfrm>
              <a:off x="4664869" y="5304630"/>
              <a:ext cx="415132" cy="450453"/>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53" name="Shape 653"/>
            <p:cNvSpPr/>
            <p:nvPr/>
          </p:nvSpPr>
          <p:spPr>
            <a:xfrm>
              <a:off x="4312307" y="4384867"/>
              <a:ext cx="361950" cy="931465"/>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54" name="Shape 654"/>
            <p:cNvSpPr/>
            <p:nvPr/>
          </p:nvSpPr>
          <p:spPr>
            <a:xfrm>
              <a:off x="4700496" y="3989491"/>
              <a:ext cx="521493" cy="467916"/>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55" name="Shape 655"/>
            <p:cNvSpPr/>
            <p:nvPr/>
          </p:nvSpPr>
          <p:spPr>
            <a:xfrm>
              <a:off x="5164503" y="3501621"/>
              <a:ext cx="378221" cy="914400"/>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56" name="Shape 656"/>
            <p:cNvSpPr/>
            <p:nvPr/>
          </p:nvSpPr>
          <p:spPr>
            <a:xfrm>
              <a:off x="2529516" y="3881660"/>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57" name="Shape 657"/>
            <p:cNvSpPr/>
            <p:nvPr/>
          </p:nvSpPr>
          <p:spPr>
            <a:xfrm>
              <a:off x="3535930" y="3881660"/>
              <a:ext cx="395288" cy="343297"/>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2" name="Rectangle 1"/>
          <p:cNvSpPr/>
          <p:nvPr/>
        </p:nvSpPr>
        <p:spPr>
          <a:xfrm>
            <a:off x="1741714" y="766354"/>
            <a:ext cx="213857" cy="19158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65" name="Rectangle 664"/>
          <p:cNvSpPr/>
          <p:nvPr/>
        </p:nvSpPr>
        <p:spPr>
          <a:xfrm>
            <a:off x="1894114" y="918754"/>
            <a:ext cx="213857" cy="19158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66" name="Rectangle 665"/>
          <p:cNvSpPr/>
          <p:nvPr/>
        </p:nvSpPr>
        <p:spPr>
          <a:xfrm>
            <a:off x="1060468" y="2543226"/>
            <a:ext cx="213857" cy="19158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67" name="Rectangle 666"/>
          <p:cNvSpPr/>
          <p:nvPr/>
        </p:nvSpPr>
        <p:spPr>
          <a:xfrm>
            <a:off x="3276386" y="1398425"/>
            <a:ext cx="213857" cy="19158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68" name="Rectangle 667"/>
          <p:cNvSpPr/>
          <p:nvPr/>
        </p:nvSpPr>
        <p:spPr>
          <a:xfrm>
            <a:off x="2854796" y="1122941"/>
            <a:ext cx="213857" cy="19158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69" name="Rectangle 668"/>
          <p:cNvSpPr/>
          <p:nvPr/>
        </p:nvSpPr>
        <p:spPr>
          <a:xfrm>
            <a:off x="2652428" y="964360"/>
            <a:ext cx="213857" cy="19158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70" name="Rectangle 669"/>
          <p:cNvSpPr/>
          <p:nvPr/>
        </p:nvSpPr>
        <p:spPr>
          <a:xfrm>
            <a:off x="3062527" y="1029703"/>
            <a:ext cx="213857" cy="19158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72" name="Shape 478"/>
          <p:cNvGrpSpPr/>
          <p:nvPr/>
        </p:nvGrpSpPr>
        <p:grpSpPr>
          <a:xfrm>
            <a:off x="3840194" y="3140203"/>
            <a:ext cx="312163" cy="278993"/>
            <a:chOff x="5801517" y="3337053"/>
            <a:chExt cx="4421585" cy="3039140"/>
          </a:xfrm>
        </p:grpSpPr>
        <p:sp>
          <p:nvSpPr>
            <p:cNvPr id="673" name="Shape 479"/>
            <p:cNvSpPr/>
            <p:nvPr/>
          </p:nvSpPr>
          <p:spPr>
            <a:xfrm>
              <a:off x="6620667" y="4235051"/>
              <a:ext cx="2808288" cy="132516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74" name="Shape 480"/>
            <p:cNvSpPr/>
            <p:nvPr/>
          </p:nvSpPr>
          <p:spPr>
            <a:xfrm>
              <a:off x="6160294" y="4667248"/>
              <a:ext cx="450057" cy="45005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75" name="Shape 481"/>
            <p:cNvSpPr/>
            <p:nvPr/>
          </p:nvSpPr>
          <p:spPr>
            <a:xfrm>
              <a:off x="5801517" y="5109369"/>
              <a:ext cx="360759"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76" name="Shape 482"/>
            <p:cNvSpPr/>
            <p:nvPr/>
          </p:nvSpPr>
          <p:spPr>
            <a:xfrm>
              <a:off x="6620667" y="5109369"/>
              <a:ext cx="378619"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77" name="Shape 483"/>
            <p:cNvSpPr/>
            <p:nvPr/>
          </p:nvSpPr>
          <p:spPr>
            <a:xfrm>
              <a:off x="6502617" y="3337053"/>
              <a:ext cx="503634" cy="467916"/>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78" name="Shape 484"/>
            <p:cNvSpPr/>
            <p:nvPr/>
          </p:nvSpPr>
          <p:spPr>
            <a:xfrm>
              <a:off x="6977857" y="3804444"/>
              <a:ext cx="538558" cy="50363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79" name="Shape 485"/>
            <p:cNvSpPr/>
            <p:nvPr/>
          </p:nvSpPr>
          <p:spPr>
            <a:xfrm>
              <a:off x="6531371" y="4221551"/>
              <a:ext cx="450453" cy="45124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80" name="Shape 486"/>
            <p:cNvSpPr/>
            <p:nvPr/>
          </p:nvSpPr>
          <p:spPr>
            <a:xfrm>
              <a:off x="7006432" y="6015830"/>
              <a:ext cx="914400" cy="3603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81" name="Shape 487"/>
            <p:cNvSpPr/>
            <p:nvPr/>
          </p:nvSpPr>
          <p:spPr>
            <a:xfrm>
              <a:off x="8471079" y="3818821"/>
              <a:ext cx="503238" cy="48617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82" name="Shape 488"/>
            <p:cNvSpPr/>
            <p:nvPr/>
          </p:nvSpPr>
          <p:spPr>
            <a:xfrm>
              <a:off x="8974288" y="3337053"/>
              <a:ext cx="521890" cy="48418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83" name="Shape 489"/>
            <p:cNvSpPr/>
            <p:nvPr/>
          </p:nvSpPr>
          <p:spPr>
            <a:xfrm>
              <a:off x="8921046" y="4235051"/>
              <a:ext cx="521493" cy="539354"/>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84" name="Shape 490"/>
            <p:cNvSpPr/>
            <p:nvPr/>
          </p:nvSpPr>
          <p:spPr>
            <a:xfrm>
              <a:off x="8148242" y="5971380"/>
              <a:ext cx="898126" cy="3603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85" name="Shape 491"/>
            <p:cNvSpPr/>
            <p:nvPr/>
          </p:nvSpPr>
          <p:spPr>
            <a:xfrm>
              <a:off x="9049542" y="5109369"/>
              <a:ext cx="361950" cy="93146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86" name="Shape 492"/>
            <p:cNvSpPr/>
            <p:nvPr/>
          </p:nvSpPr>
          <p:spPr>
            <a:xfrm>
              <a:off x="9327992" y="4781392"/>
              <a:ext cx="521493" cy="467916"/>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87" name="Shape 493"/>
            <p:cNvSpPr/>
            <p:nvPr/>
          </p:nvSpPr>
          <p:spPr>
            <a:xfrm>
              <a:off x="9844882" y="5245894"/>
              <a:ext cx="378221"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88" name="Shape 494"/>
            <p:cNvSpPr/>
            <p:nvPr/>
          </p:nvSpPr>
          <p:spPr>
            <a:xfrm>
              <a:off x="7265222" y="4608864"/>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89" name="Shape 495"/>
            <p:cNvSpPr/>
            <p:nvPr/>
          </p:nvSpPr>
          <p:spPr>
            <a:xfrm>
              <a:off x="8269800" y="4608866"/>
              <a:ext cx="395283" cy="343295"/>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690" name="Shape 478"/>
          <p:cNvGrpSpPr/>
          <p:nvPr/>
        </p:nvGrpSpPr>
        <p:grpSpPr>
          <a:xfrm>
            <a:off x="1732945" y="3184206"/>
            <a:ext cx="1347042" cy="1161864"/>
            <a:chOff x="5801517" y="3337053"/>
            <a:chExt cx="4421585" cy="3039140"/>
          </a:xfrm>
        </p:grpSpPr>
        <p:sp>
          <p:nvSpPr>
            <p:cNvPr id="691" name="Shape 479"/>
            <p:cNvSpPr/>
            <p:nvPr/>
          </p:nvSpPr>
          <p:spPr>
            <a:xfrm>
              <a:off x="6620667" y="4235051"/>
              <a:ext cx="2808288" cy="132516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92" name="Shape 480"/>
            <p:cNvSpPr/>
            <p:nvPr/>
          </p:nvSpPr>
          <p:spPr>
            <a:xfrm>
              <a:off x="6160294" y="4667248"/>
              <a:ext cx="450057" cy="45005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93" name="Shape 481"/>
            <p:cNvSpPr/>
            <p:nvPr/>
          </p:nvSpPr>
          <p:spPr>
            <a:xfrm>
              <a:off x="5801517" y="5109369"/>
              <a:ext cx="360759"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94" name="Shape 482"/>
            <p:cNvSpPr/>
            <p:nvPr/>
          </p:nvSpPr>
          <p:spPr>
            <a:xfrm>
              <a:off x="6620667" y="5109369"/>
              <a:ext cx="378619"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95" name="Shape 483"/>
            <p:cNvSpPr/>
            <p:nvPr/>
          </p:nvSpPr>
          <p:spPr>
            <a:xfrm>
              <a:off x="6502617" y="3337053"/>
              <a:ext cx="503634" cy="467916"/>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96" name="Shape 484"/>
            <p:cNvSpPr/>
            <p:nvPr/>
          </p:nvSpPr>
          <p:spPr>
            <a:xfrm>
              <a:off x="6977857" y="3804444"/>
              <a:ext cx="538558" cy="50363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97" name="Shape 485"/>
            <p:cNvSpPr/>
            <p:nvPr/>
          </p:nvSpPr>
          <p:spPr>
            <a:xfrm>
              <a:off x="6531371" y="4221551"/>
              <a:ext cx="450453" cy="45124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98" name="Shape 486"/>
            <p:cNvSpPr/>
            <p:nvPr/>
          </p:nvSpPr>
          <p:spPr>
            <a:xfrm>
              <a:off x="7006432" y="6015830"/>
              <a:ext cx="914400" cy="3603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99" name="Shape 487"/>
            <p:cNvSpPr/>
            <p:nvPr/>
          </p:nvSpPr>
          <p:spPr>
            <a:xfrm>
              <a:off x="8471079" y="3818821"/>
              <a:ext cx="503238" cy="48617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00" name="Shape 488"/>
            <p:cNvSpPr/>
            <p:nvPr/>
          </p:nvSpPr>
          <p:spPr>
            <a:xfrm>
              <a:off x="8974288" y="3337053"/>
              <a:ext cx="521890" cy="48418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01" name="Shape 489"/>
            <p:cNvSpPr/>
            <p:nvPr/>
          </p:nvSpPr>
          <p:spPr>
            <a:xfrm>
              <a:off x="8921046" y="4235051"/>
              <a:ext cx="521493" cy="539354"/>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02" name="Shape 490"/>
            <p:cNvSpPr/>
            <p:nvPr/>
          </p:nvSpPr>
          <p:spPr>
            <a:xfrm>
              <a:off x="8148242" y="5971380"/>
              <a:ext cx="898126" cy="3603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03" name="Shape 491"/>
            <p:cNvSpPr/>
            <p:nvPr/>
          </p:nvSpPr>
          <p:spPr>
            <a:xfrm>
              <a:off x="9049542" y="5109369"/>
              <a:ext cx="361950" cy="93146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04" name="Shape 492"/>
            <p:cNvSpPr/>
            <p:nvPr/>
          </p:nvSpPr>
          <p:spPr>
            <a:xfrm>
              <a:off x="9327992" y="4781392"/>
              <a:ext cx="521493" cy="467916"/>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05" name="Shape 493"/>
            <p:cNvSpPr/>
            <p:nvPr/>
          </p:nvSpPr>
          <p:spPr>
            <a:xfrm>
              <a:off x="9844882" y="5245894"/>
              <a:ext cx="378221"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06" name="Shape 494"/>
            <p:cNvSpPr/>
            <p:nvPr/>
          </p:nvSpPr>
          <p:spPr>
            <a:xfrm>
              <a:off x="7265222" y="4608864"/>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07" name="Shape 495"/>
            <p:cNvSpPr/>
            <p:nvPr/>
          </p:nvSpPr>
          <p:spPr>
            <a:xfrm>
              <a:off x="8269800" y="4608866"/>
              <a:ext cx="395283" cy="343295"/>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708" name="Shape 478"/>
          <p:cNvGrpSpPr/>
          <p:nvPr/>
        </p:nvGrpSpPr>
        <p:grpSpPr>
          <a:xfrm>
            <a:off x="1885345" y="3336606"/>
            <a:ext cx="1347042" cy="1161864"/>
            <a:chOff x="5801517" y="3337053"/>
            <a:chExt cx="4421585" cy="3039140"/>
          </a:xfrm>
        </p:grpSpPr>
        <p:sp>
          <p:nvSpPr>
            <p:cNvPr id="709" name="Shape 479"/>
            <p:cNvSpPr/>
            <p:nvPr/>
          </p:nvSpPr>
          <p:spPr>
            <a:xfrm>
              <a:off x="6620667" y="4235051"/>
              <a:ext cx="2808288" cy="132516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10" name="Shape 480"/>
            <p:cNvSpPr/>
            <p:nvPr/>
          </p:nvSpPr>
          <p:spPr>
            <a:xfrm>
              <a:off x="6160294" y="4667248"/>
              <a:ext cx="450057" cy="45005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11" name="Shape 481"/>
            <p:cNvSpPr/>
            <p:nvPr/>
          </p:nvSpPr>
          <p:spPr>
            <a:xfrm>
              <a:off x="5801517" y="5109369"/>
              <a:ext cx="360759"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12" name="Shape 482"/>
            <p:cNvSpPr/>
            <p:nvPr/>
          </p:nvSpPr>
          <p:spPr>
            <a:xfrm>
              <a:off x="6620667" y="5109369"/>
              <a:ext cx="378619"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13" name="Shape 483"/>
            <p:cNvSpPr/>
            <p:nvPr/>
          </p:nvSpPr>
          <p:spPr>
            <a:xfrm>
              <a:off x="6502617" y="3337053"/>
              <a:ext cx="503634" cy="467916"/>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14" name="Shape 484"/>
            <p:cNvSpPr/>
            <p:nvPr/>
          </p:nvSpPr>
          <p:spPr>
            <a:xfrm>
              <a:off x="6977857" y="3804444"/>
              <a:ext cx="538558" cy="50363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15" name="Shape 485"/>
            <p:cNvSpPr/>
            <p:nvPr/>
          </p:nvSpPr>
          <p:spPr>
            <a:xfrm>
              <a:off x="6531371" y="4221551"/>
              <a:ext cx="450453" cy="45124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16" name="Shape 486"/>
            <p:cNvSpPr/>
            <p:nvPr/>
          </p:nvSpPr>
          <p:spPr>
            <a:xfrm>
              <a:off x="7006432" y="6015830"/>
              <a:ext cx="914400" cy="3603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17" name="Shape 487"/>
            <p:cNvSpPr/>
            <p:nvPr/>
          </p:nvSpPr>
          <p:spPr>
            <a:xfrm>
              <a:off x="8471079" y="3818821"/>
              <a:ext cx="503238" cy="48617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18" name="Shape 488"/>
            <p:cNvSpPr/>
            <p:nvPr/>
          </p:nvSpPr>
          <p:spPr>
            <a:xfrm>
              <a:off x="8974288" y="3337053"/>
              <a:ext cx="521890" cy="48418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19" name="Shape 489"/>
            <p:cNvSpPr/>
            <p:nvPr/>
          </p:nvSpPr>
          <p:spPr>
            <a:xfrm>
              <a:off x="8921046" y="4235051"/>
              <a:ext cx="521493" cy="539354"/>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20" name="Shape 490"/>
            <p:cNvSpPr/>
            <p:nvPr/>
          </p:nvSpPr>
          <p:spPr>
            <a:xfrm>
              <a:off x="8148242" y="5971380"/>
              <a:ext cx="898126" cy="3603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21" name="Shape 491"/>
            <p:cNvSpPr/>
            <p:nvPr/>
          </p:nvSpPr>
          <p:spPr>
            <a:xfrm>
              <a:off x="9049542" y="5109369"/>
              <a:ext cx="361950" cy="93146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22" name="Shape 492"/>
            <p:cNvSpPr/>
            <p:nvPr/>
          </p:nvSpPr>
          <p:spPr>
            <a:xfrm>
              <a:off x="9327992" y="4781392"/>
              <a:ext cx="521493" cy="467916"/>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23" name="Shape 493"/>
            <p:cNvSpPr/>
            <p:nvPr/>
          </p:nvSpPr>
          <p:spPr>
            <a:xfrm>
              <a:off x="9844882" y="5245894"/>
              <a:ext cx="378221"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24" name="Shape 494"/>
            <p:cNvSpPr/>
            <p:nvPr/>
          </p:nvSpPr>
          <p:spPr>
            <a:xfrm>
              <a:off x="7265222" y="4608864"/>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25" name="Shape 495"/>
            <p:cNvSpPr/>
            <p:nvPr/>
          </p:nvSpPr>
          <p:spPr>
            <a:xfrm>
              <a:off x="8269800" y="4608866"/>
              <a:ext cx="395283" cy="343295"/>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726" name="Shape 478"/>
          <p:cNvGrpSpPr/>
          <p:nvPr/>
        </p:nvGrpSpPr>
        <p:grpSpPr>
          <a:xfrm>
            <a:off x="2037745" y="3489006"/>
            <a:ext cx="1347042" cy="1161864"/>
            <a:chOff x="5801517" y="3337053"/>
            <a:chExt cx="4421585" cy="3039140"/>
          </a:xfrm>
        </p:grpSpPr>
        <p:sp>
          <p:nvSpPr>
            <p:cNvPr id="727" name="Shape 479"/>
            <p:cNvSpPr/>
            <p:nvPr/>
          </p:nvSpPr>
          <p:spPr>
            <a:xfrm>
              <a:off x="6620667" y="4235051"/>
              <a:ext cx="2808288" cy="132516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28" name="Shape 480"/>
            <p:cNvSpPr/>
            <p:nvPr/>
          </p:nvSpPr>
          <p:spPr>
            <a:xfrm>
              <a:off x="6160294" y="4667248"/>
              <a:ext cx="450057" cy="45005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29" name="Shape 481"/>
            <p:cNvSpPr/>
            <p:nvPr/>
          </p:nvSpPr>
          <p:spPr>
            <a:xfrm>
              <a:off x="5801517" y="5109369"/>
              <a:ext cx="360759"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30" name="Shape 482"/>
            <p:cNvSpPr/>
            <p:nvPr/>
          </p:nvSpPr>
          <p:spPr>
            <a:xfrm>
              <a:off x="6620667" y="5109369"/>
              <a:ext cx="378619"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31" name="Shape 483"/>
            <p:cNvSpPr/>
            <p:nvPr/>
          </p:nvSpPr>
          <p:spPr>
            <a:xfrm>
              <a:off x="6502617" y="3337053"/>
              <a:ext cx="503634" cy="467916"/>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32" name="Shape 484"/>
            <p:cNvSpPr/>
            <p:nvPr/>
          </p:nvSpPr>
          <p:spPr>
            <a:xfrm>
              <a:off x="6977857" y="3804444"/>
              <a:ext cx="538558" cy="50363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33" name="Shape 485"/>
            <p:cNvSpPr/>
            <p:nvPr/>
          </p:nvSpPr>
          <p:spPr>
            <a:xfrm>
              <a:off x="6531371" y="4221551"/>
              <a:ext cx="450453" cy="45124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34" name="Shape 486"/>
            <p:cNvSpPr/>
            <p:nvPr/>
          </p:nvSpPr>
          <p:spPr>
            <a:xfrm>
              <a:off x="7006432" y="6015830"/>
              <a:ext cx="914400" cy="3603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35" name="Shape 487"/>
            <p:cNvSpPr/>
            <p:nvPr/>
          </p:nvSpPr>
          <p:spPr>
            <a:xfrm>
              <a:off x="8471079" y="3818821"/>
              <a:ext cx="503238" cy="48617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36" name="Shape 488"/>
            <p:cNvSpPr/>
            <p:nvPr/>
          </p:nvSpPr>
          <p:spPr>
            <a:xfrm>
              <a:off x="8974288" y="3337053"/>
              <a:ext cx="521890" cy="48418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37" name="Shape 489"/>
            <p:cNvSpPr/>
            <p:nvPr/>
          </p:nvSpPr>
          <p:spPr>
            <a:xfrm>
              <a:off x="8921046" y="4235051"/>
              <a:ext cx="521493" cy="539354"/>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38" name="Shape 490"/>
            <p:cNvSpPr/>
            <p:nvPr/>
          </p:nvSpPr>
          <p:spPr>
            <a:xfrm>
              <a:off x="8148242" y="5971380"/>
              <a:ext cx="898126" cy="3603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39" name="Shape 491"/>
            <p:cNvSpPr/>
            <p:nvPr/>
          </p:nvSpPr>
          <p:spPr>
            <a:xfrm>
              <a:off x="9049542" y="5109369"/>
              <a:ext cx="361950" cy="93146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40" name="Shape 492"/>
            <p:cNvSpPr/>
            <p:nvPr/>
          </p:nvSpPr>
          <p:spPr>
            <a:xfrm>
              <a:off x="9327992" y="4781392"/>
              <a:ext cx="521493" cy="467916"/>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41" name="Shape 493"/>
            <p:cNvSpPr/>
            <p:nvPr/>
          </p:nvSpPr>
          <p:spPr>
            <a:xfrm>
              <a:off x="9844882" y="5245894"/>
              <a:ext cx="378221"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42" name="Shape 494"/>
            <p:cNvSpPr/>
            <p:nvPr/>
          </p:nvSpPr>
          <p:spPr>
            <a:xfrm>
              <a:off x="7265222" y="4608864"/>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43" name="Shape 495"/>
            <p:cNvSpPr/>
            <p:nvPr/>
          </p:nvSpPr>
          <p:spPr>
            <a:xfrm>
              <a:off x="8269800" y="4608866"/>
              <a:ext cx="395283" cy="343295"/>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744" name="Shape 478"/>
          <p:cNvGrpSpPr/>
          <p:nvPr/>
        </p:nvGrpSpPr>
        <p:grpSpPr>
          <a:xfrm>
            <a:off x="2190145" y="3641406"/>
            <a:ext cx="1347042" cy="1161864"/>
            <a:chOff x="5801517" y="3337053"/>
            <a:chExt cx="4421585" cy="3039140"/>
          </a:xfrm>
        </p:grpSpPr>
        <p:sp>
          <p:nvSpPr>
            <p:cNvPr id="745" name="Shape 479"/>
            <p:cNvSpPr/>
            <p:nvPr/>
          </p:nvSpPr>
          <p:spPr>
            <a:xfrm>
              <a:off x="6620667" y="4235051"/>
              <a:ext cx="2808288" cy="132516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46" name="Shape 480"/>
            <p:cNvSpPr/>
            <p:nvPr/>
          </p:nvSpPr>
          <p:spPr>
            <a:xfrm>
              <a:off x="6160294" y="4667248"/>
              <a:ext cx="450057" cy="45005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47" name="Shape 481"/>
            <p:cNvSpPr/>
            <p:nvPr/>
          </p:nvSpPr>
          <p:spPr>
            <a:xfrm>
              <a:off x="5801517" y="5109369"/>
              <a:ext cx="360759"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48" name="Shape 482"/>
            <p:cNvSpPr/>
            <p:nvPr/>
          </p:nvSpPr>
          <p:spPr>
            <a:xfrm>
              <a:off x="6620667" y="5109369"/>
              <a:ext cx="378619"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49" name="Shape 483"/>
            <p:cNvSpPr/>
            <p:nvPr/>
          </p:nvSpPr>
          <p:spPr>
            <a:xfrm>
              <a:off x="6502617" y="3337053"/>
              <a:ext cx="503634" cy="467916"/>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50" name="Shape 484"/>
            <p:cNvSpPr/>
            <p:nvPr/>
          </p:nvSpPr>
          <p:spPr>
            <a:xfrm>
              <a:off x="6977857" y="3804444"/>
              <a:ext cx="538558" cy="50363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51" name="Shape 485"/>
            <p:cNvSpPr/>
            <p:nvPr/>
          </p:nvSpPr>
          <p:spPr>
            <a:xfrm>
              <a:off x="6531371" y="4221551"/>
              <a:ext cx="450453" cy="45124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52" name="Shape 486"/>
            <p:cNvSpPr/>
            <p:nvPr/>
          </p:nvSpPr>
          <p:spPr>
            <a:xfrm>
              <a:off x="7006432" y="6015830"/>
              <a:ext cx="914400" cy="3603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53" name="Shape 487"/>
            <p:cNvSpPr/>
            <p:nvPr/>
          </p:nvSpPr>
          <p:spPr>
            <a:xfrm>
              <a:off x="8471079" y="3818821"/>
              <a:ext cx="503238" cy="48617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54" name="Shape 488"/>
            <p:cNvSpPr/>
            <p:nvPr/>
          </p:nvSpPr>
          <p:spPr>
            <a:xfrm>
              <a:off x="8974288" y="3337053"/>
              <a:ext cx="521890" cy="48418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55" name="Shape 489"/>
            <p:cNvSpPr/>
            <p:nvPr/>
          </p:nvSpPr>
          <p:spPr>
            <a:xfrm>
              <a:off x="8921046" y="4235051"/>
              <a:ext cx="521493" cy="539354"/>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56" name="Shape 490"/>
            <p:cNvSpPr/>
            <p:nvPr/>
          </p:nvSpPr>
          <p:spPr>
            <a:xfrm>
              <a:off x="8148242" y="5971380"/>
              <a:ext cx="898126" cy="3603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57" name="Shape 491"/>
            <p:cNvSpPr/>
            <p:nvPr/>
          </p:nvSpPr>
          <p:spPr>
            <a:xfrm>
              <a:off x="9049542" y="5109369"/>
              <a:ext cx="361950" cy="93146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58" name="Shape 492"/>
            <p:cNvSpPr/>
            <p:nvPr/>
          </p:nvSpPr>
          <p:spPr>
            <a:xfrm>
              <a:off x="9327992" y="4781392"/>
              <a:ext cx="521493" cy="467916"/>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59" name="Shape 493"/>
            <p:cNvSpPr/>
            <p:nvPr/>
          </p:nvSpPr>
          <p:spPr>
            <a:xfrm>
              <a:off x="9844882" y="5245894"/>
              <a:ext cx="378221"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60" name="Shape 494"/>
            <p:cNvSpPr/>
            <p:nvPr/>
          </p:nvSpPr>
          <p:spPr>
            <a:xfrm>
              <a:off x="7265222" y="4608864"/>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61" name="Shape 495"/>
            <p:cNvSpPr/>
            <p:nvPr/>
          </p:nvSpPr>
          <p:spPr>
            <a:xfrm>
              <a:off x="8269800" y="4608866"/>
              <a:ext cx="395283" cy="343295"/>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762" name="Shape 478"/>
          <p:cNvGrpSpPr/>
          <p:nvPr/>
        </p:nvGrpSpPr>
        <p:grpSpPr>
          <a:xfrm>
            <a:off x="2342545" y="3793806"/>
            <a:ext cx="1347042" cy="1161864"/>
            <a:chOff x="5801517" y="3337053"/>
            <a:chExt cx="4421585" cy="3039140"/>
          </a:xfrm>
        </p:grpSpPr>
        <p:sp>
          <p:nvSpPr>
            <p:cNvPr id="763" name="Shape 479"/>
            <p:cNvSpPr/>
            <p:nvPr/>
          </p:nvSpPr>
          <p:spPr>
            <a:xfrm>
              <a:off x="6620667" y="4235051"/>
              <a:ext cx="2808288" cy="132516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64" name="Shape 480"/>
            <p:cNvSpPr/>
            <p:nvPr/>
          </p:nvSpPr>
          <p:spPr>
            <a:xfrm>
              <a:off x="6160294" y="4667248"/>
              <a:ext cx="450057" cy="45005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65" name="Shape 481"/>
            <p:cNvSpPr/>
            <p:nvPr/>
          </p:nvSpPr>
          <p:spPr>
            <a:xfrm>
              <a:off x="5801517" y="5109369"/>
              <a:ext cx="360759"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66" name="Shape 482"/>
            <p:cNvSpPr/>
            <p:nvPr/>
          </p:nvSpPr>
          <p:spPr>
            <a:xfrm>
              <a:off x="6620667" y="5109369"/>
              <a:ext cx="378619"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67" name="Shape 483"/>
            <p:cNvSpPr/>
            <p:nvPr/>
          </p:nvSpPr>
          <p:spPr>
            <a:xfrm>
              <a:off x="6502617" y="3337053"/>
              <a:ext cx="503634" cy="467916"/>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68" name="Shape 484"/>
            <p:cNvSpPr/>
            <p:nvPr/>
          </p:nvSpPr>
          <p:spPr>
            <a:xfrm>
              <a:off x="6977857" y="3804444"/>
              <a:ext cx="538558" cy="50363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69" name="Shape 485"/>
            <p:cNvSpPr/>
            <p:nvPr/>
          </p:nvSpPr>
          <p:spPr>
            <a:xfrm>
              <a:off x="6531371" y="4221551"/>
              <a:ext cx="450453" cy="45124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70" name="Shape 486"/>
            <p:cNvSpPr/>
            <p:nvPr/>
          </p:nvSpPr>
          <p:spPr>
            <a:xfrm>
              <a:off x="7006432" y="6015830"/>
              <a:ext cx="914400" cy="3603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71" name="Shape 487"/>
            <p:cNvSpPr/>
            <p:nvPr/>
          </p:nvSpPr>
          <p:spPr>
            <a:xfrm>
              <a:off x="8471079" y="3818821"/>
              <a:ext cx="503238" cy="48617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72" name="Shape 488"/>
            <p:cNvSpPr/>
            <p:nvPr/>
          </p:nvSpPr>
          <p:spPr>
            <a:xfrm>
              <a:off x="8974288" y="3337053"/>
              <a:ext cx="521890" cy="48418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73" name="Shape 489"/>
            <p:cNvSpPr/>
            <p:nvPr/>
          </p:nvSpPr>
          <p:spPr>
            <a:xfrm>
              <a:off x="8921046" y="4235051"/>
              <a:ext cx="521493" cy="539354"/>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74" name="Shape 490"/>
            <p:cNvSpPr/>
            <p:nvPr/>
          </p:nvSpPr>
          <p:spPr>
            <a:xfrm>
              <a:off x="8148242" y="5971380"/>
              <a:ext cx="898126" cy="3603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75" name="Shape 491"/>
            <p:cNvSpPr/>
            <p:nvPr/>
          </p:nvSpPr>
          <p:spPr>
            <a:xfrm>
              <a:off x="9049542" y="5109369"/>
              <a:ext cx="361950" cy="93146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76" name="Shape 492"/>
            <p:cNvSpPr/>
            <p:nvPr/>
          </p:nvSpPr>
          <p:spPr>
            <a:xfrm>
              <a:off x="9327992" y="4781392"/>
              <a:ext cx="521493" cy="467916"/>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77" name="Shape 493"/>
            <p:cNvSpPr/>
            <p:nvPr/>
          </p:nvSpPr>
          <p:spPr>
            <a:xfrm>
              <a:off x="9844882" y="5245894"/>
              <a:ext cx="378221"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78" name="Shape 494"/>
            <p:cNvSpPr/>
            <p:nvPr/>
          </p:nvSpPr>
          <p:spPr>
            <a:xfrm>
              <a:off x="7265222" y="4608864"/>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79" name="Shape 495"/>
            <p:cNvSpPr/>
            <p:nvPr/>
          </p:nvSpPr>
          <p:spPr>
            <a:xfrm>
              <a:off x="8269800" y="4608866"/>
              <a:ext cx="395283" cy="343295"/>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grpSp>
        <p:nvGrpSpPr>
          <p:cNvPr id="780" name="Shape 478"/>
          <p:cNvGrpSpPr/>
          <p:nvPr/>
        </p:nvGrpSpPr>
        <p:grpSpPr>
          <a:xfrm>
            <a:off x="2505300" y="4137111"/>
            <a:ext cx="1347042" cy="1161864"/>
            <a:chOff x="5801517" y="3337053"/>
            <a:chExt cx="4421585" cy="3039140"/>
          </a:xfrm>
        </p:grpSpPr>
        <p:sp>
          <p:nvSpPr>
            <p:cNvPr id="781" name="Shape 479"/>
            <p:cNvSpPr/>
            <p:nvPr/>
          </p:nvSpPr>
          <p:spPr>
            <a:xfrm>
              <a:off x="6620667" y="4235051"/>
              <a:ext cx="2808288" cy="132516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82" name="Shape 480"/>
            <p:cNvSpPr/>
            <p:nvPr/>
          </p:nvSpPr>
          <p:spPr>
            <a:xfrm>
              <a:off x="6160294" y="4667248"/>
              <a:ext cx="450057" cy="45005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83" name="Shape 481"/>
            <p:cNvSpPr/>
            <p:nvPr/>
          </p:nvSpPr>
          <p:spPr>
            <a:xfrm>
              <a:off x="5801517" y="5109369"/>
              <a:ext cx="360759"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84" name="Shape 482"/>
            <p:cNvSpPr/>
            <p:nvPr/>
          </p:nvSpPr>
          <p:spPr>
            <a:xfrm>
              <a:off x="6620667" y="5109369"/>
              <a:ext cx="378619"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85" name="Shape 483"/>
            <p:cNvSpPr/>
            <p:nvPr/>
          </p:nvSpPr>
          <p:spPr>
            <a:xfrm>
              <a:off x="6502617" y="3337053"/>
              <a:ext cx="503634" cy="467916"/>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86" name="Shape 484"/>
            <p:cNvSpPr/>
            <p:nvPr/>
          </p:nvSpPr>
          <p:spPr>
            <a:xfrm>
              <a:off x="6977857" y="3804444"/>
              <a:ext cx="538558" cy="50363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87" name="Shape 485"/>
            <p:cNvSpPr/>
            <p:nvPr/>
          </p:nvSpPr>
          <p:spPr>
            <a:xfrm>
              <a:off x="6531371" y="4221551"/>
              <a:ext cx="450453" cy="45124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88" name="Shape 486"/>
            <p:cNvSpPr/>
            <p:nvPr/>
          </p:nvSpPr>
          <p:spPr>
            <a:xfrm>
              <a:off x="7006432" y="6015830"/>
              <a:ext cx="914400" cy="3603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89" name="Shape 487"/>
            <p:cNvSpPr/>
            <p:nvPr/>
          </p:nvSpPr>
          <p:spPr>
            <a:xfrm>
              <a:off x="8471079" y="3818821"/>
              <a:ext cx="503238" cy="48617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90" name="Shape 488"/>
            <p:cNvSpPr/>
            <p:nvPr/>
          </p:nvSpPr>
          <p:spPr>
            <a:xfrm>
              <a:off x="8974288" y="3337053"/>
              <a:ext cx="521890" cy="484187"/>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91" name="Shape 489"/>
            <p:cNvSpPr/>
            <p:nvPr/>
          </p:nvSpPr>
          <p:spPr>
            <a:xfrm>
              <a:off x="8921046" y="4235051"/>
              <a:ext cx="521493" cy="539354"/>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92" name="Shape 490"/>
            <p:cNvSpPr/>
            <p:nvPr/>
          </p:nvSpPr>
          <p:spPr>
            <a:xfrm>
              <a:off x="8148242" y="5971380"/>
              <a:ext cx="898126" cy="360363"/>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93" name="Shape 491"/>
            <p:cNvSpPr/>
            <p:nvPr/>
          </p:nvSpPr>
          <p:spPr>
            <a:xfrm>
              <a:off x="9049542" y="5109369"/>
              <a:ext cx="361950" cy="931465"/>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94" name="Shape 492"/>
            <p:cNvSpPr/>
            <p:nvPr/>
          </p:nvSpPr>
          <p:spPr>
            <a:xfrm>
              <a:off x="9327992" y="4781392"/>
              <a:ext cx="521493" cy="467916"/>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95" name="Shape 493"/>
            <p:cNvSpPr/>
            <p:nvPr/>
          </p:nvSpPr>
          <p:spPr>
            <a:xfrm>
              <a:off x="9844882" y="5245894"/>
              <a:ext cx="378221" cy="914400"/>
            </a:xfrm>
            <a:prstGeom prst="rect">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96" name="Shape 494"/>
            <p:cNvSpPr/>
            <p:nvPr/>
          </p:nvSpPr>
          <p:spPr>
            <a:xfrm>
              <a:off x="7265222" y="4608864"/>
              <a:ext cx="395287" cy="344486"/>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97" name="Shape 495"/>
            <p:cNvSpPr/>
            <p:nvPr/>
          </p:nvSpPr>
          <p:spPr>
            <a:xfrm>
              <a:off x="8269800" y="4608866"/>
              <a:ext cx="395283" cy="343295"/>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grpSp>
        <p:nvGrpSpPr>
          <p:cNvPr id="5" name="Group 4"/>
          <p:cNvGrpSpPr/>
          <p:nvPr/>
        </p:nvGrpSpPr>
        <p:grpSpPr>
          <a:xfrm>
            <a:off x="1311564" y="176789"/>
            <a:ext cx="7909559" cy="6200775"/>
            <a:chOff x="0" y="195262"/>
            <a:chExt cx="7909559" cy="6200775"/>
          </a:xfrm>
        </p:grpSpPr>
        <p:grpSp>
          <p:nvGrpSpPr>
            <p:cNvPr id="4" name="Group 3"/>
            <p:cNvGrpSpPr/>
            <p:nvPr/>
          </p:nvGrpSpPr>
          <p:grpSpPr>
            <a:xfrm>
              <a:off x="0" y="195262"/>
              <a:ext cx="7909559" cy="6200775"/>
              <a:chOff x="2141220" y="328612"/>
              <a:chExt cx="7909559" cy="6200775"/>
            </a:xfrm>
          </p:grpSpPr>
          <p:pic>
            <p:nvPicPr>
              <p:cNvPr id="663" name="Shape 663"/>
              <p:cNvPicPr preferRelativeResize="0"/>
              <p:nvPr/>
            </p:nvPicPr>
            <p:blipFill rotWithShape="1">
              <a:blip r:embed="rId3">
                <a:alphaModFix/>
              </a:blip>
              <a:srcRect/>
              <a:stretch/>
            </p:blipFill>
            <p:spPr>
              <a:xfrm>
                <a:off x="2141220" y="328612"/>
                <a:ext cx="7909559" cy="6200775"/>
              </a:xfrm>
              <a:prstGeom prst="rect">
                <a:avLst/>
              </a:prstGeom>
              <a:noFill/>
              <a:ln>
                <a:noFill/>
              </a:ln>
            </p:spPr>
          </p:pic>
          <p:sp>
            <p:nvSpPr>
              <p:cNvPr id="2" name="Rectangle 1"/>
              <p:cNvSpPr/>
              <p:nvPr/>
            </p:nvSpPr>
            <p:spPr>
              <a:xfrm>
                <a:off x="5003398" y="1967210"/>
                <a:ext cx="2185214" cy="923330"/>
              </a:xfrm>
              <a:prstGeom prst="rect">
                <a:avLst/>
              </a:prstGeom>
              <a:noFill/>
            </p:spPr>
            <p:txBody>
              <a:bodyPr wrap="non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TIE!!!!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Rectangle 2"/>
              <p:cNvSpPr/>
              <p:nvPr/>
            </p:nvSpPr>
            <p:spPr>
              <a:xfrm>
                <a:off x="4113726" y="5329535"/>
                <a:ext cx="3964548" cy="584775"/>
              </a:xfrm>
              <a:prstGeom prst="rect">
                <a:avLst/>
              </a:prstGeom>
              <a:noFill/>
            </p:spPr>
            <p:txBody>
              <a:bodyPr wrap="none" lIns="91440" tIns="45720" rIns="91440" bIns="45720">
                <a:spAutoFit/>
              </a:bodyPr>
              <a:lstStyle/>
              <a:p>
                <a:pPr algn="ct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 Press </a:t>
                </a:r>
                <a:r>
                  <a:rPr lang="en-US" sz="3200" b="1" dirty="0">
                    <a:ln w="12700">
                      <a:solidFill>
                        <a:schemeClr val="accent5"/>
                      </a:solidFill>
                      <a:prstDash val="solid"/>
                    </a:ln>
                    <a:pattFill prst="ltDnDiag">
                      <a:fgClr>
                        <a:schemeClr val="accent5">
                          <a:lumMod val="60000"/>
                          <a:lumOff val="40000"/>
                        </a:schemeClr>
                      </a:fgClr>
                      <a:bgClr>
                        <a:schemeClr val="bg1"/>
                      </a:bgClr>
                    </a:pattFill>
                  </a:rPr>
                  <a:t>[</a:t>
                </a: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a] </a:t>
                </a: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to Start ]</a:t>
                </a:r>
                <a:endPar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grpSp>
        <p:sp>
          <p:nvSpPr>
            <p:cNvPr id="6" name="Rectangle 5"/>
            <p:cNvSpPr/>
            <p:nvPr/>
          </p:nvSpPr>
          <p:spPr>
            <a:xfrm>
              <a:off x="1301651" y="4395788"/>
              <a:ext cx="5306261" cy="584775"/>
            </a:xfrm>
            <a:prstGeom prst="rect">
              <a:avLst/>
            </a:prstGeom>
            <a:noFill/>
          </p:spPr>
          <p:txBody>
            <a:bodyPr wrap="none" lIns="91440" tIns="45720" rIns="91440" bIns="45720">
              <a:spAutoFit/>
            </a:bodyPr>
            <a:lstStyle/>
            <a:p>
              <a:pPr algn="ct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 Press </a:t>
              </a:r>
              <a:r>
                <a:rPr lang="en-US" sz="3200" b="1" dirty="0" smtClean="0">
                  <a:ln w="12700">
                    <a:solidFill>
                      <a:schemeClr val="accent5"/>
                    </a:solidFill>
                    <a:prstDash val="solid"/>
                  </a:ln>
                  <a:pattFill prst="ltDnDiag">
                    <a:fgClr>
                      <a:schemeClr val="accent5">
                        <a:lumMod val="60000"/>
                        <a:lumOff val="40000"/>
                      </a:schemeClr>
                    </a:fgClr>
                    <a:bgClr>
                      <a:schemeClr val="bg1"/>
                    </a:bgClr>
                  </a:pattFill>
                </a:rPr>
                <a:t>[i</a:t>
              </a: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 for instructions]</a:t>
              </a:r>
              <a:endPar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gr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050472" y="213735"/>
            <a:ext cx="7909559" cy="6200775"/>
            <a:chOff x="0" y="195262"/>
            <a:chExt cx="7909559" cy="6200775"/>
          </a:xfrm>
        </p:grpSpPr>
        <p:grpSp>
          <p:nvGrpSpPr>
            <p:cNvPr id="5" name="Group 4"/>
            <p:cNvGrpSpPr/>
            <p:nvPr/>
          </p:nvGrpSpPr>
          <p:grpSpPr>
            <a:xfrm>
              <a:off x="0" y="195262"/>
              <a:ext cx="7909559" cy="6200775"/>
              <a:chOff x="2141220" y="328612"/>
              <a:chExt cx="7909559" cy="6200775"/>
            </a:xfrm>
          </p:grpSpPr>
          <p:pic>
            <p:nvPicPr>
              <p:cNvPr id="6" name="Shape 663"/>
              <p:cNvPicPr preferRelativeResize="0"/>
              <p:nvPr/>
            </p:nvPicPr>
            <p:blipFill rotWithShape="1">
              <a:blip r:embed="rId2">
                <a:alphaModFix/>
              </a:blip>
              <a:srcRect/>
              <a:stretch/>
            </p:blipFill>
            <p:spPr>
              <a:xfrm>
                <a:off x="2141220" y="328612"/>
                <a:ext cx="7909559" cy="6200775"/>
              </a:xfrm>
              <a:prstGeom prst="rect">
                <a:avLst/>
              </a:prstGeom>
              <a:noFill/>
              <a:ln>
                <a:noFill/>
              </a:ln>
            </p:spPr>
          </p:pic>
          <p:sp>
            <p:nvSpPr>
              <p:cNvPr id="7" name="Rectangle 6"/>
              <p:cNvSpPr/>
              <p:nvPr/>
            </p:nvSpPr>
            <p:spPr>
              <a:xfrm>
                <a:off x="3291392" y="1967210"/>
                <a:ext cx="5609228" cy="923330"/>
              </a:xfrm>
              <a:prstGeom prst="rect">
                <a:avLst/>
              </a:prstGeom>
              <a:noFill/>
            </p:spPr>
            <p:txBody>
              <a:bodyPr wrap="non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Player 1 Wins!!!!</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Rectangle 7"/>
              <p:cNvSpPr/>
              <p:nvPr/>
            </p:nvSpPr>
            <p:spPr>
              <a:xfrm>
                <a:off x="4113726" y="5329535"/>
                <a:ext cx="3964548" cy="584775"/>
              </a:xfrm>
              <a:prstGeom prst="rect">
                <a:avLst/>
              </a:prstGeom>
              <a:noFill/>
            </p:spPr>
            <p:txBody>
              <a:bodyPr wrap="none" lIns="91440" tIns="45720" rIns="91440" bIns="45720">
                <a:spAutoFit/>
              </a:bodyPr>
              <a:lstStyle/>
              <a:p>
                <a:pPr algn="ct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 Press </a:t>
                </a:r>
                <a:r>
                  <a:rPr lang="en-US" sz="3200" b="1" dirty="0">
                    <a:ln w="12700">
                      <a:solidFill>
                        <a:schemeClr val="accent5"/>
                      </a:solidFill>
                      <a:prstDash val="solid"/>
                    </a:ln>
                    <a:pattFill prst="ltDnDiag">
                      <a:fgClr>
                        <a:schemeClr val="accent5">
                          <a:lumMod val="60000"/>
                          <a:lumOff val="40000"/>
                        </a:schemeClr>
                      </a:fgClr>
                      <a:bgClr>
                        <a:schemeClr val="bg1"/>
                      </a:bgClr>
                    </a:pattFill>
                  </a:rPr>
                  <a:t>[</a:t>
                </a: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a] </a:t>
                </a: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to Start ]</a:t>
                </a:r>
                <a:endPar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grpSp>
        <p:sp>
          <p:nvSpPr>
            <p:cNvPr id="9" name="Rectangle 8"/>
            <p:cNvSpPr/>
            <p:nvPr/>
          </p:nvSpPr>
          <p:spPr>
            <a:xfrm>
              <a:off x="1301651" y="4395788"/>
              <a:ext cx="5306261" cy="584775"/>
            </a:xfrm>
            <a:prstGeom prst="rect">
              <a:avLst/>
            </a:prstGeom>
            <a:noFill/>
          </p:spPr>
          <p:txBody>
            <a:bodyPr wrap="none" lIns="91440" tIns="45720" rIns="91440" bIns="45720">
              <a:spAutoFit/>
            </a:bodyPr>
            <a:lstStyle/>
            <a:p>
              <a:pPr algn="ct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 Press </a:t>
              </a:r>
              <a:r>
                <a:rPr lang="en-US" sz="3200" b="1" dirty="0" smtClean="0">
                  <a:ln w="12700">
                    <a:solidFill>
                      <a:schemeClr val="accent5"/>
                    </a:solidFill>
                    <a:prstDash val="solid"/>
                  </a:ln>
                  <a:pattFill prst="ltDnDiag">
                    <a:fgClr>
                      <a:schemeClr val="accent5">
                        <a:lumMod val="60000"/>
                        <a:lumOff val="40000"/>
                      </a:schemeClr>
                    </a:fgClr>
                    <a:bgClr>
                      <a:schemeClr val="bg1"/>
                    </a:bgClr>
                  </a:pattFill>
                </a:rPr>
                <a:t>[i</a:t>
              </a: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 for instructions]</a:t>
              </a:r>
              <a:endPar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grpSp>
    </p:spTree>
    <p:extLst>
      <p:ext uri="{BB962C8B-B14F-4D97-AF65-F5344CB8AC3E}">
        <p14:creationId xmlns:p14="http://schemas.microsoft.com/office/powerpoint/2010/main" val="191144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865745" y="278389"/>
            <a:ext cx="7909559" cy="6200775"/>
            <a:chOff x="0" y="195262"/>
            <a:chExt cx="7909559" cy="6200775"/>
          </a:xfrm>
        </p:grpSpPr>
        <p:grpSp>
          <p:nvGrpSpPr>
            <p:cNvPr id="8" name="Group 7"/>
            <p:cNvGrpSpPr/>
            <p:nvPr/>
          </p:nvGrpSpPr>
          <p:grpSpPr>
            <a:xfrm>
              <a:off x="0" y="195262"/>
              <a:ext cx="7909559" cy="6200775"/>
              <a:chOff x="2141220" y="328612"/>
              <a:chExt cx="7909559" cy="6200775"/>
            </a:xfrm>
          </p:grpSpPr>
          <p:pic>
            <p:nvPicPr>
              <p:cNvPr id="9" name="Shape 663"/>
              <p:cNvPicPr preferRelativeResize="0"/>
              <p:nvPr/>
            </p:nvPicPr>
            <p:blipFill rotWithShape="1">
              <a:blip r:embed="rId2">
                <a:alphaModFix/>
              </a:blip>
              <a:srcRect/>
              <a:stretch/>
            </p:blipFill>
            <p:spPr>
              <a:xfrm>
                <a:off x="2141220" y="328612"/>
                <a:ext cx="7909559" cy="6200775"/>
              </a:xfrm>
              <a:prstGeom prst="rect">
                <a:avLst/>
              </a:prstGeom>
              <a:noFill/>
              <a:ln>
                <a:noFill/>
              </a:ln>
            </p:spPr>
          </p:pic>
          <p:sp>
            <p:nvSpPr>
              <p:cNvPr id="10" name="Rectangle 9"/>
              <p:cNvSpPr/>
              <p:nvPr/>
            </p:nvSpPr>
            <p:spPr>
              <a:xfrm>
                <a:off x="3349101" y="1967210"/>
                <a:ext cx="5493812" cy="923330"/>
              </a:xfrm>
              <a:prstGeom prst="rect">
                <a:avLst/>
              </a:prstGeom>
              <a:noFill/>
            </p:spPr>
            <p:txBody>
              <a:bodyPr wrap="non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Player 2 wins!!!!</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1" name="Rectangle 10"/>
              <p:cNvSpPr/>
              <p:nvPr/>
            </p:nvSpPr>
            <p:spPr>
              <a:xfrm>
                <a:off x="4113726" y="5329535"/>
                <a:ext cx="3964548" cy="584775"/>
              </a:xfrm>
              <a:prstGeom prst="rect">
                <a:avLst/>
              </a:prstGeom>
              <a:noFill/>
            </p:spPr>
            <p:txBody>
              <a:bodyPr wrap="none" lIns="91440" tIns="45720" rIns="91440" bIns="45720">
                <a:spAutoFit/>
              </a:bodyPr>
              <a:lstStyle/>
              <a:p>
                <a:pPr algn="ct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 Press </a:t>
                </a:r>
                <a:r>
                  <a:rPr lang="en-US" sz="3200" b="1" dirty="0">
                    <a:ln w="12700">
                      <a:solidFill>
                        <a:schemeClr val="accent5"/>
                      </a:solidFill>
                      <a:prstDash val="solid"/>
                    </a:ln>
                    <a:pattFill prst="ltDnDiag">
                      <a:fgClr>
                        <a:schemeClr val="accent5">
                          <a:lumMod val="60000"/>
                          <a:lumOff val="40000"/>
                        </a:schemeClr>
                      </a:fgClr>
                      <a:bgClr>
                        <a:schemeClr val="bg1"/>
                      </a:bgClr>
                    </a:pattFill>
                  </a:rPr>
                  <a:t>[</a:t>
                </a: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a] </a:t>
                </a: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to Start ]</a:t>
                </a:r>
                <a:endPar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grpSp>
        <p:sp>
          <p:nvSpPr>
            <p:cNvPr id="12" name="Rectangle 11"/>
            <p:cNvSpPr/>
            <p:nvPr/>
          </p:nvSpPr>
          <p:spPr>
            <a:xfrm>
              <a:off x="1301651" y="4395788"/>
              <a:ext cx="5306261" cy="584775"/>
            </a:xfrm>
            <a:prstGeom prst="rect">
              <a:avLst/>
            </a:prstGeom>
            <a:noFill/>
          </p:spPr>
          <p:txBody>
            <a:bodyPr wrap="none" lIns="91440" tIns="45720" rIns="91440" bIns="45720">
              <a:spAutoFit/>
            </a:bodyPr>
            <a:lstStyle/>
            <a:p>
              <a:pPr algn="ct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 Press </a:t>
              </a:r>
              <a:r>
                <a:rPr lang="en-US" sz="3200" b="1" dirty="0" smtClean="0">
                  <a:ln w="12700">
                    <a:solidFill>
                      <a:schemeClr val="accent5"/>
                    </a:solidFill>
                    <a:prstDash val="solid"/>
                  </a:ln>
                  <a:pattFill prst="ltDnDiag">
                    <a:fgClr>
                      <a:schemeClr val="accent5">
                        <a:lumMod val="60000"/>
                        <a:lumOff val="40000"/>
                      </a:schemeClr>
                    </a:fgClr>
                    <a:bgClr>
                      <a:schemeClr val="bg1"/>
                    </a:bgClr>
                  </a:pattFill>
                </a:rPr>
                <a:t>[i</a:t>
              </a: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 for instructions]</a:t>
              </a:r>
              <a:endPar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grpSp>
    </p:spTree>
    <p:extLst>
      <p:ext uri="{BB962C8B-B14F-4D97-AF65-F5344CB8AC3E}">
        <p14:creationId xmlns:p14="http://schemas.microsoft.com/office/powerpoint/2010/main" val="1579577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717964" y="121371"/>
            <a:ext cx="7909559" cy="6200775"/>
            <a:chOff x="0" y="84425"/>
            <a:chExt cx="7909559" cy="6200775"/>
          </a:xfrm>
        </p:grpSpPr>
        <p:grpSp>
          <p:nvGrpSpPr>
            <p:cNvPr id="4" name="Group 3"/>
            <p:cNvGrpSpPr/>
            <p:nvPr/>
          </p:nvGrpSpPr>
          <p:grpSpPr>
            <a:xfrm>
              <a:off x="0" y="84425"/>
              <a:ext cx="7909559" cy="6200775"/>
              <a:chOff x="2141220" y="328612"/>
              <a:chExt cx="7909559" cy="6200775"/>
            </a:xfrm>
          </p:grpSpPr>
          <p:pic>
            <p:nvPicPr>
              <p:cNvPr id="5" name="Shape 663"/>
              <p:cNvPicPr preferRelativeResize="0"/>
              <p:nvPr/>
            </p:nvPicPr>
            <p:blipFill rotWithShape="1">
              <a:blip r:embed="rId2">
                <a:alphaModFix/>
              </a:blip>
              <a:srcRect/>
              <a:stretch/>
            </p:blipFill>
            <p:spPr>
              <a:xfrm>
                <a:off x="2141220" y="328612"/>
                <a:ext cx="7909559" cy="6200775"/>
              </a:xfrm>
              <a:prstGeom prst="rect">
                <a:avLst/>
              </a:prstGeom>
              <a:noFill/>
              <a:ln>
                <a:noFill/>
              </a:ln>
            </p:spPr>
          </p:pic>
          <p:sp>
            <p:nvSpPr>
              <p:cNvPr id="6" name="Rectangle 5"/>
              <p:cNvSpPr/>
              <p:nvPr/>
            </p:nvSpPr>
            <p:spPr>
              <a:xfrm>
                <a:off x="3926183" y="1967210"/>
                <a:ext cx="4339651" cy="923330"/>
              </a:xfrm>
              <a:prstGeom prst="rect">
                <a:avLst/>
              </a:prstGeom>
              <a:noFill/>
            </p:spPr>
            <p:txBody>
              <a:bodyPr wrap="non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Space Wars!</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Rectangle 6"/>
              <p:cNvSpPr/>
              <p:nvPr/>
            </p:nvSpPr>
            <p:spPr>
              <a:xfrm>
                <a:off x="4113726" y="5329535"/>
                <a:ext cx="3964548" cy="584775"/>
              </a:xfrm>
              <a:prstGeom prst="rect">
                <a:avLst/>
              </a:prstGeom>
              <a:noFill/>
            </p:spPr>
            <p:txBody>
              <a:bodyPr wrap="none" lIns="91440" tIns="45720" rIns="91440" bIns="45720">
                <a:spAutoFit/>
              </a:bodyPr>
              <a:lstStyle/>
              <a:p>
                <a:pPr algn="ct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 Press </a:t>
                </a:r>
                <a:r>
                  <a:rPr lang="en-US" sz="3200" b="1" dirty="0">
                    <a:ln w="12700">
                      <a:solidFill>
                        <a:schemeClr val="accent5"/>
                      </a:solidFill>
                      <a:prstDash val="solid"/>
                    </a:ln>
                    <a:pattFill prst="ltDnDiag">
                      <a:fgClr>
                        <a:schemeClr val="accent5">
                          <a:lumMod val="60000"/>
                          <a:lumOff val="40000"/>
                        </a:schemeClr>
                      </a:fgClr>
                      <a:bgClr>
                        <a:schemeClr val="bg1"/>
                      </a:bgClr>
                    </a:pattFill>
                  </a:rPr>
                  <a:t>[</a:t>
                </a: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a] </a:t>
                </a: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to Start ]</a:t>
                </a:r>
                <a:endPar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grpSp>
        <p:sp>
          <p:nvSpPr>
            <p:cNvPr id="9" name="Rectangle 8"/>
            <p:cNvSpPr/>
            <p:nvPr/>
          </p:nvSpPr>
          <p:spPr>
            <a:xfrm>
              <a:off x="1301651" y="4395788"/>
              <a:ext cx="5306261" cy="584775"/>
            </a:xfrm>
            <a:prstGeom prst="rect">
              <a:avLst/>
            </a:prstGeom>
            <a:noFill/>
          </p:spPr>
          <p:txBody>
            <a:bodyPr wrap="none" lIns="91440" tIns="45720" rIns="91440" bIns="45720">
              <a:spAutoFit/>
            </a:bodyPr>
            <a:lstStyle/>
            <a:p>
              <a:pPr algn="ct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 Press </a:t>
              </a:r>
              <a:r>
                <a:rPr lang="en-US" sz="3200" b="1" dirty="0" smtClean="0">
                  <a:ln w="12700">
                    <a:solidFill>
                      <a:schemeClr val="accent5"/>
                    </a:solidFill>
                    <a:prstDash val="solid"/>
                  </a:ln>
                  <a:pattFill prst="ltDnDiag">
                    <a:fgClr>
                      <a:schemeClr val="accent5">
                        <a:lumMod val="60000"/>
                        <a:lumOff val="40000"/>
                      </a:schemeClr>
                    </a:fgClr>
                    <a:bgClr>
                      <a:schemeClr val="bg1"/>
                    </a:bgClr>
                  </a:pattFill>
                </a:rPr>
                <a:t>[i</a:t>
              </a: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 for instructions]</a:t>
              </a:r>
              <a:endPar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grpSp>
    </p:spTree>
    <p:extLst>
      <p:ext uri="{BB962C8B-B14F-4D97-AF65-F5344CB8AC3E}">
        <p14:creationId xmlns:p14="http://schemas.microsoft.com/office/powerpoint/2010/main" val="1863523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1724701" y="396284"/>
            <a:ext cx="7909559" cy="6200775"/>
            <a:chOff x="163755" y="239266"/>
            <a:chExt cx="7909559" cy="6200775"/>
          </a:xfrm>
        </p:grpSpPr>
        <p:pic>
          <p:nvPicPr>
            <p:cNvPr id="5" name="Shape 663"/>
            <p:cNvPicPr preferRelativeResize="0"/>
            <p:nvPr/>
          </p:nvPicPr>
          <p:blipFill rotWithShape="1">
            <a:blip r:embed="rId2">
              <a:alphaModFix/>
            </a:blip>
            <a:srcRect/>
            <a:stretch/>
          </p:blipFill>
          <p:spPr>
            <a:xfrm>
              <a:off x="163755" y="239266"/>
              <a:ext cx="7909559" cy="6200775"/>
            </a:xfrm>
            <a:prstGeom prst="rect">
              <a:avLst/>
            </a:prstGeom>
            <a:noFill/>
            <a:ln>
              <a:noFill/>
            </a:ln>
          </p:spPr>
        </p:pic>
        <p:sp>
          <p:nvSpPr>
            <p:cNvPr id="8" name="Rectangle 7"/>
            <p:cNvSpPr/>
            <p:nvPr/>
          </p:nvSpPr>
          <p:spPr>
            <a:xfrm>
              <a:off x="1972506" y="5196185"/>
              <a:ext cx="3964548" cy="584775"/>
            </a:xfrm>
            <a:prstGeom prst="rect">
              <a:avLst/>
            </a:prstGeom>
            <a:noFill/>
          </p:spPr>
          <p:txBody>
            <a:bodyPr wrap="none" lIns="91440" tIns="45720" rIns="91440" bIns="45720">
              <a:spAutoFit/>
            </a:bodyPr>
            <a:lstStyle/>
            <a:p>
              <a:pPr algn="ct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 Press </a:t>
              </a:r>
              <a:r>
                <a:rPr lang="en-US" sz="3200" b="1" dirty="0">
                  <a:ln w="12700">
                    <a:solidFill>
                      <a:schemeClr val="accent5"/>
                    </a:solidFill>
                    <a:prstDash val="solid"/>
                  </a:ln>
                  <a:pattFill prst="ltDnDiag">
                    <a:fgClr>
                      <a:schemeClr val="accent5">
                        <a:lumMod val="60000"/>
                        <a:lumOff val="40000"/>
                      </a:schemeClr>
                    </a:fgClr>
                    <a:bgClr>
                      <a:schemeClr val="bg1"/>
                    </a:bgClr>
                  </a:pattFill>
                </a:rPr>
                <a:t>[</a:t>
              </a: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a] </a:t>
              </a:r>
              <a:r>
                <a:rPr lang="en-US" sz="3200" b="1" cap="none" spc="0" dirty="0" smtClean="0">
                  <a:ln w="12700">
                    <a:solidFill>
                      <a:schemeClr val="accent5"/>
                    </a:solidFill>
                    <a:prstDash val="solid"/>
                  </a:ln>
                  <a:pattFill prst="ltDnDiag">
                    <a:fgClr>
                      <a:schemeClr val="accent5">
                        <a:lumMod val="60000"/>
                        <a:lumOff val="40000"/>
                      </a:schemeClr>
                    </a:fgClr>
                    <a:bgClr>
                      <a:schemeClr val="bg1"/>
                    </a:bgClr>
                  </a:pattFill>
                  <a:effectLst/>
                </a:rPr>
                <a:t>to Start ]</a:t>
              </a:r>
              <a:endPar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grpSp>
          <p:nvGrpSpPr>
            <p:cNvPr id="13" name="Group 12"/>
            <p:cNvGrpSpPr/>
            <p:nvPr/>
          </p:nvGrpSpPr>
          <p:grpSpPr>
            <a:xfrm>
              <a:off x="770743" y="2315737"/>
              <a:ext cx="865414" cy="783771"/>
              <a:chOff x="9018815" y="3532274"/>
              <a:chExt cx="865414" cy="783771"/>
            </a:xfrm>
          </p:grpSpPr>
          <p:sp>
            <p:nvSpPr>
              <p:cNvPr id="9" name="Rounded Rectangle 8"/>
              <p:cNvSpPr/>
              <p:nvPr/>
            </p:nvSpPr>
            <p:spPr>
              <a:xfrm>
                <a:off x="9018815" y="3532274"/>
                <a:ext cx="865414" cy="783771"/>
              </a:xfrm>
              <a:prstGeom prst="roundRect">
                <a:avLst/>
              </a:prstGeom>
              <a:solidFill>
                <a:schemeClr val="bg1"/>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Left Arrow 9"/>
              <p:cNvSpPr/>
              <p:nvPr/>
            </p:nvSpPr>
            <p:spPr>
              <a:xfrm>
                <a:off x="9197522" y="3790232"/>
                <a:ext cx="508000" cy="267854"/>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4" name="Group 13"/>
            <p:cNvGrpSpPr/>
            <p:nvPr/>
          </p:nvGrpSpPr>
          <p:grpSpPr>
            <a:xfrm>
              <a:off x="2259692" y="2315736"/>
              <a:ext cx="865414" cy="783771"/>
              <a:chOff x="9018815" y="3532274"/>
              <a:chExt cx="865414" cy="783771"/>
            </a:xfrm>
          </p:grpSpPr>
          <p:sp>
            <p:nvSpPr>
              <p:cNvPr id="15" name="Rounded Rectangle 14"/>
              <p:cNvSpPr/>
              <p:nvPr/>
            </p:nvSpPr>
            <p:spPr>
              <a:xfrm>
                <a:off x="9018815" y="3532274"/>
                <a:ext cx="865414" cy="783771"/>
              </a:xfrm>
              <a:prstGeom prst="roundRect">
                <a:avLst/>
              </a:prstGeom>
              <a:solidFill>
                <a:schemeClr val="bg1"/>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Left Arrow 15"/>
              <p:cNvSpPr/>
              <p:nvPr/>
            </p:nvSpPr>
            <p:spPr>
              <a:xfrm rot="10800000">
                <a:off x="9197522" y="3790232"/>
                <a:ext cx="508000" cy="267854"/>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1" name="Group 20"/>
            <p:cNvGrpSpPr/>
            <p:nvPr/>
          </p:nvGrpSpPr>
          <p:grpSpPr>
            <a:xfrm>
              <a:off x="4941124" y="2245956"/>
              <a:ext cx="865414" cy="923330"/>
              <a:chOff x="9532469" y="2490922"/>
              <a:chExt cx="865414" cy="923330"/>
            </a:xfrm>
          </p:grpSpPr>
          <p:sp>
            <p:nvSpPr>
              <p:cNvPr id="18" name="Rounded Rectangle 17"/>
              <p:cNvSpPr/>
              <p:nvPr/>
            </p:nvSpPr>
            <p:spPr>
              <a:xfrm>
                <a:off x="9532469" y="2630481"/>
                <a:ext cx="865414" cy="783771"/>
              </a:xfrm>
              <a:prstGeom prst="roundRect">
                <a:avLst/>
              </a:prstGeom>
              <a:solidFill>
                <a:schemeClr val="bg1"/>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p:cNvSpPr/>
              <p:nvPr/>
            </p:nvSpPr>
            <p:spPr>
              <a:xfrm>
                <a:off x="9614740" y="2490922"/>
                <a:ext cx="7008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a:t>
                </a:r>
                <a:endParaRPr lang="en-US" sz="5400" b="0" cap="none" spc="0" dirty="0">
                  <a:ln w="0"/>
                  <a:solidFill>
                    <a:schemeClr val="tx1"/>
                  </a:solidFill>
                  <a:effectLst>
                    <a:outerShdw blurRad="38100" dist="19050" dir="2700000" algn="tl" rotWithShape="0">
                      <a:schemeClr val="dk1">
                        <a:alpha val="40000"/>
                      </a:schemeClr>
                    </a:outerShdw>
                  </a:effectLst>
                </a:endParaRPr>
              </a:p>
            </p:txBody>
          </p:sp>
        </p:grpSp>
        <p:grpSp>
          <p:nvGrpSpPr>
            <p:cNvPr id="26" name="Group 25"/>
            <p:cNvGrpSpPr/>
            <p:nvPr/>
          </p:nvGrpSpPr>
          <p:grpSpPr>
            <a:xfrm>
              <a:off x="6484941" y="2314381"/>
              <a:ext cx="865414" cy="923330"/>
              <a:chOff x="10082567" y="2961775"/>
              <a:chExt cx="865414" cy="923330"/>
            </a:xfrm>
          </p:grpSpPr>
          <p:sp>
            <p:nvSpPr>
              <p:cNvPr id="23" name="Rounded Rectangle 22"/>
              <p:cNvSpPr/>
              <p:nvPr/>
            </p:nvSpPr>
            <p:spPr>
              <a:xfrm>
                <a:off x="10082567" y="3031554"/>
                <a:ext cx="865414" cy="783771"/>
              </a:xfrm>
              <a:prstGeom prst="roundRect">
                <a:avLst/>
              </a:prstGeom>
              <a:solidFill>
                <a:schemeClr val="bg1"/>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10230582" y="2961775"/>
                <a:ext cx="541296"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d</a:t>
                </a:r>
                <a:endParaRPr lang="en-US" sz="5400" b="0" cap="none" spc="0" dirty="0">
                  <a:ln w="0"/>
                  <a:solidFill>
                    <a:schemeClr val="tx1"/>
                  </a:solidFill>
                  <a:effectLst>
                    <a:outerShdw blurRad="38100" dist="19050" dir="2700000" algn="tl" rotWithShape="0">
                      <a:schemeClr val="dk1">
                        <a:alpha val="40000"/>
                      </a:schemeClr>
                    </a:outerShdw>
                  </a:effectLst>
                </a:endParaRPr>
              </a:p>
            </p:txBody>
          </p:sp>
        </p:grpSp>
        <p:grpSp>
          <p:nvGrpSpPr>
            <p:cNvPr id="31" name="Group 30"/>
            <p:cNvGrpSpPr/>
            <p:nvPr/>
          </p:nvGrpSpPr>
          <p:grpSpPr>
            <a:xfrm>
              <a:off x="4412176" y="4126450"/>
              <a:ext cx="3474630" cy="744601"/>
              <a:chOff x="7867625" y="2848756"/>
              <a:chExt cx="3474630" cy="744601"/>
            </a:xfrm>
          </p:grpSpPr>
          <p:sp>
            <p:nvSpPr>
              <p:cNvPr id="28" name="Rounded Rectangle 27"/>
              <p:cNvSpPr/>
              <p:nvPr/>
            </p:nvSpPr>
            <p:spPr>
              <a:xfrm>
                <a:off x="8210619" y="2848756"/>
                <a:ext cx="2994330" cy="744601"/>
              </a:xfrm>
              <a:prstGeom prst="roundRect">
                <a:avLst/>
              </a:prstGeom>
              <a:solidFill>
                <a:schemeClr val="bg1"/>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p:cNvSpPr/>
              <p:nvPr/>
            </p:nvSpPr>
            <p:spPr>
              <a:xfrm>
                <a:off x="7867625" y="2959447"/>
                <a:ext cx="3474630"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SPACEBAR</a:t>
                </a:r>
                <a:endParaRPr lang="en-US" sz="2800" b="0" cap="none" spc="0" dirty="0">
                  <a:ln w="0"/>
                  <a:solidFill>
                    <a:schemeClr val="tx1"/>
                  </a:solidFill>
                  <a:effectLst>
                    <a:outerShdw blurRad="38100" dist="19050" dir="2700000" algn="tl" rotWithShape="0">
                      <a:schemeClr val="dk1">
                        <a:alpha val="40000"/>
                      </a:schemeClr>
                    </a:outerShdw>
                  </a:effectLst>
                </a:endParaRPr>
              </a:p>
            </p:txBody>
          </p:sp>
        </p:grpSp>
        <p:grpSp>
          <p:nvGrpSpPr>
            <p:cNvPr id="36" name="Group 35"/>
            <p:cNvGrpSpPr/>
            <p:nvPr/>
          </p:nvGrpSpPr>
          <p:grpSpPr>
            <a:xfrm>
              <a:off x="1181760" y="3801075"/>
              <a:ext cx="1488949" cy="783771"/>
              <a:chOff x="8501465" y="3017546"/>
              <a:chExt cx="1488949" cy="783771"/>
            </a:xfrm>
          </p:grpSpPr>
          <p:sp>
            <p:nvSpPr>
              <p:cNvPr id="33" name="Rounded Rectangle 32"/>
              <p:cNvSpPr/>
              <p:nvPr/>
            </p:nvSpPr>
            <p:spPr>
              <a:xfrm>
                <a:off x="8501465" y="3017546"/>
                <a:ext cx="1488949" cy="783771"/>
              </a:xfrm>
              <a:prstGeom prst="roundRect">
                <a:avLst/>
              </a:prstGeom>
              <a:solidFill>
                <a:schemeClr val="bg1"/>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Rectangle 34"/>
              <p:cNvSpPr/>
              <p:nvPr/>
            </p:nvSpPr>
            <p:spPr>
              <a:xfrm>
                <a:off x="8530773" y="3042510"/>
                <a:ext cx="356188"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0</a:t>
                </a:r>
                <a:endParaRPr lang="en-US" sz="2400" b="0" cap="none" spc="0" dirty="0">
                  <a:ln w="0"/>
                  <a:solidFill>
                    <a:schemeClr val="tx1"/>
                  </a:solidFill>
                  <a:effectLst>
                    <a:outerShdw blurRad="38100" dist="19050" dir="2700000" algn="tl" rotWithShape="0">
                      <a:schemeClr val="dk1">
                        <a:alpha val="40000"/>
                      </a:schemeClr>
                    </a:outerShdw>
                  </a:effectLst>
                </a:endParaRPr>
              </a:p>
            </p:txBody>
          </p:sp>
        </p:grpSp>
        <p:sp>
          <p:nvSpPr>
            <p:cNvPr id="37" name="TextBox 36"/>
            <p:cNvSpPr txBox="1"/>
            <p:nvPr/>
          </p:nvSpPr>
          <p:spPr>
            <a:xfrm>
              <a:off x="1055731" y="601089"/>
              <a:ext cx="6125606" cy="1384995"/>
            </a:xfrm>
            <a:prstGeom prst="rect">
              <a:avLst/>
            </a:prstGeom>
            <a:noFill/>
          </p:spPr>
          <p:txBody>
            <a:bodyPr wrap="square" rtlCol="0">
              <a:spAutoFit/>
            </a:bodyPr>
            <a:lstStyle/>
            <a:p>
              <a:r>
                <a:rPr lang="en-CA" dirty="0" smtClean="0">
                  <a:solidFill>
                    <a:schemeClr val="bg1"/>
                  </a:solidFill>
                </a:rPr>
                <a:t>The goal of the game is to reduce your opponent’s health from 3 to 0 by shooting them or by allowing aliens on your opponent’s side to kill him. You cannot shoot aliens on your opponent’s side. You must also not allow aliens to come to close to you. There will be neutral aliens flying through the centre periodically, killing them will drop buffs which will help you if you walk over them (up to a limit depending on the buff).  </a:t>
              </a:r>
              <a:endParaRPr lang="en-CA" dirty="0">
                <a:solidFill>
                  <a:schemeClr val="bg1"/>
                </a:solidFill>
              </a:endParaRPr>
            </a:p>
          </p:txBody>
        </p:sp>
        <p:sp>
          <p:nvSpPr>
            <p:cNvPr id="38" name="TextBox 37"/>
            <p:cNvSpPr txBox="1"/>
            <p:nvPr/>
          </p:nvSpPr>
          <p:spPr>
            <a:xfrm>
              <a:off x="770744" y="3235029"/>
              <a:ext cx="996910" cy="461665"/>
            </a:xfrm>
            <a:prstGeom prst="rect">
              <a:avLst/>
            </a:prstGeom>
            <a:noFill/>
          </p:spPr>
          <p:txBody>
            <a:bodyPr wrap="square" rtlCol="0">
              <a:spAutoFit/>
            </a:bodyPr>
            <a:lstStyle/>
            <a:p>
              <a:r>
                <a:rPr lang="en-CA" sz="1200" dirty="0" smtClean="0">
                  <a:solidFill>
                    <a:schemeClr val="bg1"/>
                  </a:solidFill>
                </a:rPr>
                <a:t>Player 1 move left</a:t>
              </a:r>
              <a:endParaRPr lang="en-CA" sz="1200" dirty="0">
                <a:solidFill>
                  <a:schemeClr val="bg1"/>
                </a:solidFill>
              </a:endParaRPr>
            </a:p>
          </p:txBody>
        </p:sp>
        <p:sp>
          <p:nvSpPr>
            <p:cNvPr id="43" name="TextBox 42"/>
            <p:cNvSpPr txBox="1"/>
            <p:nvPr/>
          </p:nvSpPr>
          <p:spPr>
            <a:xfrm>
              <a:off x="2118960" y="3177739"/>
              <a:ext cx="996910" cy="461665"/>
            </a:xfrm>
            <a:prstGeom prst="rect">
              <a:avLst/>
            </a:prstGeom>
            <a:noFill/>
          </p:spPr>
          <p:txBody>
            <a:bodyPr wrap="square" rtlCol="0">
              <a:spAutoFit/>
            </a:bodyPr>
            <a:lstStyle/>
            <a:p>
              <a:r>
                <a:rPr lang="en-CA" sz="1200" dirty="0" smtClean="0">
                  <a:solidFill>
                    <a:schemeClr val="bg1"/>
                  </a:solidFill>
                </a:rPr>
                <a:t>Player 1 move right</a:t>
              </a:r>
              <a:endParaRPr lang="en-CA" sz="1200" dirty="0">
                <a:solidFill>
                  <a:schemeClr val="bg1"/>
                </a:solidFill>
              </a:endParaRPr>
            </a:p>
          </p:txBody>
        </p:sp>
        <p:sp>
          <p:nvSpPr>
            <p:cNvPr id="44" name="TextBox 43"/>
            <p:cNvSpPr txBox="1"/>
            <p:nvPr/>
          </p:nvSpPr>
          <p:spPr>
            <a:xfrm>
              <a:off x="1427779" y="4637433"/>
              <a:ext cx="996910" cy="461665"/>
            </a:xfrm>
            <a:prstGeom prst="rect">
              <a:avLst/>
            </a:prstGeom>
            <a:noFill/>
          </p:spPr>
          <p:txBody>
            <a:bodyPr wrap="square" rtlCol="0">
              <a:spAutoFit/>
            </a:bodyPr>
            <a:lstStyle/>
            <a:p>
              <a:r>
                <a:rPr lang="en-CA" sz="1200" dirty="0" smtClean="0">
                  <a:solidFill>
                    <a:schemeClr val="bg1"/>
                  </a:solidFill>
                </a:rPr>
                <a:t>Player 1 shoot</a:t>
              </a:r>
              <a:endParaRPr lang="en-CA" sz="1200" dirty="0">
                <a:solidFill>
                  <a:schemeClr val="bg1"/>
                </a:solidFill>
              </a:endParaRPr>
            </a:p>
          </p:txBody>
        </p:sp>
        <p:sp>
          <p:nvSpPr>
            <p:cNvPr id="45" name="TextBox 44"/>
            <p:cNvSpPr txBox="1"/>
            <p:nvPr/>
          </p:nvSpPr>
          <p:spPr>
            <a:xfrm>
              <a:off x="5906694" y="4902100"/>
              <a:ext cx="996910" cy="461665"/>
            </a:xfrm>
            <a:prstGeom prst="rect">
              <a:avLst/>
            </a:prstGeom>
            <a:noFill/>
          </p:spPr>
          <p:txBody>
            <a:bodyPr wrap="square" rtlCol="0">
              <a:spAutoFit/>
            </a:bodyPr>
            <a:lstStyle/>
            <a:p>
              <a:r>
                <a:rPr lang="en-CA" sz="1200" dirty="0" smtClean="0">
                  <a:solidFill>
                    <a:schemeClr val="bg1"/>
                  </a:solidFill>
                </a:rPr>
                <a:t>Player 2 shoot</a:t>
              </a:r>
              <a:endParaRPr lang="en-CA" sz="1200" dirty="0">
                <a:solidFill>
                  <a:schemeClr val="bg1"/>
                </a:solidFill>
              </a:endParaRPr>
            </a:p>
          </p:txBody>
        </p:sp>
        <p:sp>
          <p:nvSpPr>
            <p:cNvPr id="46" name="TextBox 45"/>
            <p:cNvSpPr txBox="1"/>
            <p:nvPr/>
          </p:nvSpPr>
          <p:spPr>
            <a:xfrm>
              <a:off x="4954052" y="3323407"/>
              <a:ext cx="996910" cy="461665"/>
            </a:xfrm>
            <a:prstGeom prst="rect">
              <a:avLst/>
            </a:prstGeom>
            <a:noFill/>
          </p:spPr>
          <p:txBody>
            <a:bodyPr wrap="square" rtlCol="0">
              <a:spAutoFit/>
            </a:bodyPr>
            <a:lstStyle/>
            <a:p>
              <a:r>
                <a:rPr lang="en-CA" sz="1200" dirty="0" smtClean="0">
                  <a:solidFill>
                    <a:schemeClr val="bg1"/>
                  </a:solidFill>
                </a:rPr>
                <a:t>Player 2 move left</a:t>
              </a:r>
              <a:endParaRPr lang="en-CA" sz="1200" dirty="0">
                <a:solidFill>
                  <a:schemeClr val="bg1"/>
                </a:solidFill>
              </a:endParaRPr>
            </a:p>
          </p:txBody>
        </p:sp>
        <p:sp>
          <p:nvSpPr>
            <p:cNvPr id="47" name="TextBox 46"/>
            <p:cNvSpPr txBox="1"/>
            <p:nvPr/>
          </p:nvSpPr>
          <p:spPr>
            <a:xfrm>
              <a:off x="6513683" y="3339653"/>
              <a:ext cx="996910" cy="461665"/>
            </a:xfrm>
            <a:prstGeom prst="rect">
              <a:avLst/>
            </a:prstGeom>
            <a:noFill/>
          </p:spPr>
          <p:txBody>
            <a:bodyPr wrap="square" rtlCol="0">
              <a:spAutoFit/>
            </a:bodyPr>
            <a:lstStyle/>
            <a:p>
              <a:r>
                <a:rPr lang="en-CA" sz="1200" dirty="0" smtClean="0">
                  <a:solidFill>
                    <a:schemeClr val="bg1"/>
                  </a:solidFill>
                </a:rPr>
                <a:t>Player 2 move right</a:t>
              </a:r>
              <a:endParaRPr lang="en-CA" sz="1200" dirty="0">
                <a:solidFill>
                  <a:schemeClr val="bg1"/>
                </a:solidFill>
              </a:endParaRPr>
            </a:p>
          </p:txBody>
        </p:sp>
      </p:grpSp>
    </p:spTree>
    <p:extLst>
      <p:ext uri="{BB962C8B-B14F-4D97-AF65-F5344CB8AC3E}">
        <p14:creationId xmlns:p14="http://schemas.microsoft.com/office/powerpoint/2010/main" val="1149815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6225" y="4474471"/>
            <a:ext cx="95250" cy="3524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0151" y="4642125"/>
            <a:ext cx="59975" cy="21867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flipV="1">
            <a:off x="8137675" y="4642125"/>
            <a:ext cx="59974" cy="218677"/>
          </a:xfrm>
          <a:prstGeom prst="rect">
            <a:avLst/>
          </a:prstGeom>
        </p:spPr>
      </p:pic>
      <p:sp>
        <p:nvSpPr>
          <p:cNvPr id="5" name="Shape 695"/>
          <p:cNvSpPr/>
          <p:nvPr/>
        </p:nvSpPr>
        <p:spPr>
          <a:xfrm>
            <a:off x="6590198" y="4230590"/>
            <a:ext cx="149362" cy="121941"/>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695"/>
          <p:cNvSpPr/>
          <p:nvPr/>
        </p:nvSpPr>
        <p:spPr>
          <a:xfrm>
            <a:off x="7038282" y="4352531"/>
            <a:ext cx="149362" cy="121941"/>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695"/>
          <p:cNvSpPr/>
          <p:nvPr/>
        </p:nvSpPr>
        <p:spPr>
          <a:xfrm>
            <a:off x="6888921" y="4352531"/>
            <a:ext cx="149362" cy="121941"/>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695"/>
          <p:cNvSpPr/>
          <p:nvPr/>
        </p:nvSpPr>
        <p:spPr>
          <a:xfrm>
            <a:off x="6739559" y="4352531"/>
            <a:ext cx="149362" cy="121941"/>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695"/>
          <p:cNvSpPr/>
          <p:nvPr/>
        </p:nvSpPr>
        <p:spPr>
          <a:xfrm>
            <a:off x="6590198" y="4352531"/>
            <a:ext cx="149362" cy="121941"/>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695"/>
          <p:cNvSpPr/>
          <p:nvPr/>
        </p:nvSpPr>
        <p:spPr>
          <a:xfrm>
            <a:off x="6440836" y="4230589"/>
            <a:ext cx="149362" cy="121941"/>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695"/>
          <p:cNvSpPr/>
          <p:nvPr/>
        </p:nvSpPr>
        <p:spPr>
          <a:xfrm>
            <a:off x="8272678" y="3557771"/>
            <a:ext cx="154565" cy="128404"/>
          </a:xfrm>
          <a:prstGeom prst="rect">
            <a:avLst/>
          </a:prstGeom>
          <a:solidFill>
            <a:srgbClr val="5CEAE6">
              <a:alpha val="64230"/>
            </a:srgbClr>
          </a:solidFill>
          <a:ln w="9525" cap="flat" cmpd="sng">
            <a:no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695"/>
          <p:cNvSpPr/>
          <p:nvPr/>
        </p:nvSpPr>
        <p:spPr>
          <a:xfrm>
            <a:off x="7486367" y="4230589"/>
            <a:ext cx="149362" cy="121941"/>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695"/>
          <p:cNvSpPr/>
          <p:nvPr/>
        </p:nvSpPr>
        <p:spPr>
          <a:xfrm>
            <a:off x="7337005" y="4352531"/>
            <a:ext cx="149362" cy="121941"/>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695"/>
          <p:cNvSpPr/>
          <p:nvPr/>
        </p:nvSpPr>
        <p:spPr>
          <a:xfrm>
            <a:off x="7337005" y="4230590"/>
            <a:ext cx="149362" cy="121941"/>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695"/>
          <p:cNvSpPr/>
          <p:nvPr/>
        </p:nvSpPr>
        <p:spPr>
          <a:xfrm>
            <a:off x="7187644" y="4352531"/>
            <a:ext cx="149362" cy="121941"/>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695"/>
          <p:cNvSpPr/>
          <p:nvPr/>
        </p:nvSpPr>
        <p:spPr>
          <a:xfrm>
            <a:off x="7187644" y="4230590"/>
            <a:ext cx="149362" cy="121941"/>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695"/>
          <p:cNvSpPr/>
          <p:nvPr/>
        </p:nvSpPr>
        <p:spPr>
          <a:xfrm>
            <a:off x="7038282" y="4231667"/>
            <a:ext cx="149362" cy="121941"/>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695"/>
          <p:cNvSpPr/>
          <p:nvPr/>
        </p:nvSpPr>
        <p:spPr>
          <a:xfrm>
            <a:off x="6888921" y="4231308"/>
            <a:ext cx="149362" cy="121941"/>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695"/>
          <p:cNvSpPr/>
          <p:nvPr/>
        </p:nvSpPr>
        <p:spPr>
          <a:xfrm>
            <a:off x="6739559" y="4230590"/>
            <a:ext cx="149362" cy="121941"/>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695"/>
          <p:cNvSpPr/>
          <p:nvPr/>
        </p:nvSpPr>
        <p:spPr>
          <a:xfrm>
            <a:off x="6440836" y="4352529"/>
            <a:ext cx="149362" cy="121941"/>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695"/>
          <p:cNvSpPr/>
          <p:nvPr/>
        </p:nvSpPr>
        <p:spPr>
          <a:xfrm>
            <a:off x="2679790" y="5079846"/>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695"/>
          <p:cNvSpPr/>
          <p:nvPr/>
        </p:nvSpPr>
        <p:spPr>
          <a:xfrm>
            <a:off x="2374866" y="5570659"/>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695"/>
          <p:cNvSpPr/>
          <p:nvPr/>
        </p:nvSpPr>
        <p:spPr>
          <a:xfrm>
            <a:off x="1897990" y="5325252"/>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695"/>
          <p:cNvSpPr/>
          <p:nvPr/>
        </p:nvSpPr>
        <p:spPr>
          <a:xfrm>
            <a:off x="667275" y="4322071"/>
            <a:ext cx="521200"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695"/>
          <p:cNvSpPr/>
          <p:nvPr/>
        </p:nvSpPr>
        <p:spPr>
          <a:xfrm>
            <a:off x="819674" y="4474471"/>
            <a:ext cx="846287" cy="490813"/>
          </a:xfrm>
          <a:prstGeom prst="rect">
            <a:avLst/>
          </a:prstGeom>
          <a:solidFill>
            <a:srgbClr val="5CEAE6">
              <a:alpha val="64230"/>
            </a:srgbClr>
          </a:solidFill>
          <a:ln w="9525" cap="flat" cmpd="sng">
            <a:solidFill>
              <a:srgbClr val="66B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3367087"/>
            <a:ext cx="152400" cy="123825"/>
          </a:xfrm>
          <a:prstGeom prst="rect">
            <a:avLst/>
          </a:prstGeom>
        </p:spPr>
      </p:pic>
      <p:sp>
        <p:nvSpPr>
          <p:cNvPr id="28" name="Shape 695"/>
          <p:cNvSpPr/>
          <p:nvPr/>
        </p:nvSpPr>
        <p:spPr>
          <a:xfrm>
            <a:off x="8425078" y="3710171"/>
            <a:ext cx="154565" cy="128404"/>
          </a:xfrm>
          <a:prstGeom prst="rect">
            <a:avLst/>
          </a:prstGeom>
          <a:solidFill>
            <a:schemeClr val="accent2">
              <a:lumMod val="40000"/>
              <a:lumOff val="60000"/>
              <a:alpha val="64230"/>
            </a:schemeClr>
          </a:solidFill>
          <a:ln w="9525" cap="flat" cmpd="sng">
            <a:no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265883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473" y="1914799"/>
            <a:ext cx="116379" cy="36940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6132" y="3309699"/>
            <a:ext cx="987237" cy="42448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8006" y="4017371"/>
            <a:ext cx="723900" cy="42862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7271661" y="3292186"/>
            <a:ext cx="987237" cy="441993"/>
          </a:xfrm>
          <a:prstGeom prst="rect">
            <a:avLst/>
          </a:prstGeom>
        </p:spPr>
      </p:pic>
      <p:grpSp>
        <p:nvGrpSpPr>
          <p:cNvPr id="12" name="Group 11"/>
          <p:cNvGrpSpPr/>
          <p:nvPr/>
        </p:nvGrpSpPr>
        <p:grpSpPr>
          <a:xfrm>
            <a:off x="5687726" y="1411059"/>
            <a:ext cx="2752025" cy="1285643"/>
            <a:chOff x="530157" y="973761"/>
            <a:chExt cx="2931967" cy="1264988"/>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649" y="1794089"/>
              <a:ext cx="154274" cy="425608"/>
            </a:xfrm>
            <a:prstGeom prst="rect">
              <a:avLst/>
            </a:prstGeom>
          </p:spPr>
        </p:pic>
        <p:pic>
          <p:nvPicPr>
            <p:cNvPr id="5" name="Picture 6" descr="http://4.bp.blogspot.com/-etyNTo8hpIE/Uf8BfJYeymI/AAAAAAAAA5Q/9emQpKVj1fo/s1600/fighter-0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157" y="973761"/>
              <a:ext cx="2931967" cy="1264988"/>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746" y="5229716"/>
            <a:ext cx="204653" cy="649597"/>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5648" y="4904918"/>
            <a:ext cx="204653" cy="649597"/>
          </a:xfrm>
          <a:prstGeom prst="rect">
            <a:avLst/>
          </a:prstGeom>
        </p:spPr>
      </p:pic>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975" y="5109919"/>
            <a:ext cx="204653" cy="649597"/>
          </a:xfrm>
          <a:prstGeom prst="rect">
            <a:avLst/>
          </a:prstGeom>
        </p:spPr>
      </p:pic>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954" y="5277202"/>
            <a:ext cx="204653" cy="649597"/>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94642" y="3140268"/>
            <a:ext cx="981075" cy="428625"/>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94641" y="3200333"/>
            <a:ext cx="981075" cy="400975"/>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94642" y="3180321"/>
            <a:ext cx="981075" cy="428625"/>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94641" y="3240386"/>
            <a:ext cx="981075" cy="400975"/>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94642" y="3140268"/>
            <a:ext cx="981075" cy="428625"/>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94641" y="3200333"/>
            <a:ext cx="981075" cy="400975"/>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99217" y="3174633"/>
            <a:ext cx="981075" cy="428625"/>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13751" y="2987971"/>
            <a:ext cx="981075" cy="400975"/>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2200" y="3660234"/>
            <a:ext cx="981075" cy="428625"/>
          </a:xfrm>
          <a:prstGeom prst="rect">
            <a:avLst/>
          </a:prstGeom>
        </p:spPr>
      </p:pic>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46671" y="3974664"/>
            <a:ext cx="981075" cy="400975"/>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3151" y="3185248"/>
            <a:ext cx="981075" cy="428625"/>
          </a:xfrm>
          <a:prstGeom prst="rect">
            <a:avLst/>
          </a:prstGeom>
        </p:spPr>
      </p:pic>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35714" y="3601308"/>
            <a:ext cx="981075" cy="436263"/>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2477" y="613603"/>
            <a:ext cx="400014" cy="400014"/>
          </a:xfrm>
          <a:prstGeom prst="rect">
            <a:avLst/>
          </a:prstGeom>
        </p:spPr>
      </p:pic>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67957" y="613603"/>
            <a:ext cx="362756" cy="357983"/>
          </a:xfrm>
          <a:prstGeom prst="rect">
            <a:avLst/>
          </a:prstGeom>
        </p:spPr>
      </p:pic>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76179" y="677640"/>
            <a:ext cx="177042" cy="196473"/>
          </a:xfrm>
          <a:prstGeom prst="rect">
            <a:avLst/>
          </a:prstGeom>
        </p:spPr>
      </p:pic>
      <p:pic>
        <p:nvPicPr>
          <p:cNvPr id="10" name="Picture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98687" y="709240"/>
            <a:ext cx="148709" cy="164873"/>
          </a:xfrm>
          <a:prstGeom prst="rect">
            <a:avLst/>
          </a:prstGeom>
        </p:spPr>
      </p:pic>
    </p:spTree>
    <p:extLst>
      <p:ext uri="{BB962C8B-B14F-4D97-AF65-F5344CB8AC3E}">
        <p14:creationId xmlns:p14="http://schemas.microsoft.com/office/powerpoint/2010/main" val="217868991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1694</TotalTime>
  <Words>201</Words>
  <Application>Microsoft Office PowerPoint</Application>
  <PresentationFormat>Widescreen</PresentationFormat>
  <Paragraphs>27</Paragraphs>
  <Slides>14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Hengcheng pola</dc:creator>
  <cp:lastModifiedBy>Hengcheng pola</cp:lastModifiedBy>
  <cp:revision>43</cp:revision>
  <dcterms:modified xsi:type="dcterms:W3CDTF">2016-05-30T23:19:36Z</dcterms:modified>
</cp:coreProperties>
</file>