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4DE3"/>
    <a:srgbClr val="FEDF82"/>
    <a:srgbClr val="7030A0"/>
    <a:srgbClr val="5E4985"/>
    <a:srgbClr val="F1E82B"/>
    <a:srgbClr val="B5F6FD"/>
    <a:srgbClr val="FBB07E"/>
    <a:srgbClr val="E3AC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-5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6081B-B479-4C94-8887-B864D708B682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5E494-4927-41C9-BAA0-5DE2B63FD0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304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5E494-4927-41C9-BAA0-5DE2B63FD06D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761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5E494-4927-41C9-BAA0-5DE2B63FD06D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458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A495-9E67-4C7D-85B7-D7157327A9AB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636D-6F1A-4325-B058-DF68C54D3B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930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A495-9E67-4C7D-85B7-D7157327A9AB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636D-6F1A-4325-B058-DF68C54D3B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791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A495-9E67-4C7D-85B7-D7157327A9AB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636D-6F1A-4325-B058-DF68C54D3B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976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A495-9E67-4C7D-85B7-D7157327A9AB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636D-6F1A-4325-B058-DF68C54D3B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876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A495-9E67-4C7D-85B7-D7157327A9AB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636D-6F1A-4325-B058-DF68C54D3B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133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A495-9E67-4C7D-85B7-D7157327A9AB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636D-6F1A-4325-B058-DF68C54D3B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970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A495-9E67-4C7D-85B7-D7157327A9AB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636D-6F1A-4325-B058-DF68C54D3B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529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A495-9E67-4C7D-85B7-D7157327A9AB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636D-6F1A-4325-B058-DF68C54D3B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284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A495-9E67-4C7D-85B7-D7157327A9AB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636D-6F1A-4325-B058-DF68C54D3B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793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A495-9E67-4C7D-85B7-D7157327A9AB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636D-6F1A-4325-B058-DF68C54D3B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952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A495-9E67-4C7D-85B7-D7157327A9AB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636D-6F1A-4325-B058-DF68C54D3B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505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8A495-9E67-4C7D-85B7-D7157327A9AB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9636D-6F1A-4325-B058-DF68C54D3B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149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9920844" y="758911"/>
            <a:ext cx="579549" cy="53709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Rectangle 103"/>
          <p:cNvSpPr/>
          <p:nvPr/>
        </p:nvSpPr>
        <p:spPr>
          <a:xfrm>
            <a:off x="11192251" y="330562"/>
            <a:ext cx="579549" cy="53709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ounded Rectangle 11"/>
          <p:cNvSpPr/>
          <p:nvPr/>
        </p:nvSpPr>
        <p:spPr>
          <a:xfrm>
            <a:off x="4761528" y="1211108"/>
            <a:ext cx="2799908" cy="1091939"/>
          </a:xfrm>
          <a:prstGeom prst="roundRect">
            <a:avLst/>
          </a:prstGeom>
          <a:solidFill>
            <a:srgbClr val="5E49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4" name="Group 23"/>
          <p:cNvGrpSpPr/>
          <p:nvPr/>
        </p:nvGrpSpPr>
        <p:grpSpPr>
          <a:xfrm rot="4634684">
            <a:off x="9938486" y="2327535"/>
            <a:ext cx="271964" cy="253457"/>
            <a:chOff x="2433208" y="1911201"/>
            <a:chExt cx="1134240" cy="1176079"/>
          </a:xfrm>
        </p:grpSpPr>
        <p:sp>
          <p:nvSpPr>
            <p:cNvPr id="14" name="Flowchart: Connector 13"/>
            <p:cNvSpPr/>
            <p:nvPr/>
          </p:nvSpPr>
          <p:spPr>
            <a:xfrm>
              <a:off x="2433208" y="1911201"/>
              <a:ext cx="1134240" cy="1176079"/>
            </a:xfrm>
            <a:prstGeom prst="flowChartConnector">
              <a:avLst/>
            </a:prstGeom>
            <a:solidFill>
              <a:srgbClr val="B5F6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872006" y="1972969"/>
              <a:ext cx="256644" cy="1052542"/>
              <a:chOff x="1299220" y="4118797"/>
              <a:chExt cx="297760" cy="1161541"/>
            </a:xfrm>
          </p:grpSpPr>
          <p:sp>
            <p:nvSpPr>
              <p:cNvPr id="22" name="Flowchart: Connector 21"/>
              <p:cNvSpPr/>
              <p:nvPr/>
            </p:nvSpPr>
            <p:spPr>
              <a:xfrm>
                <a:off x="1299220" y="4118797"/>
                <a:ext cx="297760" cy="1161541"/>
              </a:xfrm>
              <a:prstGeom prst="flowChartConnector">
                <a:avLst/>
              </a:prstGeom>
              <a:solidFill>
                <a:srgbClr val="F1E82B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3" name="Flowchart: Connector 22"/>
              <p:cNvSpPr/>
              <p:nvPr/>
            </p:nvSpPr>
            <p:spPr>
              <a:xfrm>
                <a:off x="1422342" y="4351837"/>
                <a:ext cx="45719" cy="695459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 rot="4227668">
            <a:off x="7062740" y="1644317"/>
            <a:ext cx="271964" cy="253457"/>
            <a:chOff x="2433208" y="1911201"/>
            <a:chExt cx="1134240" cy="1176079"/>
          </a:xfrm>
        </p:grpSpPr>
        <p:sp>
          <p:nvSpPr>
            <p:cNvPr id="26" name="Flowchart: Connector 25"/>
            <p:cNvSpPr/>
            <p:nvPr/>
          </p:nvSpPr>
          <p:spPr>
            <a:xfrm>
              <a:off x="2433208" y="1911201"/>
              <a:ext cx="1134240" cy="1176079"/>
            </a:xfrm>
            <a:prstGeom prst="flowChartConnector">
              <a:avLst/>
            </a:prstGeom>
            <a:solidFill>
              <a:srgbClr val="B5F6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2872006" y="1972969"/>
              <a:ext cx="256644" cy="1052542"/>
              <a:chOff x="1299220" y="4118797"/>
              <a:chExt cx="297760" cy="1161541"/>
            </a:xfrm>
          </p:grpSpPr>
          <p:sp>
            <p:nvSpPr>
              <p:cNvPr id="28" name="Flowchart: Connector 27"/>
              <p:cNvSpPr/>
              <p:nvPr/>
            </p:nvSpPr>
            <p:spPr>
              <a:xfrm>
                <a:off x="1299220" y="4118797"/>
                <a:ext cx="297760" cy="1161541"/>
              </a:xfrm>
              <a:prstGeom prst="flowChartConnector">
                <a:avLst/>
              </a:prstGeom>
              <a:solidFill>
                <a:srgbClr val="F1E82B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9" name="Flowchart: Connector 28"/>
              <p:cNvSpPr/>
              <p:nvPr/>
            </p:nvSpPr>
            <p:spPr>
              <a:xfrm>
                <a:off x="1422342" y="4351837"/>
                <a:ext cx="45719" cy="695459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45" name="Isosceles Triangle 44"/>
          <p:cNvSpPr/>
          <p:nvPr/>
        </p:nvSpPr>
        <p:spPr>
          <a:xfrm>
            <a:off x="9155734" y="1429683"/>
            <a:ext cx="52963" cy="54886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43" name="Group 142"/>
          <p:cNvGrpSpPr/>
          <p:nvPr/>
        </p:nvGrpSpPr>
        <p:grpSpPr>
          <a:xfrm rot="4634684">
            <a:off x="10090886" y="2479935"/>
            <a:ext cx="271964" cy="253457"/>
            <a:chOff x="2433208" y="1911201"/>
            <a:chExt cx="1134240" cy="1176079"/>
          </a:xfrm>
        </p:grpSpPr>
        <p:sp>
          <p:nvSpPr>
            <p:cNvPr id="144" name="Flowchart: Connector 143"/>
            <p:cNvSpPr/>
            <p:nvPr/>
          </p:nvSpPr>
          <p:spPr>
            <a:xfrm>
              <a:off x="2433208" y="1911201"/>
              <a:ext cx="1134240" cy="1176079"/>
            </a:xfrm>
            <a:prstGeom prst="flowChartConnector">
              <a:avLst/>
            </a:prstGeom>
            <a:solidFill>
              <a:srgbClr val="B5F6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2872006" y="1972969"/>
              <a:ext cx="256644" cy="1052542"/>
              <a:chOff x="1299220" y="4118797"/>
              <a:chExt cx="297760" cy="1161541"/>
            </a:xfrm>
          </p:grpSpPr>
          <p:sp>
            <p:nvSpPr>
              <p:cNvPr id="146" name="Flowchart: Connector 145"/>
              <p:cNvSpPr/>
              <p:nvPr/>
            </p:nvSpPr>
            <p:spPr>
              <a:xfrm>
                <a:off x="1299220" y="4118797"/>
                <a:ext cx="297760" cy="1161541"/>
              </a:xfrm>
              <a:prstGeom prst="flowChartConnector">
                <a:avLst/>
              </a:prstGeom>
              <a:solidFill>
                <a:srgbClr val="F1E82B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7" name="Flowchart: Connector 146"/>
              <p:cNvSpPr/>
              <p:nvPr/>
            </p:nvSpPr>
            <p:spPr>
              <a:xfrm>
                <a:off x="1422342" y="4351837"/>
                <a:ext cx="45719" cy="695459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148" name="Group 147"/>
          <p:cNvGrpSpPr/>
          <p:nvPr/>
        </p:nvGrpSpPr>
        <p:grpSpPr>
          <a:xfrm rot="4634684">
            <a:off x="10243286" y="2632335"/>
            <a:ext cx="271964" cy="253457"/>
            <a:chOff x="2433208" y="1911201"/>
            <a:chExt cx="1134240" cy="1176079"/>
          </a:xfrm>
        </p:grpSpPr>
        <p:sp>
          <p:nvSpPr>
            <p:cNvPr id="149" name="Flowchart: Connector 148"/>
            <p:cNvSpPr/>
            <p:nvPr/>
          </p:nvSpPr>
          <p:spPr>
            <a:xfrm>
              <a:off x="2433208" y="1911201"/>
              <a:ext cx="1134240" cy="1176079"/>
            </a:xfrm>
            <a:prstGeom prst="flowChartConnector">
              <a:avLst/>
            </a:prstGeom>
            <a:solidFill>
              <a:srgbClr val="B5F6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2872006" y="1972969"/>
              <a:ext cx="256644" cy="1052542"/>
              <a:chOff x="1299220" y="4118797"/>
              <a:chExt cx="297760" cy="1161541"/>
            </a:xfrm>
          </p:grpSpPr>
          <p:sp>
            <p:nvSpPr>
              <p:cNvPr id="151" name="Flowchart: Connector 150"/>
              <p:cNvSpPr/>
              <p:nvPr/>
            </p:nvSpPr>
            <p:spPr>
              <a:xfrm>
                <a:off x="1299220" y="4118797"/>
                <a:ext cx="297760" cy="1161541"/>
              </a:xfrm>
              <a:prstGeom prst="flowChartConnector">
                <a:avLst/>
              </a:prstGeom>
              <a:solidFill>
                <a:srgbClr val="F1E82B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52" name="Flowchart: Connector 151"/>
              <p:cNvSpPr/>
              <p:nvPr/>
            </p:nvSpPr>
            <p:spPr>
              <a:xfrm>
                <a:off x="1422342" y="4351837"/>
                <a:ext cx="45719" cy="695459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153" name="Group 152"/>
          <p:cNvGrpSpPr/>
          <p:nvPr/>
        </p:nvGrpSpPr>
        <p:grpSpPr>
          <a:xfrm rot="4634684">
            <a:off x="10395686" y="2784735"/>
            <a:ext cx="271964" cy="253457"/>
            <a:chOff x="2433208" y="1911201"/>
            <a:chExt cx="1134240" cy="1176079"/>
          </a:xfrm>
        </p:grpSpPr>
        <p:sp>
          <p:nvSpPr>
            <p:cNvPr id="154" name="Flowchart: Connector 153"/>
            <p:cNvSpPr/>
            <p:nvPr/>
          </p:nvSpPr>
          <p:spPr>
            <a:xfrm>
              <a:off x="2433208" y="1911201"/>
              <a:ext cx="1134240" cy="1176079"/>
            </a:xfrm>
            <a:prstGeom prst="flowChartConnector">
              <a:avLst/>
            </a:prstGeom>
            <a:solidFill>
              <a:srgbClr val="B5F6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2872006" y="1972969"/>
              <a:ext cx="256644" cy="1052542"/>
              <a:chOff x="1299220" y="4118797"/>
              <a:chExt cx="297760" cy="1161541"/>
            </a:xfrm>
          </p:grpSpPr>
          <p:sp>
            <p:nvSpPr>
              <p:cNvPr id="156" name="Flowchart: Connector 155"/>
              <p:cNvSpPr/>
              <p:nvPr/>
            </p:nvSpPr>
            <p:spPr>
              <a:xfrm>
                <a:off x="1299220" y="4118797"/>
                <a:ext cx="297760" cy="1161541"/>
              </a:xfrm>
              <a:prstGeom prst="flowChartConnector">
                <a:avLst/>
              </a:prstGeom>
              <a:solidFill>
                <a:srgbClr val="F1E82B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57" name="Flowchart: Connector 156"/>
              <p:cNvSpPr/>
              <p:nvPr/>
            </p:nvSpPr>
            <p:spPr>
              <a:xfrm>
                <a:off x="1422342" y="4351837"/>
                <a:ext cx="45719" cy="695459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158" name="Group 157"/>
          <p:cNvGrpSpPr/>
          <p:nvPr/>
        </p:nvGrpSpPr>
        <p:grpSpPr>
          <a:xfrm rot="4634684">
            <a:off x="10548086" y="2937135"/>
            <a:ext cx="271964" cy="253457"/>
            <a:chOff x="2433208" y="1911201"/>
            <a:chExt cx="1134240" cy="1176079"/>
          </a:xfrm>
        </p:grpSpPr>
        <p:sp>
          <p:nvSpPr>
            <p:cNvPr id="159" name="Flowchart: Connector 158"/>
            <p:cNvSpPr/>
            <p:nvPr/>
          </p:nvSpPr>
          <p:spPr>
            <a:xfrm>
              <a:off x="2433208" y="1911201"/>
              <a:ext cx="1134240" cy="1176079"/>
            </a:xfrm>
            <a:prstGeom prst="flowChartConnector">
              <a:avLst/>
            </a:prstGeom>
            <a:solidFill>
              <a:srgbClr val="B5F6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2872006" y="1972969"/>
              <a:ext cx="256644" cy="1052542"/>
              <a:chOff x="1299220" y="4118797"/>
              <a:chExt cx="297760" cy="1161541"/>
            </a:xfrm>
          </p:grpSpPr>
          <p:sp>
            <p:nvSpPr>
              <p:cNvPr id="161" name="Flowchart: Connector 160"/>
              <p:cNvSpPr/>
              <p:nvPr/>
            </p:nvSpPr>
            <p:spPr>
              <a:xfrm>
                <a:off x="1299220" y="4118797"/>
                <a:ext cx="297760" cy="1161541"/>
              </a:xfrm>
              <a:prstGeom prst="flowChartConnector">
                <a:avLst/>
              </a:prstGeom>
              <a:solidFill>
                <a:srgbClr val="F1E82B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2" name="Flowchart: Connector 161"/>
              <p:cNvSpPr/>
              <p:nvPr/>
            </p:nvSpPr>
            <p:spPr>
              <a:xfrm>
                <a:off x="1422342" y="4351837"/>
                <a:ext cx="45719" cy="695459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163" name="Group 162"/>
          <p:cNvGrpSpPr/>
          <p:nvPr/>
        </p:nvGrpSpPr>
        <p:grpSpPr>
          <a:xfrm rot="4634684">
            <a:off x="10700486" y="3089535"/>
            <a:ext cx="271964" cy="253457"/>
            <a:chOff x="2433208" y="1911201"/>
            <a:chExt cx="1134240" cy="1176079"/>
          </a:xfrm>
        </p:grpSpPr>
        <p:sp>
          <p:nvSpPr>
            <p:cNvPr id="164" name="Flowchart: Connector 163"/>
            <p:cNvSpPr/>
            <p:nvPr/>
          </p:nvSpPr>
          <p:spPr>
            <a:xfrm>
              <a:off x="2433208" y="1911201"/>
              <a:ext cx="1134240" cy="1176079"/>
            </a:xfrm>
            <a:prstGeom prst="flowChartConnector">
              <a:avLst/>
            </a:prstGeom>
            <a:solidFill>
              <a:srgbClr val="B5F6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65" name="Group 164"/>
            <p:cNvGrpSpPr/>
            <p:nvPr/>
          </p:nvGrpSpPr>
          <p:grpSpPr>
            <a:xfrm>
              <a:off x="2872006" y="1972969"/>
              <a:ext cx="256644" cy="1052542"/>
              <a:chOff x="1299220" y="4118797"/>
              <a:chExt cx="297760" cy="1161541"/>
            </a:xfrm>
          </p:grpSpPr>
          <p:sp>
            <p:nvSpPr>
              <p:cNvPr id="166" name="Flowchart: Connector 165"/>
              <p:cNvSpPr/>
              <p:nvPr/>
            </p:nvSpPr>
            <p:spPr>
              <a:xfrm>
                <a:off x="1299220" y="4118797"/>
                <a:ext cx="297760" cy="1161541"/>
              </a:xfrm>
              <a:prstGeom prst="flowChartConnector">
                <a:avLst/>
              </a:prstGeom>
              <a:solidFill>
                <a:srgbClr val="F1E82B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7" name="Flowchart: Connector 166"/>
              <p:cNvSpPr/>
              <p:nvPr/>
            </p:nvSpPr>
            <p:spPr>
              <a:xfrm>
                <a:off x="1422342" y="4351837"/>
                <a:ext cx="45719" cy="695459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168" name="Group 167"/>
          <p:cNvGrpSpPr/>
          <p:nvPr/>
        </p:nvGrpSpPr>
        <p:grpSpPr>
          <a:xfrm rot="4634684">
            <a:off x="10852886" y="3241935"/>
            <a:ext cx="271964" cy="253457"/>
            <a:chOff x="2433208" y="1911201"/>
            <a:chExt cx="1134240" cy="1176079"/>
          </a:xfrm>
        </p:grpSpPr>
        <p:sp>
          <p:nvSpPr>
            <p:cNvPr id="169" name="Flowchart: Connector 168"/>
            <p:cNvSpPr/>
            <p:nvPr/>
          </p:nvSpPr>
          <p:spPr>
            <a:xfrm>
              <a:off x="2433208" y="1911201"/>
              <a:ext cx="1134240" cy="1176079"/>
            </a:xfrm>
            <a:prstGeom prst="flowChartConnector">
              <a:avLst/>
            </a:prstGeom>
            <a:solidFill>
              <a:srgbClr val="B5F6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2872006" y="1972969"/>
              <a:ext cx="256644" cy="1052542"/>
              <a:chOff x="1299220" y="4118797"/>
              <a:chExt cx="297760" cy="1161541"/>
            </a:xfrm>
          </p:grpSpPr>
          <p:sp>
            <p:nvSpPr>
              <p:cNvPr id="171" name="Flowchart: Connector 170"/>
              <p:cNvSpPr/>
              <p:nvPr/>
            </p:nvSpPr>
            <p:spPr>
              <a:xfrm>
                <a:off x="1299220" y="4118797"/>
                <a:ext cx="297760" cy="1161541"/>
              </a:xfrm>
              <a:prstGeom prst="flowChartConnector">
                <a:avLst/>
              </a:prstGeom>
              <a:solidFill>
                <a:srgbClr val="F1E82B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72" name="Flowchart: Connector 171"/>
              <p:cNvSpPr/>
              <p:nvPr/>
            </p:nvSpPr>
            <p:spPr>
              <a:xfrm>
                <a:off x="1422342" y="4351837"/>
                <a:ext cx="45719" cy="695459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2600978" y="3258680"/>
            <a:ext cx="1143708" cy="468589"/>
            <a:chOff x="2600977" y="3258680"/>
            <a:chExt cx="4762655" cy="1966464"/>
          </a:xfrm>
        </p:grpSpPr>
        <p:grpSp>
          <p:nvGrpSpPr>
            <p:cNvPr id="5" name="Group 4"/>
            <p:cNvGrpSpPr/>
            <p:nvPr/>
          </p:nvGrpSpPr>
          <p:grpSpPr>
            <a:xfrm>
              <a:off x="2600977" y="3258680"/>
              <a:ext cx="4762655" cy="1966464"/>
              <a:chOff x="1000738" y="2626494"/>
              <a:chExt cx="6073456" cy="2576275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5580236" y="3370384"/>
                <a:ext cx="579549" cy="537091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00738" y="2626494"/>
                <a:ext cx="6073456" cy="2576275"/>
                <a:chOff x="1633834" y="3176051"/>
                <a:chExt cx="6073456" cy="2576275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5964589" y="3916138"/>
                  <a:ext cx="579549" cy="537091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6320220" y="4487399"/>
                  <a:ext cx="579549" cy="537091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3709615" y="3820241"/>
                  <a:ext cx="579549" cy="537091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3139615" y="3547634"/>
                  <a:ext cx="579549" cy="537091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grpSp>
              <p:nvGrpSpPr>
                <p:cNvPr id="3" name="Group 2"/>
                <p:cNvGrpSpPr/>
                <p:nvPr/>
              </p:nvGrpSpPr>
              <p:grpSpPr>
                <a:xfrm>
                  <a:off x="1633834" y="3176051"/>
                  <a:ext cx="6073456" cy="2576275"/>
                  <a:chOff x="3964862" y="3023651"/>
                  <a:chExt cx="6073456" cy="2576275"/>
                </a:xfrm>
              </p:grpSpPr>
              <p:sp>
                <p:nvSpPr>
                  <p:cNvPr id="131" name="Rectangle 130"/>
                  <p:cNvSpPr/>
                  <p:nvPr/>
                </p:nvSpPr>
                <p:spPr>
                  <a:xfrm>
                    <a:off x="4770206" y="3757555"/>
                    <a:ext cx="579549" cy="53709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32" name="Rectangle 131"/>
                  <p:cNvSpPr/>
                  <p:nvPr/>
                </p:nvSpPr>
                <p:spPr>
                  <a:xfrm>
                    <a:off x="4758039" y="4320126"/>
                    <a:ext cx="579549" cy="53709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33" name="Rectangle 132"/>
                  <p:cNvSpPr/>
                  <p:nvPr/>
                </p:nvSpPr>
                <p:spPr>
                  <a:xfrm>
                    <a:off x="6726483" y="3368796"/>
                    <a:ext cx="579549" cy="537091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grpSp>
                <p:nvGrpSpPr>
                  <p:cNvPr id="142" name="Group 141"/>
                  <p:cNvGrpSpPr/>
                  <p:nvPr/>
                </p:nvGrpSpPr>
                <p:grpSpPr>
                  <a:xfrm>
                    <a:off x="3964862" y="3023651"/>
                    <a:ext cx="6073456" cy="2576275"/>
                    <a:chOff x="202552" y="2457649"/>
                    <a:chExt cx="8599609" cy="3739284"/>
                  </a:xfrm>
                </p:grpSpPr>
                <p:sp>
                  <p:nvSpPr>
                    <p:cNvPr id="77" name="Rectangle 76"/>
                    <p:cNvSpPr/>
                    <p:nvPr/>
                  </p:nvSpPr>
                  <p:spPr>
                    <a:xfrm>
                      <a:off x="3078480" y="2459041"/>
                      <a:ext cx="579549" cy="537091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78" name="Rectangle 77"/>
                    <p:cNvSpPr/>
                    <p:nvPr/>
                  </p:nvSpPr>
                  <p:spPr>
                    <a:xfrm>
                      <a:off x="2521636" y="2997522"/>
                      <a:ext cx="579549" cy="537091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79" name="Rectangle 78"/>
                    <p:cNvSpPr/>
                    <p:nvPr/>
                  </p:nvSpPr>
                  <p:spPr>
                    <a:xfrm>
                      <a:off x="3657390" y="2457651"/>
                      <a:ext cx="579549" cy="537091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80" name="Rectangle 79"/>
                    <p:cNvSpPr/>
                    <p:nvPr/>
                  </p:nvSpPr>
                  <p:spPr>
                    <a:xfrm>
                      <a:off x="4236620" y="2457651"/>
                      <a:ext cx="579549" cy="537091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81" name="Rectangle 80"/>
                    <p:cNvSpPr/>
                    <p:nvPr/>
                  </p:nvSpPr>
                  <p:spPr>
                    <a:xfrm>
                      <a:off x="4815530" y="2457650"/>
                      <a:ext cx="579549" cy="537091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82" name="Rectangle 81"/>
                    <p:cNvSpPr/>
                    <p:nvPr/>
                  </p:nvSpPr>
                  <p:spPr>
                    <a:xfrm>
                      <a:off x="3102698" y="2994741"/>
                      <a:ext cx="579549" cy="537091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83" name="Rectangle 82"/>
                    <p:cNvSpPr/>
                    <p:nvPr/>
                  </p:nvSpPr>
                  <p:spPr>
                    <a:xfrm>
                      <a:off x="1948449" y="3507980"/>
                      <a:ext cx="579549" cy="537091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86" name="Rectangle 85"/>
                    <p:cNvSpPr/>
                    <p:nvPr/>
                  </p:nvSpPr>
                  <p:spPr>
                    <a:xfrm>
                      <a:off x="202552" y="4591554"/>
                      <a:ext cx="579549" cy="537091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3543434" y="3529220"/>
                      <a:ext cx="579549" cy="537091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3995514" y="5115129"/>
                      <a:ext cx="579549" cy="537091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4561139" y="5115129"/>
                      <a:ext cx="579549" cy="537091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93" name="Rectangle 92"/>
                    <p:cNvSpPr/>
                    <p:nvPr/>
                  </p:nvSpPr>
                  <p:spPr>
                    <a:xfrm>
                      <a:off x="5914481" y="3440037"/>
                      <a:ext cx="579549" cy="537091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5470573" y="3419695"/>
                      <a:ext cx="579549" cy="537091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grpSp>
                  <p:nvGrpSpPr>
                    <p:cNvPr id="136" name="Group 135"/>
                    <p:cNvGrpSpPr/>
                    <p:nvPr/>
                  </p:nvGrpSpPr>
                  <p:grpSpPr>
                    <a:xfrm>
                      <a:off x="1264407" y="5115130"/>
                      <a:ext cx="1695900" cy="1081803"/>
                      <a:chOff x="1658674" y="5063774"/>
                      <a:chExt cx="1695900" cy="1081803"/>
                    </a:xfrm>
                  </p:grpSpPr>
                  <p:sp>
                    <p:nvSpPr>
                      <p:cNvPr id="87" name="Rectangle 86"/>
                      <p:cNvSpPr/>
                      <p:nvPr/>
                    </p:nvSpPr>
                    <p:spPr>
                      <a:xfrm>
                        <a:off x="1658674" y="5071395"/>
                        <a:ext cx="579549" cy="537091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  <p:sp>
                    <p:nvSpPr>
                      <p:cNvPr id="91" name="Rectangle 90"/>
                      <p:cNvSpPr/>
                      <p:nvPr/>
                    </p:nvSpPr>
                    <p:spPr>
                      <a:xfrm>
                        <a:off x="2195476" y="5608486"/>
                        <a:ext cx="579549" cy="537091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  <p:sp>
                    <p:nvSpPr>
                      <p:cNvPr id="92" name="Rectangle 91"/>
                      <p:cNvSpPr/>
                      <p:nvPr/>
                    </p:nvSpPr>
                    <p:spPr>
                      <a:xfrm>
                        <a:off x="2775025" y="5063774"/>
                        <a:ext cx="579549" cy="537091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  <p:sp>
                    <p:nvSpPr>
                      <p:cNvPr id="95" name="Rectangle 94"/>
                      <p:cNvSpPr/>
                      <p:nvPr/>
                    </p:nvSpPr>
                    <p:spPr>
                      <a:xfrm>
                        <a:off x="2195476" y="5071395"/>
                        <a:ext cx="579549" cy="537091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</p:grpSp>
                <p:sp>
                  <p:nvSpPr>
                    <p:cNvPr id="96" name="Rectangle 95"/>
                    <p:cNvSpPr/>
                    <p:nvPr/>
                  </p:nvSpPr>
                  <p:spPr>
                    <a:xfrm>
                      <a:off x="4979419" y="3473070"/>
                      <a:ext cx="579549" cy="537091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97" name="Rectangle 96"/>
                    <p:cNvSpPr/>
                    <p:nvPr/>
                  </p:nvSpPr>
                  <p:spPr>
                    <a:xfrm>
                      <a:off x="4451489" y="3419695"/>
                      <a:ext cx="579549" cy="537091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98" name="Rectangle 97"/>
                    <p:cNvSpPr/>
                    <p:nvPr/>
                  </p:nvSpPr>
                  <p:spPr>
                    <a:xfrm>
                      <a:off x="4010753" y="3467241"/>
                      <a:ext cx="579549" cy="537091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99" name="Rectangle 98"/>
                    <p:cNvSpPr/>
                    <p:nvPr/>
                  </p:nvSpPr>
                  <p:spPr>
                    <a:xfrm>
                      <a:off x="782101" y="4591554"/>
                      <a:ext cx="579549" cy="537091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100" name="Rectangle 99"/>
                    <p:cNvSpPr/>
                    <p:nvPr/>
                  </p:nvSpPr>
                  <p:spPr>
                    <a:xfrm>
                      <a:off x="1364728" y="4591553"/>
                      <a:ext cx="579549" cy="537091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101" name="Rectangle 100"/>
                    <p:cNvSpPr/>
                    <p:nvPr/>
                  </p:nvSpPr>
                  <p:spPr>
                    <a:xfrm>
                      <a:off x="781985" y="4070989"/>
                      <a:ext cx="579549" cy="537091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102" name="Rectangle 101"/>
                    <p:cNvSpPr/>
                    <p:nvPr/>
                  </p:nvSpPr>
                  <p:spPr>
                    <a:xfrm>
                      <a:off x="1361534" y="4066858"/>
                      <a:ext cx="579549" cy="537091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103" name="Rectangle 102"/>
                    <p:cNvSpPr/>
                    <p:nvPr/>
                  </p:nvSpPr>
                  <p:spPr>
                    <a:xfrm>
                      <a:off x="1363357" y="3520358"/>
                      <a:ext cx="579549" cy="537091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105" name="Rectangle 104"/>
                    <p:cNvSpPr/>
                    <p:nvPr/>
                  </p:nvSpPr>
                  <p:spPr>
                    <a:xfrm>
                      <a:off x="1939428" y="2994742"/>
                      <a:ext cx="579549" cy="537091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106" name="Rectangle 105"/>
                    <p:cNvSpPr/>
                    <p:nvPr/>
                  </p:nvSpPr>
                  <p:spPr>
                    <a:xfrm>
                      <a:off x="2957277" y="3507979"/>
                      <a:ext cx="579549" cy="537091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107" name="Rectangle 106"/>
                    <p:cNvSpPr/>
                    <p:nvPr/>
                  </p:nvSpPr>
                  <p:spPr>
                    <a:xfrm>
                      <a:off x="2413215" y="3531832"/>
                      <a:ext cx="579549" cy="537091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108" name="Rectangle 107"/>
                    <p:cNvSpPr/>
                    <p:nvPr/>
                  </p:nvSpPr>
                  <p:spPr>
                    <a:xfrm>
                      <a:off x="4729629" y="2987398"/>
                      <a:ext cx="579549" cy="537091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109" name="Rectangle 108"/>
                    <p:cNvSpPr/>
                    <p:nvPr/>
                  </p:nvSpPr>
                  <p:spPr>
                    <a:xfrm>
                      <a:off x="3653913" y="2989299"/>
                      <a:ext cx="579549" cy="537091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110" name="Rectangle 109"/>
                    <p:cNvSpPr/>
                    <p:nvPr/>
                  </p:nvSpPr>
                  <p:spPr>
                    <a:xfrm>
                      <a:off x="4238475" y="2997062"/>
                      <a:ext cx="579549" cy="537091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grpSp>
                  <p:nvGrpSpPr>
                    <p:cNvPr id="125" name="Group 124"/>
                    <p:cNvGrpSpPr/>
                    <p:nvPr/>
                  </p:nvGrpSpPr>
                  <p:grpSpPr>
                    <a:xfrm flipH="1">
                      <a:off x="3529186" y="2462653"/>
                      <a:ext cx="5272975" cy="2700254"/>
                      <a:chOff x="2664762" y="3141329"/>
                      <a:chExt cx="5192527" cy="2670995"/>
                    </a:xfrm>
                  </p:grpSpPr>
                  <p:sp>
                    <p:nvSpPr>
                      <p:cNvPr id="111" name="Rectangle 110"/>
                      <p:cNvSpPr/>
                      <p:nvPr/>
                    </p:nvSpPr>
                    <p:spPr>
                      <a:xfrm>
                        <a:off x="5540690" y="3142720"/>
                        <a:ext cx="579549" cy="537091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  <p:sp>
                    <p:nvSpPr>
                      <p:cNvPr id="112" name="Rectangle 111"/>
                      <p:cNvSpPr/>
                      <p:nvPr/>
                    </p:nvSpPr>
                    <p:spPr>
                      <a:xfrm>
                        <a:off x="4983846" y="3681201"/>
                        <a:ext cx="579549" cy="537091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  <p:sp>
                    <p:nvSpPr>
                      <p:cNvPr id="113" name="Rectangle 112"/>
                      <p:cNvSpPr/>
                      <p:nvPr/>
                    </p:nvSpPr>
                    <p:spPr>
                      <a:xfrm>
                        <a:off x="6119600" y="3141330"/>
                        <a:ext cx="579549" cy="537091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  <p:sp>
                    <p:nvSpPr>
                      <p:cNvPr id="114" name="Rectangle 113"/>
                      <p:cNvSpPr/>
                      <p:nvPr/>
                    </p:nvSpPr>
                    <p:spPr>
                      <a:xfrm>
                        <a:off x="6698830" y="3141330"/>
                        <a:ext cx="579549" cy="537091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  <p:sp>
                    <p:nvSpPr>
                      <p:cNvPr id="115" name="Rectangle 114"/>
                      <p:cNvSpPr/>
                      <p:nvPr/>
                    </p:nvSpPr>
                    <p:spPr>
                      <a:xfrm>
                        <a:off x="7277740" y="3141329"/>
                        <a:ext cx="579549" cy="537091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  <p:sp>
                    <p:nvSpPr>
                      <p:cNvPr id="116" name="Rectangle 115"/>
                      <p:cNvSpPr/>
                      <p:nvPr/>
                    </p:nvSpPr>
                    <p:spPr>
                      <a:xfrm>
                        <a:off x="5564908" y="3678420"/>
                        <a:ext cx="579549" cy="537091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  <p:sp>
                    <p:nvSpPr>
                      <p:cNvPr id="117" name="Rectangle 116"/>
                      <p:cNvSpPr/>
                      <p:nvPr/>
                    </p:nvSpPr>
                    <p:spPr>
                      <a:xfrm>
                        <a:off x="4119908" y="4215510"/>
                        <a:ext cx="579549" cy="537091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  <p:sp>
                    <p:nvSpPr>
                      <p:cNvPr id="118" name="Rectangle 117"/>
                      <p:cNvSpPr/>
                      <p:nvPr/>
                    </p:nvSpPr>
                    <p:spPr>
                      <a:xfrm>
                        <a:off x="2664762" y="5275233"/>
                        <a:ext cx="579549" cy="537091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  <p:sp>
                    <p:nvSpPr>
                      <p:cNvPr id="119" name="Rectangle 118"/>
                      <p:cNvSpPr/>
                      <p:nvPr/>
                    </p:nvSpPr>
                    <p:spPr>
                      <a:xfrm>
                        <a:off x="3244311" y="5275233"/>
                        <a:ext cx="579549" cy="537091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  <p:sp>
                    <p:nvSpPr>
                      <p:cNvPr id="120" name="Rectangle 119"/>
                      <p:cNvSpPr/>
                      <p:nvPr/>
                    </p:nvSpPr>
                    <p:spPr>
                      <a:xfrm>
                        <a:off x="3826938" y="5275232"/>
                        <a:ext cx="579549" cy="537091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  <p:sp>
                    <p:nvSpPr>
                      <p:cNvPr id="121" name="Rectangle 120"/>
                      <p:cNvSpPr/>
                      <p:nvPr/>
                    </p:nvSpPr>
                    <p:spPr>
                      <a:xfrm>
                        <a:off x="3244195" y="4754668"/>
                        <a:ext cx="579549" cy="537091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  <p:sp>
                    <p:nvSpPr>
                      <p:cNvPr id="122" name="Rectangle 121"/>
                      <p:cNvSpPr/>
                      <p:nvPr/>
                    </p:nvSpPr>
                    <p:spPr>
                      <a:xfrm>
                        <a:off x="3823744" y="4750537"/>
                        <a:ext cx="579549" cy="537091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  <p:sp>
                    <p:nvSpPr>
                      <p:cNvPr id="123" name="Rectangle 122"/>
                      <p:cNvSpPr/>
                      <p:nvPr/>
                    </p:nvSpPr>
                    <p:spPr>
                      <a:xfrm>
                        <a:off x="5217178" y="3731216"/>
                        <a:ext cx="579549" cy="537091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  <p:sp>
                    <p:nvSpPr>
                      <p:cNvPr id="124" name="Rectangle 123"/>
                      <p:cNvSpPr/>
                      <p:nvPr/>
                    </p:nvSpPr>
                    <p:spPr>
                      <a:xfrm>
                        <a:off x="4401638" y="3678421"/>
                        <a:ext cx="579549" cy="537091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</p:grpSp>
                <p:sp>
                  <p:nvSpPr>
                    <p:cNvPr id="126" name="Rectangle 125"/>
                    <p:cNvSpPr/>
                    <p:nvPr/>
                  </p:nvSpPr>
                  <p:spPr>
                    <a:xfrm>
                      <a:off x="1873708" y="3947083"/>
                      <a:ext cx="5254216" cy="1181561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134" name="Rectangle 133"/>
                    <p:cNvSpPr/>
                    <p:nvPr/>
                  </p:nvSpPr>
                  <p:spPr>
                    <a:xfrm>
                      <a:off x="5864489" y="3003042"/>
                      <a:ext cx="601033" cy="537091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135" name="Rectangle 134"/>
                    <p:cNvSpPr/>
                    <p:nvPr/>
                  </p:nvSpPr>
                  <p:spPr>
                    <a:xfrm>
                      <a:off x="5351228" y="2457649"/>
                      <a:ext cx="550715" cy="616939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grpSp>
                  <p:nvGrpSpPr>
                    <p:cNvPr id="137" name="Group 136"/>
                    <p:cNvGrpSpPr/>
                    <p:nvPr/>
                  </p:nvGrpSpPr>
                  <p:grpSpPr>
                    <a:xfrm>
                      <a:off x="6102334" y="5076687"/>
                      <a:ext cx="1695900" cy="1081803"/>
                      <a:chOff x="1658674" y="5063774"/>
                      <a:chExt cx="1695900" cy="1081803"/>
                    </a:xfrm>
                  </p:grpSpPr>
                  <p:sp>
                    <p:nvSpPr>
                      <p:cNvPr id="138" name="Rectangle 137"/>
                      <p:cNvSpPr/>
                      <p:nvPr/>
                    </p:nvSpPr>
                    <p:spPr>
                      <a:xfrm>
                        <a:off x="1658674" y="5071395"/>
                        <a:ext cx="579549" cy="537091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  <p:sp>
                    <p:nvSpPr>
                      <p:cNvPr id="139" name="Rectangle 138"/>
                      <p:cNvSpPr/>
                      <p:nvPr/>
                    </p:nvSpPr>
                    <p:spPr>
                      <a:xfrm>
                        <a:off x="2195476" y="5608486"/>
                        <a:ext cx="579549" cy="537091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  <p:sp>
                    <p:nvSpPr>
                      <p:cNvPr id="140" name="Rectangle 139"/>
                      <p:cNvSpPr/>
                      <p:nvPr/>
                    </p:nvSpPr>
                    <p:spPr>
                      <a:xfrm>
                        <a:off x="2775025" y="5063774"/>
                        <a:ext cx="579549" cy="537091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  <p:sp>
                    <p:nvSpPr>
                      <p:cNvPr id="141" name="Rectangle 140"/>
                      <p:cNvSpPr/>
                      <p:nvPr/>
                    </p:nvSpPr>
                    <p:spPr>
                      <a:xfrm>
                        <a:off x="2195476" y="5071395"/>
                        <a:ext cx="579549" cy="537091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</p:grpSp>
              </p:grpSp>
            </p:grpSp>
          </p:grpSp>
        </p:grpSp>
        <p:grpSp>
          <p:nvGrpSpPr>
            <p:cNvPr id="2" name="Group 1"/>
            <p:cNvGrpSpPr/>
            <p:nvPr/>
          </p:nvGrpSpPr>
          <p:grpSpPr>
            <a:xfrm>
              <a:off x="4320915" y="3284922"/>
              <a:ext cx="1327113" cy="670338"/>
              <a:chOff x="3248356" y="3139080"/>
              <a:chExt cx="1585308" cy="780074"/>
            </a:xfrm>
          </p:grpSpPr>
          <p:sp>
            <p:nvSpPr>
              <p:cNvPr id="11" name="Flowchart: Delay 10"/>
              <p:cNvSpPr/>
              <p:nvPr/>
            </p:nvSpPr>
            <p:spPr>
              <a:xfrm rot="16200000">
                <a:off x="3650973" y="2736463"/>
                <a:ext cx="780074" cy="1585308"/>
              </a:xfrm>
              <a:prstGeom prst="flowChartDelay">
                <a:avLst/>
              </a:prstGeom>
              <a:gradFill flip="none" rotWithShape="1">
                <a:gsLst>
                  <a:gs pos="31000">
                    <a:schemeClr val="accent1">
                      <a:lumMod val="40000"/>
                      <a:lumOff val="60000"/>
                    </a:schemeClr>
                  </a:gs>
                  <a:gs pos="74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lin ang="81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3702739" y="3260689"/>
                <a:ext cx="676541" cy="658465"/>
                <a:chOff x="5327013" y="1225672"/>
                <a:chExt cx="3452464" cy="3545931"/>
              </a:xfrm>
            </p:grpSpPr>
            <p:sp>
              <p:nvSpPr>
                <p:cNvPr id="6" name="Flowchart: Connector 5"/>
                <p:cNvSpPr/>
                <p:nvPr/>
              </p:nvSpPr>
              <p:spPr>
                <a:xfrm rot="15359726">
                  <a:off x="5280279" y="1272406"/>
                  <a:ext cx="3545931" cy="3452464"/>
                </a:xfrm>
                <a:prstGeom prst="flowChartConnector">
                  <a:avLst/>
                </a:prstGeom>
                <a:gradFill>
                  <a:gsLst>
                    <a:gs pos="18000">
                      <a:srgbClr val="6C2FB0"/>
                    </a:gs>
                    <a:gs pos="27000">
                      <a:srgbClr val="6A2EAD"/>
                    </a:gs>
                    <a:gs pos="14000">
                      <a:srgbClr val="692DAB"/>
                    </a:gs>
                    <a:gs pos="80000">
                      <a:srgbClr val="944DE3">
                        <a:shade val="30000"/>
                        <a:satMod val="115000"/>
                      </a:srgbClr>
                    </a:gs>
                    <a:gs pos="67000">
                      <a:srgbClr val="944DE3">
                        <a:shade val="100000"/>
                        <a:satMod val="115000"/>
                      </a:srgbClr>
                    </a:gs>
                  </a:gsLst>
                  <a:path path="circle">
                    <a:fillToRect l="100000" t="100000"/>
                  </a:path>
                </a:gradFill>
                <a:ln>
                  <a:prstDash val="solid"/>
                </a:ln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" name="Flowchart: Connector 7"/>
                <p:cNvSpPr/>
                <p:nvPr/>
              </p:nvSpPr>
              <p:spPr>
                <a:xfrm>
                  <a:off x="6628946" y="1760696"/>
                  <a:ext cx="848598" cy="2484799"/>
                </a:xfrm>
                <a:prstGeom prst="flowChartConnector">
                  <a:avLst/>
                </a:prstGeom>
                <a:solidFill>
                  <a:srgbClr val="FEDF8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6961860" y="2179171"/>
                  <a:ext cx="182770" cy="1638935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grpSp>
          <p:nvGrpSpPr>
            <p:cNvPr id="30" name="Group 29"/>
            <p:cNvGrpSpPr/>
            <p:nvPr/>
          </p:nvGrpSpPr>
          <p:grpSpPr>
            <a:xfrm rot="7231798">
              <a:off x="3523699" y="4650511"/>
              <a:ext cx="271964" cy="253457"/>
              <a:chOff x="2433208" y="1911201"/>
              <a:chExt cx="1134240" cy="1176079"/>
            </a:xfrm>
          </p:grpSpPr>
          <p:sp>
            <p:nvSpPr>
              <p:cNvPr id="31" name="Flowchart: Connector 30"/>
              <p:cNvSpPr/>
              <p:nvPr/>
            </p:nvSpPr>
            <p:spPr>
              <a:xfrm>
                <a:off x="2433208" y="1911201"/>
                <a:ext cx="1134240" cy="1176079"/>
              </a:xfrm>
              <a:prstGeom prst="flowChartConnector">
                <a:avLst/>
              </a:prstGeom>
              <a:solidFill>
                <a:srgbClr val="B5F6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2872006" y="1972969"/>
                <a:ext cx="256644" cy="1052542"/>
                <a:chOff x="1299220" y="4118797"/>
                <a:chExt cx="297760" cy="1161541"/>
              </a:xfrm>
            </p:grpSpPr>
            <p:sp>
              <p:nvSpPr>
                <p:cNvPr id="33" name="Flowchart: Connector 32"/>
                <p:cNvSpPr/>
                <p:nvPr/>
              </p:nvSpPr>
              <p:spPr>
                <a:xfrm>
                  <a:off x="1299220" y="4118797"/>
                  <a:ext cx="297760" cy="1161541"/>
                </a:xfrm>
                <a:prstGeom prst="flowChartConnector">
                  <a:avLst/>
                </a:prstGeom>
                <a:solidFill>
                  <a:srgbClr val="F1E82B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4" name="Flowchart: Connector 33"/>
                <p:cNvSpPr/>
                <p:nvPr/>
              </p:nvSpPr>
              <p:spPr>
                <a:xfrm>
                  <a:off x="1422342" y="4351837"/>
                  <a:ext cx="45719" cy="695459"/>
                </a:xfrm>
                <a:prstGeom prst="flowChartConnector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sp>
          <p:nvSpPr>
            <p:cNvPr id="43" name="Isosceles Triangle 42"/>
            <p:cNvSpPr/>
            <p:nvPr/>
          </p:nvSpPr>
          <p:spPr>
            <a:xfrm>
              <a:off x="3660722" y="3767183"/>
              <a:ext cx="76249" cy="548867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Isosceles Triangle 43"/>
            <p:cNvSpPr/>
            <p:nvPr/>
          </p:nvSpPr>
          <p:spPr>
            <a:xfrm>
              <a:off x="6030349" y="3905078"/>
              <a:ext cx="76249" cy="548867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" name="Isosceles Triangle 45"/>
            <p:cNvSpPr/>
            <p:nvPr/>
          </p:nvSpPr>
          <p:spPr>
            <a:xfrm>
              <a:off x="5784928" y="3728999"/>
              <a:ext cx="76249" cy="548867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" name="Isosceles Triangle 46"/>
            <p:cNvSpPr/>
            <p:nvPr/>
          </p:nvSpPr>
          <p:spPr>
            <a:xfrm>
              <a:off x="3413784" y="3974739"/>
              <a:ext cx="76249" cy="548867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Isosceles Triangle 47"/>
            <p:cNvSpPr/>
            <p:nvPr/>
          </p:nvSpPr>
          <p:spPr>
            <a:xfrm>
              <a:off x="3952360" y="3700257"/>
              <a:ext cx="76249" cy="548867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73" name="Group 172"/>
            <p:cNvGrpSpPr/>
            <p:nvPr/>
          </p:nvGrpSpPr>
          <p:grpSpPr>
            <a:xfrm rot="4634684">
              <a:off x="6216326" y="4584083"/>
              <a:ext cx="271964" cy="253457"/>
              <a:chOff x="2433208" y="1911201"/>
              <a:chExt cx="1134240" cy="1176079"/>
            </a:xfrm>
          </p:grpSpPr>
          <p:sp>
            <p:nvSpPr>
              <p:cNvPr id="174" name="Flowchart: Connector 173"/>
              <p:cNvSpPr/>
              <p:nvPr/>
            </p:nvSpPr>
            <p:spPr>
              <a:xfrm>
                <a:off x="2433208" y="1911201"/>
                <a:ext cx="1134240" cy="1176079"/>
              </a:xfrm>
              <a:prstGeom prst="flowChartConnector">
                <a:avLst/>
              </a:prstGeom>
              <a:solidFill>
                <a:srgbClr val="B5F6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grpSp>
            <p:nvGrpSpPr>
              <p:cNvPr id="175" name="Group 174"/>
              <p:cNvGrpSpPr/>
              <p:nvPr/>
            </p:nvGrpSpPr>
            <p:grpSpPr>
              <a:xfrm>
                <a:off x="2872006" y="1972969"/>
                <a:ext cx="256644" cy="1052542"/>
                <a:chOff x="1299220" y="4118797"/>
                <a:chExt cx="297760" cy="1161541"/>
              </a:xfrm>
            </p:grpSpPr>
            <p:sp>
              <p:nvSpPr>
                <p:cNvPr id="176" name="Flowchart: Connector 175"/>
                <p:cNvSpPr/>
                <p:nvPr/>
              </p:nvSpPr>
              <p:spPr>
                <a:xfrm>
                  <a:off x="1299220" y="4118797"/>
                  <a:ext cx="297760" cy="1161541"/>
                </a:xfrm>
                <a:prstGeom prst="flowChartConnector">
                  <a:avLst/>
                </a:prstGeom>
                <a:solidFill>
                  <a:srgbClr val="F1E82B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77" name="Flowchart: Connector 176"/>
                <p:cNvSpPr/>
                <p:nvPr/>
              </p:nvSpPr>
              <p:spPr>
                <a:xfrm>
                  <a:off x="1422342" y="4351837"/>
                  <a:ext cx="45719" cy="695459"/>
                </a:xfrm>
                <a:prstGeom prst="flowChartConnector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grpSp>
          <p:nvGrpSpPr>
            <p:cNvPr id="178" name="Group 177"/>
            <p:cNvGrpSpPr/>
            <p:nvPr/>
          </p:nvGrpSpPr>
          <p:grpSpPr>
            <a:xfrm rot="3510446">
              <a:off x="5340733" y="4244867"/>
              <a:ext cx="271964" cy="253457"/>
              <a:chOff x="2433208" y="1911201"/>
              <a:chExt cx="1134240" cy="1176079"/>
            </a:xfrm>
          </p:grpSpPr>
          <p:sp>
            <p:nvSpPr>
              <p:cNvPr id="179" name="Flowchart: Connector 178"/>
              <p:cNvSpPr/>
              <p:nvPr/>
            </p:nvSpPr>
            <p:spPr>
              <a:xfrm>
                <a:off x="2433208" y="1911201"/>
                <a:ext cx="1134240" cy="1176079"/>
              </a:xfrm>
              <a:prstGeom prst="flowChartConnector">
                <a:avLst/>
              </a:prstGeom>
              <a:solidFill>
                <a:srgbClr val="B5F6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grpSp>
            <p:nvGrpSpPr>
              <p:cNvPr id="180" name="Group 179"/>
              <p:cNvGrpSpPr/>
              <p:nvPr/>
            </p:nvGrpSpPr>
            <p:grpSpPr>
              <a:xfrm>
                <a:off x="2872006" y="1972969"/>
                <a:ext cx="256644" cy="1052542"/>
                <a:chOff x="1299220" y="4118797"/>
                <a:chExt cx="297760" cy="1161541"/>
              </a:xfrm>
            </p:grpSpPr>
            <p:sp>
              <p:nvSpPr>
                <p:cNvPr id="181" name="Flowchart: Connector 180"/>
                <p:cNvSpPr/>
                <p:nvPr/>
              </p:nvSpPr>
              <p:spPr>
                <a:xfrm>
                  <a:off x="1299220" y="4118797"/>
                  <a:ext cx="297760" cy="1161541"/>
                </a:xfrm>
                <a:prstGeom prst="flowChartConnector">
                  <a:avLst/>
                </a:prstGeom>
                <a:solidFill>
                  <a:srgbClr val="F1E82B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82" name="Flowchart: Connector 181"/>
                <p:cNvSpPr/>
                <p:nvPr/>
              </p:nvSpPr>
              <p:spPr>
                <a:xfrm>
                  <a:off x="1422342" y="4351837"/>
                  <a:ext cx="45719" cy="695459"/>
                </a:xfrm>
                <a:prstGeom prst="flowChartConnector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grpSp>
          <p:nvGrpSpPr>
            <p:cNvPr id="183" name="Group 182"/>
            <p:cNvGrpSpPr/>
            <p:nvPr/>
          </p:nvGrpSpPr>
          <p:grpSpPr>
            <a:xfrm rot="20062901">
              <a:off x="4821896" y="4225849"/>
              <a:ext cx="271964" cy="253457"/>
              <a:chOff x="2433208" y="1911201"/>
              <a:chExt cx="1134240" cy="1176079"/>
            </a:xfrm>
          </p:grpSpPr>
          <p:sp>
            <p:nvSpPr>
              <p:cNvPr id="184" name="Flowchart: Connector 183"/>
              <p:cNvSpPr/>
              <p:nvPr/>
            </p:nvSpPr>
            <p:spPr>
              <a:xfrm>
                <a:off x="2433208" y="1911201"/>
                <a:ext cx="1134240" cy="1176079"/>
              </a:xfrm>
              <a:prstGeom prst="flowChartConnector">
                <a:avLst/>
              </a:prstGeom>
              <a:solidFill>
                <a:srgbClr val="B5F6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grpSp>
            <p:nvGrpSpPr>
              <p:cNvPr id="185" name="Group 184"/>
              <p:cNvGrpSpPr/>
              <p:nvPr/>
            </p:nvGrpSpPr>
            <p:grpSpPr>
              <a:xfrm>
                <a:off x="2872006" y="1972969"/>
                <a:ext cx="256644" cy="1052542"/>
                <a:chOff x="1299220" y="4118797"/>
                <a:chExt cx="297760" cy="1161541"/>
              </a:xfrm>
            </p:grpSpPr>
            <p:sp>
              <p:nvSpPr>
                <p:cNvPr id="186" name="Flowchart: Connector 185"/>
                <p:cNvSpPr/>
                <p:nvPr/>
              </p:nvSpPr>
              <p:spPr>
                <a:xfrm>
                  <a:off x="1299220" y="4118797"/>
                  <a:ext cx="297760" cy="1161541"/>
                </a:xfrm>
                <a:prstGeom prst="flowChartConnector">
                  <a:avLst/>
                </a:prstGeom>
                <a:solidFill>
                  <a:srgbClr val="F1E82B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87" name="Flowchart: Connector 186"/>
                <p:cNvSpPr/>
                <p:nvPr/>
              </p:nvSpPr>
              <p:spPr>
                <a:xfrm>
                  <a:off x="1422342" y="4351837"/>
                  <a:ext cx="45719" cy="695459"/>
                </a:xfrm>
                <a:prstGeom prst="flowChartConnector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grpSp>
          <p:nvGrpSpPr>
            <p:cNvPr id="188" name="Group 187"/>
            <p:cNvGrpSpPr/>
            <p:nvPr/>
          </p:nvGrpSpPr>
          <p:grpSpPr>
            <a:xfrm rot="18768455">
              <a:off x="4338557" y="4229837"/>
              <a:ext cx="271964" cy="253457"/>
              <a:chOff x="2433208" y="1911201"/>
              <a:chExt cx="1134240" cy="1176079"/>
            </a:xfrm>
          </p:grpSpPr>
          <p:sp>
            <p:nvSpPr>
              <p:cNvPr id="189" name="Flowchart: Connector 188"/>
              <p:cNvSpPr/>
              <p:nvPr/>
            </p:nvSpPr>
            <p:spPr>
              <a:xfrm>
                <a:off x="2433208" y="1911201"/>
                <a:ext cx="1134240" cy="1176079"/>
              </a:xfrm>
              <a:prstGeom prst="flowChartConnector">
                <a:avLst/>
              </a:prstGeom>
              <a:solidFill>
                <a:srgbClr val="B5F6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grpSp>
            <p:nvGrpSpPr>
              <p:cNvPr id="190" name="Group 189"/>
              <p:cNvGrpSpPr/>
              <p:nvPr/>
            </p:nvGrpSpPr>
            <p:grpSpPr>
              <a:xfrm>
                <a:off x="2872006" y="1972969"/>
                <a:ext cx="256644" cy="1052542"/>
                <a:chOff x="1299220" y="4118797"/>
                <a:chExt cx="297760" cy="1161541"/>
              </a:xfrm>
            </p:grpSpPr>
            <p:sp>
              <p:nvSpPr>
                <p:cNvPr id="191" name="Flowchart: Connector 190"/>
                <p:cNvSpPr/>
                <p:nvPr/>
              </p:nvSpPr>
              <p:spPr>
                <a:xfrm>
                  <a:off x="1299220" y="4118797"/>
                  <a:ext cx="297760" cy="1161541"/>
                </a:xfrm>
                <a:prstGeom prst="flowChartConnector">
                  <a:avLst/>
                </a:prstGeom>
                <a:solidFill>
                  <a:srgbClr val="F1E82B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92" name="Flowchart: Connector 191"/>
                <p:cNvSpPr/>
                <p:nvPr/>
              </p:nvSpPr>
              <p:spPr>
                <a:xfrm>
                  <a:off x="1422342" y="4351837"/>
                  <a:ext cx="45719" cy="695459"/>
                </a:xfrm>
                <a:prstGeom prst="flowChartConnector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sp>
          <p:nvSpPr>
            <p:cNvPr id="193" name="Isosceles Triangle 192"/>
            <p:cNvSpPr/>
            <p:nvPr/>
          </p:nvSpPr>
          <p:spPr>
            <a:xfrm>
              <a:off x="6260297" y="3960153"/>
              <a:ext cx="76249" cy="548867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17695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9456" y="2778358"/>
            <a:ext cx="302232" cy="2978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39" name="Group 38"/>
          <p:cNvGrpSpPr/>
          <p:nvPr/>
        </p:nvGrpSpPr>
        <p:grpSpPr>
          <a:xfrm>
            <a:off x="8776848" y="1659934"/>
            <a:ext cx="914286" cy="738520"/>
            <a:chOff x="5801518" y="3337053"/>
            <a:chExt cx="4426730" cy="3039141"/>
          </a:xfrm>
        </p:grpSpPr>
        <p:sp>
          <p:nvSpPr>
            <p:cNvPr id="5" name="Rectangle 4"/>
            <p:cNvSpPr/>
            <p:nvPr/>
          </p:nvSpPr>
          <p:spPr>
            <a:xfrm>
              <a:off x="6620668" y="4235052"/>
              <a:ext cx="2808288" cy="13251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160294" y="4667249"/>
              <a:ext cx="450057" cy="4500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801518" y="5109369"/>
              <a:ext cx="360760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620668" y="5109369"/>
              <a:ext cx="378619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502617" y="3337053"/>
              <a:ext cx="503635" cy="4679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77857" y="3804444"/>
              <a:ext cx="538558" cy="5036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31371" y="4221551"/>
              <a:ext cx="450454" cy="4512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06432" y="6015831"/>
              <a:ext cx="914400" cy="3603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471080" y="3818821"/>
              <a:ext cx="503238" cy="4861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974288" y="3337053"/>
              <a:ext cx="521891" cy="4841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921046" y="4235052"/>
              <a:ext cx="521494" cy="5393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148242" y="5971381"/>
              <a:ext cx="898127" cy="3603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049543" y="5109369"/>
              <a:ext cx="361950" cy="931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327992" y="4781392"/>
              <a:ext cx="521493" cy="4679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850027" y="5203205"/>
              <a:ext cx="378221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65223" y="4608864"/>
              <a:ext cx="395287" cy="34448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269797" y="4608864"/>
              <a:ext cx="395288" cy="3432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569234" y="1645132"/>
            <a:ext cx="784159" cy="743499"/>
            <a:chOff x="1063025" y="2606719"/>
            <a:chExt cx="4479699" cy="3148366"/>
          </a:xfrm>
        </p:grpSpPr>
        <p:sp>
          <p:nvSpPr>
            <p:cNvPr id="4" name="Rectangle 3"/>
            <p:cNvSpPr/>
            <p:nvPr/>
          </p:nvSpPr>
          <p:spPr>
            <a:xfrm>
              <a:off x="1882535" y="3507850"/>
              <a:ext cx="2808288" cy="13251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422459" y="3953548"/>
              <a:ext cx="450057" cy="4500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3025" y="3479095"/>
              <a:ext cx="360760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82535" y="4384868"/>
              <a:ext cx="378619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67516" y="2616453"/>
              <a:ext cx="503635" cy="4679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41969" y="3090906"/>
              <a:ext cx="538558" cy="5036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796271" y="3507850"/>
              <a:ext cx="450454" cy="4512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423194" y="5247481"/>
              <a:ext cx="449263" cy="4853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737214" y="3105284"/>
              <a:ext cx="503238" cy="4861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232337" y="2606719"/>
              <a:ext cx="521891" cy="4841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182912" y="3507850"/>
              <a:ext cx="521494" cy="5393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664869" y="5304631"/>
              <a:ext cx="415132" cy="4504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312308" y="4384868"/>
              <a:ext cx="361950" cy="931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700496" y="3989491"/>
              <a:ext cx="521493" cy="4679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164503" y="3501621"/>
              <a:ext cx="378221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529516" y="3881661"/>
              <a:ext cx="395287" cy="34448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535931" y="3881661"/>
              <a:ext cx="395288" cy="3432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403055" y="3102275"/>
            <a:ext cx="336762" cy="277343"/>
            <a:chOff x="5801518" y="3337053"/>
            <a:chExt cx="4421585" cy="3039141"/>
          </a:xfrm>
          <a:solidFill>
            <a:srgbClr val="FFFF00"/>
          </a:solidFill>
        </p:grpSpPr>
        <p:sp>
          <p:nvSpPr>
            <p:cNvPr id="41" name="Rectangle 40"/>
            <p:cNvSpPr/>
            <p:nvPr/>
          </p:nvSpPr>
          <p:spPr>
            <a:xfrm>
              <a:off x="6620668" y="4235052"/>
              <a:ext cx="2808288" cy="13251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160294" y="4667249"/>
              <a:ext cx="450057" cy="4500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01518" y="5109369"/>
              <a:ext cx="36076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620668" y="5109369"/>
              <a:ext cx="378619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502617" y="3337053"/>
              <a:ext cx="503635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77857" y="3804444"/>
              <a:ext cx="538558" cy="50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531371" y="4221551"/>
              <a:ext cx="450454" cy="4512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06432" y="6015831"/>
              <a:ext cx="914400" cy="3603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471080" y="3818821"/>
              <a:ext cx="503238" cy="4861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974288" y="3337053"/>
              <a:ext cx="521891" cy="4841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921046" y="4235052"/>
              <a:ext cx="521494" cy="539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148242" y="5971381"/>
              <a:ext cx="898127" cy="3603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049543" y="5109369"/>
              <a:ext cx="361950" cy="9314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327992" y="4781392"/>
              <a:ext cx="521493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844882" y="5245894"/>
              <a:ext cx="378221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265223" y="4608864"/>
              <a:ext cx="395287" cy="34448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269797" y="4608864"/>
              <a:ext cx="395288" cy="3432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006375" y="3075525"/>
            <a:ext cx="1276628" cy="1229050"/>
            <a:chOff x="1063025" y="2616453"/>
            <a:chExt cx="4479699" cy="3138632"/>
          </a:xfrm>
          <a:solidFill>
            <a:srgbClr val="FFFF00"/>
          </a:solidFill>
        </p:grpSpPr>
        <p:sp>
          <p:nvSpPr>
            <p:cNvPr id="40" name="Rectangle 39"/>
            <p:cNvSpPr/>
            <p:nvPr/>
          </p:nvSpPr>
          <p:spPr>
            <a:xfrm>
              <a:off x="1882535" y="3507850"/>
              <a:ext cx="2808288" cy="13251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422459" y="3953548"/>
              <a:ext cx="450057" cy="4500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63025" y="3479095"/>
              <a:ext cx="36076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882535" y="4384868"/>
              <a:ext cx="378619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767516" y="2616453"/>
              <a:ext cx="503635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241969" y="3090906"/>
              <a:ext cx="538558" cy="50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796271" y="3507850"/>
              <a:ext cx="450454" cy="4512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423194" y="5247481"/>
              <a:ext cx="449263" cy="4853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737214" y="3105284"/>
              <a:ext cx="503238" cy="4861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240422" y="2616453"/>
              <a:ext cx="521891" cy="4841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182912" y="3507850"/>
              <a:ext cx="521494" cy="539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664869" y="5304631"/>
              <a:ext cx="415132" cy="4504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312308" y="4384868"/>
              <a:ext cx="361950" cy="9314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700496" y="3989491"/>
              <a:ext cx="521493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164503" y="3501621"/>
              <a:ext cx="378221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529516" y="3881661"/>
              <a:ext cx="395287" cy="34448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535931" y="3881661"/>
              <a:ext cx="395288" cy="3432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242926" y="2224777"/>
            <a:ext cx="275886" cy="237727"/>
            <a:chOff x="5801518" y="3337053"/>
            <a:chExt cx="4421585" cy="3039141"/>
          </a:xfrm>
        </p:grpSpPr>
        <p:sp>
          <p:nvSpPr>
            <p:cNvPr id="77" name="Rectangle 76"/>
            <p:cNvSpPr/>
            <p:nvPr/>
          </p:nvSpPr>
          <p:spPr>
            <a:xfrm>
              <a:off x="6620668" y="4235052"/>
              <a:ext cx="2808288" cy="132516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60294" y="4667249"/>
              <a:ext cx="450057" cy="45005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801518" y="5109369"/>
              <a:ext cx="360760" cy="914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620668" y="5109369"/>
              <a:ext cx="378619" cy="914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502617" y="3337053"/>
              <a:ext cx="503635" cy="46791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977857" y="3804444"/>
              <a:ext cx="538558" cy="50363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531371" y="4221551"/>
              <a:ext cx="450454" cy="4512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7006432" y="6015831"/>
              <a:ext cx="914400" cy="3603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471080" y="3818821"/>
              <a:ext cx="503238" cy="48617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974288" y="3337053"/>
              <a:ext cx="521891" cy="48418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8921046" y="4235052"/>
              <a:ext cx="521494" cy="53935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8148242" y="5971381"/>
              <a:ext cx="898127" cy="3603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9049543" y="5109369"/>
              <a:ext cx="361950" cy="9314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9327992" y="4781392"/>
              <a:ext cx="521493" cy="46791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9844882" y="5245894"/>
              <a:ext cx="378221" cy="914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265223" y="4608864"/>
              <a:ext cx="395287" cy="34448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8269797" y="4608864"/>
              <a:ext cx="395288" cy="34329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124575" y="1918413"/>
            <a:ext cx="870937" cy="703856"/>
            <a:chOff x="1063025" y="2616453"/>
            <a:chExt cx="4479699" cy="3138632"/>
          </a:xfrm>
        </p:grpSpPr>
        <p:sp>
          <p:nvSpPr>
            <p:cNvPr id="95" name="Rectangle 94"/>
            <p:cNvSpPr/>
            <p:nvPr/>
          </p:nvSpPr>
          <p:spPr>
            <a:xfrm>
              <a:off x="1882535" y="3507850"/>
              <a:ext cx="2808288" cy="132516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422459" y="3953548"/>
              <a:ext cx="450057" cy="45005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063025" y="3479095"/>
              <a:ext cx="360760" cy="914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882535" y="4384868"/>
              <a:ext cx="378619" cy="914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767516" y="2616453"/>
              <a:ext cx="503635" cy="46791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241969" y="3090906"/>
              <a:ext cx="538558" cy="50363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796271" y="3507850"/>
              <a:ext cx="450454" cy="4512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423194" y="5247481"/>
              <a:ext cx="449263" cy="48537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737214" y="3105284"/>
              <a:ext cx="503238" cy="48617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240422" y="2616453"/>
              <a:ext cx="521891" cy="48418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182912" y="3507850"/>
              <a:ext cx="521494" cy="53935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664869" y="5304631"/>
              <a:ext cx="415132" cy="45045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312308" y="4384868"/>
              <a:ext cx="361950" cy="9314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700496" y="3989491"/>
              <a:ext cx="521493" cy="46791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164503" y="3501621"/>
              <a:ext cx="378221" cy="914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529516" y="3881661"/>
              <a:ext cx="395287" cy="34448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535931" y="3881661"/>
              <a:ext cx="395288" cy="34329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8193361" y="3747491"/>
            <a:ext cx="1093279" cy="1035470"/>
            <a:chOff x="5801518" y="3337053"/>
            <a:chExt cx="4421585" cy="3039141"/>
          </a:xfrm>
          <a:solidFill>
            <a:srgbClr val="7030A0"/>
          </a:solidFill>
        </p:grpSpPr>
        <p:sp>
          <p:nvSpPr>
            <p:cNvPr id="113" name="Rectangle 112"/>
            <p:cNvSpPr/>
            <p:nvPr/>
          </p:nvSpPr>
          <p:spPr>
            <a:xfrm>
              <a:off x="6620668" y="4235052"/>
              <a:ext cx="2808288" cy="13251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160294" y="4667249"/>
              <a:ext cx="450057" cy="4500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801518" y="5109369"/>
              <a:ext cx="36076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620668" y="5109369"/>
              <a:ext cx="378619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502617" y="3337053"/>
              <a:ext cx="503635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977857" y="3804444"/>
              <a:ext cx="538558" cy="50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531371" y="4221551"/>
              <a:ext cx="450454" cy="4512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7006432" y="6015831"/>
              <a:ext cx="914400" cy="3603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471080" y="3818821"/>
              <a:ext cx="503238" cy="4861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8974288" y="3337053"/>
              <a:ext cx="521891" cy="4841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8921046" y="4235052"/>
              <a:ext cx="521494" cy="539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8148242" y="5971381"/>
              <a:ext cx="898127" cy="3603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9049543" y="5109369"/>
              <a:ext cx="361950" cy="9314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9327992" y="4781392"/>
              <a:ext cx="521493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9844882" y="5245894"/>
              <a:ext cx="378221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7265223" y="4608864"/>
              <a:ext cx="395287" cy="34448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8269797" y="4608864"/>
              <a:ext cx="395288" cy="3432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6662791" y="3680224"/>
            <a:ext cx="1037679" cy="1102737"/>
            <a:chOff x="1063025" y="2616453"/>
            <a:chExt cx="4479699" cy="3138632"/>
          </a:xfrm>
          <a:solidFill>
            <a:srgbClr val="7030A0"/>
          </a:solidFill>
        </p:grpSpPr>
        <p:sp>
          <p:nvSpPr>
            <p:cNvPr id="131" name="Rectangle 130"/>
            <p:cNvSpPr/>
            <p:nvPr/>
          </p:nvSpPr>
          <p:spPr>
            <a:xfrm>
              <a:off x="1882535" y="3507850"/>
              <a:ext cx="2808288" cy="13251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422459" y="3953548"/>
              <a:ext cx="450057" cy="4500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063025" y="3479095"/>
              <a:ext cx="36076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882535" y="4384868"/>
              <a:ext cx="378619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767516" y="2616453"/>
              <a:ext cx="503635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241969" y="3090906"/>
              <a:ext cx="538558" cy="50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796271" y="3507850"/>
              <a:ext cx="450454" cy="4512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423194" y="5247481"/>
              <a:ext cx="449263" cy="4853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737214" y="3105284"/>
              <a:ext cx="503238" cy="4861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4240422" y="2616453"/>
              <a:ext cx="521891" cy="4841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182912" y="3507850"/>
              <a:ext cx="521494" cy="539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664869" y="5304631"/>
              <a:ext cx="415132" cy="4504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4312308" y="4384868"/>
              <a:ext cx="361950" cy="9314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4700496" y="3989491"/>
              <a:ext cx="521493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164503" y="3501621"/>
              <a:ext cx="378221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529516" y="3881661"/>
              <a:ext cx="395287" cy="34448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535931" y="3881661"/>
              <a:ext cx="395288" cy="3432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1051074" y="2707157"/>
            <a:ext cx="312141" cy="279059"/>
            <a:chOff x="5801518" y="3337053"/>
            <a:chExt cx="4421585" cy="3039141"/>
          </a:xfrm>
          <a:solidFill>
            <a:srgbClr val="00B050"/>
          </a:solidFill>
        </p:grpSpPr>
        <p:sp>
          <p:nvSpPr>
            <p:cNvPr id="149" name="Rectangle 148"/>
            <p:cNvSpPr/>
            <p:nvPr/>
          </p:nvSpPr>
          <p:spPr>
            <a:xfrm>
              <a:off x="6620668" y="4235052"/>
              <a:ext cx="2808288" cy="13251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6160294" y="4667249"/>
              <a:ext cx="450057" cy="4500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5801518" y="5109369"/>
              <a:ext cx="36076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6620668" y="5109369"/>
              <a:ext cx="378619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6502617" y="3337053"/>
              <a:ext cx="503635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6977857" y="3804444"/>
              <a:ext cx="538558" cy="50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6531371" y="4221551"/>
              <a:ext cx="450454" cy="4512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7006432" y="6015831"/>
              <a:ext cx="914400" cy="3603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8471080" y="3818821"/>
              <a:ext cx="503238" cy="4861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8974288" y="3337053"/>
              <a:ext cx="521891" cy="4841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8921046" y="4235052"/>
              <a:ext cx="521494" cy="539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8148242" y="5971381"/>
              <a:ext cx="898127" cy="3603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9049543" y="5109369"/>
              <a:ext cx="361950" cy="9314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9327992" y="4781392"/>
              <a:ext cx="521493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9844882" y="5245894"/>
              <a:ext cx="378221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7265223" y="4608864"/>
              <a:ext cx="395287" cy="34448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8269797" y="4608864"/>
              <a:ext cx="395288" cy="3432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1466180" y="2703915"/>
            <a:ext cx="298908" cy="292089"/>
            <a:chOff x="1063025" y="2616453"/>
            <a:chExt cx="4479699" cy="3138632"/>
          </a:xfrm>
          <a:solidFill>
            <a:srgbClr val="00B050"/>
          </a:solidFill>
        </p:grpSpPr>
        <p:sp>
          <p:nvSpPr>
            <p:cNvPr id="167" name="Rectangle 166"/>
            <p:cNvSpPr/>
            <p:nvPr/>
          </p:nvSpPr>
          <p:spPr>
            <a:xfrm>
              <a:off x="1882532" y="3507851"/>
              <a:ext cx="2808287" cy="13251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422459" y="3953548"/>
              <a:ext cx="450057" cy="4500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063025" y="3479095"/>
              <a:ext cx="36076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1882535" y="4384868"/>
              <a:ext cx="378619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767516" y="2616453"/>
              <a:ext cx="503635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241969" y="3090906"/>
              <a:ext cx="538558" cy="50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796271" y="3507850"/>
              <a:ext cx="450454" cy="4512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423194" y="5247481"/>
              <a:ext cx="449263" cy="4853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3737214" y="3105284"/>
              <a:ext cx="503238" cy="4861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4240422" y="2616453"/>
              <a:ext cx="521891" cy="4841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4182912" y="3507850"/>
              <a:ext cx="521494" cy="539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4664869" y="5304631"/>
              <a:ext cx="415132" cy="4504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4312308" y="4384868"/>
              <a:ext cx="361950" cy="9314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4700496" y="3989491"/>
              <a:ext cx="521493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5164503" y="3501621"/>
              <a:ext cx="378221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529516" y="3881661"/>
              <a:ext cx="395287" cy="34448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535931" y="3881661"/>
              <a:ext cx="395288" cy="3432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4228220" y="5066035"/>
            <a:ext cx="974846" cy="992663"/>
            <a:chOff x="5801518" y="3337053"/>
            <a:chExt cx="4421585" cy="3039141"/>
          </a:xfrm>
          <a:solidFill>
            <a:schemeClr val="accent2"/>
          </a:solidFill>
        </p:grpSpPr>
        <p:sp>
          <p:nvSpPr>
            <p:cNvPr id="185" name="Rectangle 184"/>
            <p:cNvSpPr/>
            <p:nvPr/>
          </p:nvSpPr>
          <p:spPr>
            <a:xfrm>
              <a:off x="6620668" y="4235052"/>
              <a:ext cx="2808288" cy="13251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6160294" y="4667249"/>
              <a:ext cx="450057" cy="4500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5801518" y="5109369"/>
              <a:ext cx="36076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6620668" y="5109369"/>
              <a:ext cx="378619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6502617" y="3337053"/>
              <a:ext cx="503635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6977857" y="3804444"/>
              <a:ext cx="538558" cy="50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6531371" y="4221551"/>
              <a:ext cx="450454" cy="4512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7006432" y="6015831"/>
              <a:ext cx="914400" cy="3603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8471080" y="3818821"/>
              <a:ext cx="503238" cy="4861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8974288" y="3337053"/>
              <a:ext cx="521891" cy="4841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8921046" y="4235052"/>
              <a:ext cx="521494" cy="539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8148242" y="5971381"/>
              <a:ext cx="898127" cy="3603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9049543" y="5109369"/>
              <a:ext cx="361950" cy="9314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9327992" y="4781392"/>
              <a:ext cx="521493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9844882" y="5245894"/>
              <a:ext cx="378221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7265223" y="4608864"/>
              <a:ext cx="395287" cy="34448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8269797" y="4608864"/>
              <a:ext cx="395288" cy="3432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2594362" y="5227371"/>
            <a:ext cx="1074867" cy="899479"/>
            <a:chOff x="1063025" y="2616453"/>
            <a:chExt cx="4479699" cy="3138632"/>
          </a:xfrm>
          <a:solidFill>
            <a:schemeClr val="accent2"/>
          </a:solidFill>
        </p:grpSpPr>
        <p:sp>
          <p:nvSpPr>
            <p:cNvPr id="203" name="Rectangle 202"/>
            <p:cNvSpPr/>
            <p:nvPr/>
          </p:nvSpPr>
          <p:spPr>
            <a:xfrm>
              <a:off x="1882535" y="3507850"/>
              <a:ext cx="2808288" cy="13251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422459" y="3953548"/>
              <a:ext cx="450057" cy="4500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063025" y="3479095"/>
              <a:ext cx="36076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1882535" y="4384868"/>
              <a:ext cx="378619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1767516" y="2616453"/>
              <a:ext cx="503635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2241969" y="3090906"/>
              <a:ext cx="538558" cy="50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1796271" y="3507850"/>
              <a:ext cx="450454" cy="4512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1423194" y="5247481"/>
              <a:ext cx="449263" cy="4853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3737214" y="3105284"/>
              <a:ext cx="503238" cy="4861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4240422" y="2616453"/>
              <a:ext cx="521891" cy="4841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4182912" y="3507850"/>
              <a:ext cx="521494" cy="539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4664869" y="5304631"/>
              <a:ext cx="415132" cy="4504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4312308" y="4384868"/>
              <a:ext cx="361950" cy="9314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4700496" y="3989491"/>
              <a:ext cx="521493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5164503" y="3501621"/>
              <a:ext cx="378221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2529516" y="3881661"/>
              <a:ext cx="395287" cy="34448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3535931" y="3881661"/>
              <a:ext cx="395288" cy="3432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3487809" y="2879802"/>
            <a:ext cx="1276628" cy="1229050"/>
            <a:chOff x="1063025" y="2616453"/>
            <a:chExt cx="4479699" cy="3138632"/>
          </a:xfrm>
          <a:solidFill>
            <a:srgbClr val="FFFF00"/>
          </a:solidFill>
        </p:grpSpPr>
        <p:sp>
          <p:nvSpPr>
            <p:cNvPr id="221" name="Rectangle 220"/>
            <p:cNvSpPr/>
            <p:nvPr/>
          </p:nvSpPr>
          <p:spPr>
            <a:xfrm>
              <a:off x="1882535" y="3507850"/>
              <a:ext cx="2808288" cy="13251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422459" y="3953548"/>
              <a:ext cx="450057" cy="4500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1063025" y="3479095"/>
              <a:ext cx="36076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1882535" y="4384868"/>
              <a:ext cx="378619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1767516" y="2616453"/>
              <a:ext cx="503635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2241969" y="3090906"/>
              <a:ext cx="538558" cy="50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1796271" y="3507850"/>
              <a:ext cx="450454" cy="4512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1423194" y="5247481"/>
              <a:ext cx="449263" cy="4853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3737214" y="3105284"/>
              <a:ext cx="503238" cy="4861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4240422" y="2616453"/>
              <a:ext cx="521891" cy="4841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4182912" y="3507850"/>
              <a:ext cx="521494" cy="539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4664869" y="5304631"/>
              <a:ext cx="415132" cy="4504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4312308" y="4384868"/>
              <a:ext cx="361950" cy="9314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4700496" y="3989491"/>
              <a:ext cx="521493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5164503" y="3501621"/>
              <a:ext cx="378221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529516" y="3881661"/>
              <a:ext cx="395287" cy="34448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535931" y="3881661"/>
              <a:ext cx="395288" cy="3432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1027975" y="3126837"/>
            <a:ext cx="312141" cy="279059"/>
            <a:chOff x="5801518" y="3337053"/>
            <a:chExt cx="4421585" cy="3039141"/>
          </a:xfrm>
          <a:solidFill>
            <a:srgbClr val="FF0000"/>
          </a:solidFill>
        </p:grpSpPr>
        <p:sp>
          <p:nvSpPr>
            <p:cNvPr id="239" name="Rectangle 238"/>
            <p:cNvSpPr/>
            <p:nvPr/>
          </p:nvSpPr>
          <p:spPr>
            <a:xfrm>
              <a:off x="6620668" y="4235052"/>
              <a:ext cx="2808288" cy="13251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6160294" y="4667249"/>
              <a:ext cx="450057" cy="4500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5801518" y="5109369"/>
              <a:ext cx="36076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6620668" y="5109369"/>
              <a:ext cx="378619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6502617" y="3337053"/>
              <a:ext cx="503635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6977857" y="3804444"/>
              <a:ext cx="538558" cy="50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6531371" y="4221551"/>
              <a:ext cx="450454" cy="4512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7006432" y="6015831"/>
              <a:ext cx="914400" cy="3603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8471080" y="3818821"/>
              <a:ext cx="503238" cy="4861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8974288" y="3337053"/>
              <a:ext cx="521891" cy="4841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8921046" y="4235052"/>
              <a:ext cx="521494" cy="539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8148242" y="5971381"/>
              <a:ext cx="898127" cy="3603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9049543" y="5109369"/>
              <a:ext cx="361950" cy="9314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9327992" y="4781392"/>
              <a:ext cx="521493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9844882" y="5245894"/>
              <a:ext cx="378221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7265223" y="4608864"/>
              <a:ext cx="395287" cy="34448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8269801" y="4608866"/>
              <a:ext cx="395284" cy="3432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6" name="Group 255"/>
          <p:cNvGrpSpPr/>
          <p:nvPr/>
        </p:nvGrpSpPr>
        <p:grpSpPr>
          <a:xfrm>
            <a:off x="1443081" y="3123595"/>
            <a:ext cx="298908" cy="292089"/>
            <a:chOff x="1063025" y="2616453"/>
            <a:chExt cx="4479699" cy="3138632"/>
          </a:xfrm>
          <a:solidFill>
            <a:srgbClr val="FF0000"/>
          </a:solidFill>
        </p:grpSpPr>
        <p:sp>
          <p:nvSpPr>
            <p:cNvPr id="257" name="Rectangle 256"/>
            <p:cNvSpPr/>
            <p:nvPr/>
          </p:nvSpPr>
          <p:spPr>
            <a:xfrm>
              <a:off x="1882532" y="3507851"/>
              <a:ext cx="2808287" cy="13251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1422459" y="3953548"/>
              <a:ext cx="450057" cy="4500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1063025" y="3479095"/>
              <a:ext cx="36076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1882535" y="4384868"/>
              <a:ext cx="378619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1767516" y="2616453"/>
              <a:ext cx="503635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2241969" y="3090906"/>
              <a:ext cx="538558" cy="50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1796271" y="3507850"/>
              <a:ext cx="450454" cy="4512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1423194" y="5247481"/>
              <a:ext cx="449263" cy="4853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3737214" y="3105284"/>
              <a:ext cx="503238" cy="4861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4240422" y="2616453"/>
              <a:ext cx="521891" cy="4841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4182912" y="3507850"/>
              <a:ext cx="521494" cy="539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4664869" y="5304631"/>
              <a:ext cx="415132" cy="4504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4312308" y="4384868"/>
              <a:ext cx="361950" cy="9314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4700496" y="3989491"/>
              <a:ext cx="521493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5164503" y="3501621"/>
              <a:ext cx="378221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529516" y="3881661"/>
              <a:ext cx="395287" cy="34448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535931" y="3881661"/>
              <a:ext cx="395288" cy="3432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4" name="Group 273"/>
          <p:cNvGrpSpPr/>
          <p:nvPr/>
        </p:nvGrpSpPr>
        <p:grpSpPr>
          <a:xfrm>
            <a:off x="1027975" y="3542490"/>
            <a:ext cx="312141" cy="279059"/>
            <a:chOff x="5801518" y="3337053"/>
            <a:chExt cx="4421585" cy="3039141"/>
          </a:xfrm>
          <a:solidFill>
            <a:srgbClr val="FFFF00"/>
          </a:solidFill>
        </p:grpSpPr>
        <p:sp>
          <p:nvSpPr>
            <p:cNvPr id="275" name="Rectangle 274"/>
            <p:cNvSpPr/>
            <p:nvPr/>
          </p:nvSpPr>
          <p:spPr>
            <a:xfrm>
              <a:off x="6620668" y="4235052"/>
              <a:ext cx="2808288" cy="13251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6160294" y="4667249"/>
              <a:ext cx="450057" cy="4500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5801518" y="5109369"/>
              <a:ext cx="36076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6620668" y="5109369"/>
              <a:ext cx="378619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6502617" y="3337053"/>
              <a:ext cx="503635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6977857" y="3804444"/>
              <a:ext cx="538558" cy="50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6531371" y="4221551"/>
              <a:ext cx="450454" cy="4512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7006432" y="6015831"/>
              <a:ext cx="914400" cy="3603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8471080" y="3818821"/>
              <a:ext cx="503238" cy="4861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8974288" y="3337053"/>
              <a:ext cx="521891" cy="4841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8921046" y="4235052"/>
              <a:ext cx="521494" cy="539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8148242" y="5971381"/>
              <a:ext cx="898127" cy="3603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9049543" y="5109369"/>
              <a:ext cx="361950" cy="9314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9327992" y="4781392"/>
              <a:ext cx="521493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9844882" y="5245894"/>
              <a:ext cx="378221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7265223" y="4608864"/>
              <a:ext cx="395287" cy="34448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8269797" y="4608864"/>
              <a:ext cx="395288" cy="3432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1443081" y="3539248"/>
            <a:ext cx="298908" cy="292089"/>
            <a:chOff x="1063025" y="2616453"/>
            <a:chExt cx="4479699" cy="3138632"/>
          </a:xfrm>
          <a:solidFill>
            <a:srgbClr val="FFFF00"/>
          </a:solidFill>
        </p:grpSpPr>
        <p:sp>
          <p:nvSpPr>
            <p:cNvPr id="293" name="Rectangle 292"/>
            <p:cNvSpPr/>
            <p:nvPr/>
          </p:nvSpPr>
          <p:spPr>
            <a:xfrm>
              <a:off x="1882532" y="3507851"/>
              <a:ext cx="2808287" cy="13251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1422459" y="3953548"/>
              <a:ext cx="450057" cy="4500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1063025" y="3479095"/>
              <a:ext cx="36076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1882535" y="4384868"/>
              <a:ext cx="378619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1767516" y="2616453"/>
              <a:ext cx="503635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2241969" y="3090906"/>
              <a:ext cx="538558" cy="50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1796271" y="3507850"/>
              <a:ext cx="450454" cy="4512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1423194" y="5247481"/>
              <a:ext cx="449263" cy="4853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3737214" y="3105284"/>
              <a:ext cx="503238" cy="4861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4240422" y="2616453"/>
              <a:ext cx="521891" cy="4841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4182912" y="3507850"/>
              <a:ext cx="521494" cy="539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4664869" y="5304631"/>
              <a:ext cx="415132" cy="4504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4312308" y="4384868"/>
              <a:ext cx="361950" cy="9314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4700496" y="3989491"/>
              <a:ext cx="521493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5164503" y="3501621"/>
              <a:ext cx="378221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2529516" y="3881661"/>
              <a:ext cx="395287" cy="34448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3535931" y="3881661"/>
              <a:ext cx="395288" cy="3432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0" name="Group 309"/>
          <p:cNvGrpSpPr/>
          <p:nvPr/>
        </p:nvGrpSpPr>
        <p:grpSpPr>
          <a:xfrm>
            <a:off x="1050831" y="3940537"/>
            <a:ext cx="312141" cy="279059"/>
            <a:chOff x="5801518" y="3337053"/>
            <a:chExt cx="4421585" cy="3039141"/>
          </a:xfrm>
          <a:solidFill>
            <a:srgbClr val="944DE3"/>
          </a:solidFill>
        </p:grpSpPr>
        <p:sp>
          <p:nvSpPr>
            <p:cNvPr id="311" name="Rectangle 310"/>
            <p:cNvSpPr/>
            <p:nvPr/>
          </p:nvSpPr>
          <p:spPr>
            <a:xfrm>
              <a:off x="6620668" y="4235052"/>
              <a:ext cx="2808288" cy="13251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6160294" y="4667249"/>
              <a:ext cx="450057" cy="4500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5801518" y="5109369"/>
              <a:ext cx="36076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6620668" y="5109369"/>
              <a:ext cx="378619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6502617" y="3337053"/>
              <a:ext cx="503635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6977857" y="3804444"/>
              <a:ext cx="538558" cy="50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6531371" y="4221551"/>
              <a:ext cx="450454" cy="4512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7006432" y="6015831"/>
              <a:ext cx="914400" cy="3603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8471080" y="3818821"/>
              <a:ext cx="503238" cy="4861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8974288" y="3337053"/>
              <a:ext cx="521891" cy="4841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8921046" y="4235052"/>
              <a:ext cx="521494" cy="539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8148242" y="5971381"/>
              <a:ext cx="898127" cy="3603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9049543" y="5109369"/>
              <a:ext cx="361950" cy="9314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9327992" y="4781392"/>
              <a:ext cx="521493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9844882" y="5245894"/>
              <a:ext cx="378221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7265223" y="4608864"/>
              <a:ext cx="395287" cy="34448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8269797" y="4608864"/>
              <a:ext cx="395288" cy="3432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8" name="Group 327"/>
          <p:cNvGrpSpPr/>
          <p:nvPr/>
        </p:nvGrpSpPr>
        <p:grpSpPr>
          <a:xfrm>
            <a:off x="1465937" y="3937295"/>
            <a:ext cx="298908" cy="292089"/>
            <a:chOff x="1063025" y="2616453"/>
            <a:chExt cx="4479699" cy="3138632"/>
          </a:xfrm>
          <a:solidFill>
            <a:srgbClr val="944DE3"/>
          </a:solidFill>
        </p:grpSpPr>
        <p:sp>
          <p:nvSpPr>
            <p:cNvPr id="329" name="Rectangle 328"/>
            <p:cNvSpPr/>
            <p:nvPr/>
          </p:nvSpPr>
          <p:spPr>
            <a:xfrm>
              <a:off x="1882532" y="3507851"/>
              <a:ext cx="2808287" cy="13251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1422459" y="3953548"/>
              <a:ext cx="450057" cy="4500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1063025" y="3479095"/>
              <a:ext cx="36076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1882535" y="4384868"/>
              <a:ext cx="378619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1767516" y="2616453"/>
              <a:ext cx="503635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2241969" y="3090906"/>
              <a:ext cx="538558" cy="50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1796271" y="3507850"/>
              <a:ext cx="450454" cy="4512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1423194" y="5247481"/>
              <a:ext cx="449263" cy="4853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3737214" y="3105284"/>
              <a:ext cx="503238" cy="4861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4240422" y="2616453"/>
              <a:ext cx="521891" cy="4841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4182912" y="3507850"/>
              <a:ext cx="521494" cy="539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4664869" y="5304631"/>
              <a:ext cx="415132" cy="4504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4312308" y="4384868"/>
              <a:ext cx="361950" cy="9314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4700496" y="3989491"/>
              <a:ext cx="521493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5164503" y="3501621"/>
              <a:ext cx="378221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2529516" y="3881661"/>
              <a:ext cx="395287" cy="34448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3535931" y="3881661"/>
              <a:ext cx="395288" cy="3432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6" name="Group 345"/>
          <p:cNvGrpSpPr/>
          <p:nvPr/>
        </p:nvGrpSpPr>
        <p:grpSpPr>
          <a:xfrm>
            <a:off x="1060361" y="4321515"/>
            <a:ext cx="312141" cy="279059"/>
            <a:chOff x="5801518" y="3337053"/>
            <a:chExt cx="4421585" cy="3039141"/>
          </a:xfrm>
          <a:solidFill>
            <a:srgbClr val="00B0F0"/>
          </a:solidFill>
        </p:grpSpPr>
        <p:sp>
          <p:nvSpPr>
            <p:cNvPr id="347" name="Rectangle 346"/>
            <p:cNvSpPr/>
            <p:nvPr/>
          </p:nvSpPr>
          <p:spPr>
            <a:xfrm>
              <a:off x="6620668" y="4235052"/>
              <a:ext cx="2808288" cy="13251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6160294" y="4667249"/>
              <a:ext cx="450057" cy="4500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5801518" y="5109369"/>
              <a:ext cx="36076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6620668" y="5109369"/>
              <a:ext cx="378619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6502617" y="3337053"/>
              <a:ext cx="503635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6977857" y="3804444"/>
              <a:ext cx="538558" cy="50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6531371" y="4221551"/>
              <a:ext cx="450454" cy="4512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7006432" y="6015831"/>
              <a:ext cx="914400" cy="3603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8471080" y="3818821"/>
              <a:ext cx="503238" cy="4861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8974288" y="3337053"/>
              <a:ext cx="521891" cy="4841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8921046" y="4235052"/>
              <a:ext cx="521494" cy="539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8148242" y="5971381"/>
              <a:ext cx="898127" cy="3603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9049543" y="5109369"/>
              <a:ext cx="361950" cy="9314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9327992" y="4781392"/>
              <a:ext cx="521493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9844882" y="5245894"/>
              <a:ext cx="378221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7265223" y="4608864"/>
              <a:ext cx="395287" cy="34448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8269797" y="4608864"/>
              <a:ext cx="395288" cy="3432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4" name="Group 363"/>
          <p:cNvGrpSpPr/>
          <p:nvPr/>
        </p:nvGrpSpPr>
        <p:grpSpPr>
          <a:xfrm>
            <a:off x="1475467" y="4318273"/>
            <a:ext cx="298908" cy="292089"/>
            <a:chOff x="1063025" y="2616453"/>
            <a:chExt cx="4479699" cy="3138632"/>
          </a:xfrm>
          <a:solidFill>
            <a:srgbClr val="00B0F0"/>
          </a:solidFill>
        </p:grpSpPr>
        <p:sp>
          <p:nvSpPr>
            <p:cNvPr id="365" name="Rectangle 364"/>
            <p:cNvSpPr/>
            <p:nvPr/>
          </p:nvSpPr>
          <p:spPr>
            <a:xfrm>
              <a:off x="1882532" y="3507851"/>
              <a:ext cx="2808287" cy="13251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1422459" y="3953548"/>
              <a:ext cx="450057" cy="4500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1063025" y="3479095"/>
              <a:ext cx="36076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1882535" y="4384868"/>
              <a:ext cx="378619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1767516" y="2616453"/>
              <a:ext cx="503635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2241969" y="3090906"/>
              <a:ext cx="538558" cy="50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1796271" y="3507850"/>
              <a:ext cx="450454" cy="4512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1423194" y="5247481"/>
              <a:ext cx="449263" cy="4853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3737214" y="3105284"/>
              <a:ext cx="503238" cy="4861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4240422" y="2616453"/>
              <a:ext cx="521891" cy="4841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4182912" y="3507850"/>
              <a:ext cx="521494" cy="539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4664869" y="5304631"/>
              <a:ext cx="415132" cy="4504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4312308" y="4384868"/>
              <a:ext cx="361950" cy="9314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4700496" y="3989491"/>
              <a:ext cx="521493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5164503" y="3501621"/>
              <a:ext cx="378221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2529516" y="3881661"/>
              <a:ext cx="395287" cy="34448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3535931" y="3881661"/>
              <a:ext cx="395288" cy="3432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2" name="Group 381"/>
          <p:cNvGrpSpPr/>
          <p:nvPr/>
        </p:nvGrpSpPr>
        <p:grpSpPr>
          <a:xfrm>
            <a:off x="1077812" y="2357552"/>
            <a:ext cx="312141" cy="279059"/>
            <a:chOff x="5801518" y="3337053"/>
            <a:chExt cx="4421585" cy="3039141"/>
          </a:xfrm>
          <a:solidFill>
            <a:srgbClr val="FFC000"/>
          </a:solidFill>
        </p:grpSpPr>
        <p:sp>
          <p:nvSpPr>
            <p:cNvPr id="383" name="Rectangle 382"/>
            <p:cNvSpPr/>
            <p:nvPr/>
          </p:nvSpPr>
          <p:spPr>
            <a:xfrm>
              <a:off x="6620668" y="4235052"/>
              <a:ext cx="2808288" cy="13251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6160294" y="4667249"/>
              <a:ext cx="450057" cy="4500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5801518" y="5109369"/>
              <a:ext cx="36076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6620668" y="5109369"/>
              <a:ext cx="378619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6502617" y="3337053"/>
              <a:ext cx="503635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6977857" y="3804444"/>
              <a:ext cx="538558" cy="50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6531371" y="4221551"/>
              <a:ext cx="450454" cy="4512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7006432" y="6015831"/>
              <a:ext cx="914400" cy="3603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8471080" y="3818821"/>
              <a:ext cx="503238" cy="4861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8974288" y="3337053"/>
              <a:ext cx="521891" cy="4841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8921046" y="4235052"/>
              <a:ext cx="521494" cy="539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8148242" y="5971381"/>
              <a:ext cx="898127" cy="3603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9049543" y="5109369"/>
              <a:ext cx="361950" cy="9314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9327992" y="4781392"/>
              <a:ext cx="521493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9844882" y="5245894"/>
              <a:ext cx="378221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7265223" y="4608864"/>
              <a:ext cx="395287" cy="34448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8269797" y="4608864"/>
              <a:ext cx="395288" cy="3432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0" name="Group 399"/>
          <p:cNvGrpSpPr/>
          <p:nvPr/>
        </p:nvGrpSpPr>
        <p:grpSpPr>
          <a:xfrm>
            <a:off x="1418624" y="2358608"/>
            <a:ext cx="298908" cy="292089"/>
            <a:chOff x="1063025" y="2616453"/>
            <a:chExt cx="4479699" cy="3138632"/>
          </a:xfrm>
          <a:solidFill>
            <a:srgbClr val="FFC000"/>
          </a:solidFill>
        </p:grpSpPr>
        <p:sp>
          <p:nvSpPr>
            <p:cNvPr id="401" name="Rectangle 400"/>
            <p:cNvSpPr/>
            <p:nvPr/>
          </p:nvSpPr>
          <p:spPr>
            <a:xfrm>
              <a:off x="1882532" y="3507851"/>
              <a:ext cx="2808287" cy="13251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1422459" y="3953548"/>
              <a:ext cx="450057" cy="4500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1063025" y="3479095"/>
              <a:ext cx="36076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1882535" y="4384868"/>
              <a:ext cx="378619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1767516" y="2616453"/>
              <a:ext cx="503635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2241969" y="3090906"/>
              <a:ext cx="538558" cy="50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1796271" y="3507850"/>
              <a:ext cx="450454" cy="4512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1423194" y="5247481"/>
              <a:ext cx="449263" cy="4853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3737214" y="3105284"/>
              <a:ext cx="503238" cy="4861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4240422" y="2616453"/>
              <a:ext cx="521891" cy="4841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4182912" y="3507850"/>
              <a:ext cx="521494" cy="539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4664869" y="5304631"/>
              <a:ext cx="415132" cy="4504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4312308" y="4384868"/>
              <a:ext cx="361950" cy="9314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4700496" y="3989491"/>
              <a:ext cx="521493" cy="467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5164503" y="3501621"/>
              <a:ext cx="378221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2529516" y="3881661"/>
              <a:ext cx="395287" cy="34448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3535931" y="3881661"/>
              <a:ext cx="395288" cy="3432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012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3.alphacoders.com/438/4386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35" y="-391886"/>
            <a:ext cx="7909560" cy="620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676173" y="2085591"/>
            <a:ext cx="5484656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0"/>
                <a:solidFill>
                  <a:srgbClr val="944DE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Castellar" panose="020A0402060406010301" pitchFamily="18" charset="0"/>
              </a:rPr>
              <a:t>Space Wars</a:t>
            </a:r>
            <a:endParaRPr lang="en-US" sz="8800" b="1" cap="none" spc="0" dirty="0">
              <a:ln w="0"/>
              <a:solidFill>
                <a:srgbClr val="944DE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Castellar" panose="020A0402060406010301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79107" y="3840930"/>
            <a:ext cx="577715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Press SPACEBAR to start</a:t>
            </a:r>
            <a:endParaRPr lang="en-US" sz="4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8499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187" y="1825625"/>
            <a:ext cx="5553625" cy="4351338"/>
          </a:xfrm>
        </p:spPr>
      </p:pic>
    </p:spTree>
    <p:extLst>
      <p:ext uri="{BB962C8B-B14F-4D97-AF65-F5344CB8AC3E}">
        <p14:creationId xmlns:p14="http://schemas.microsoft.com/office/powerpoint/2010/main" val="1564677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8</Words>
  <Application>Microsoft Office PowerPoint</Application>
  <PresentationFormat>Widescreen</PresentationFormat>
  <Paragraphs>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Castellar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Hengcheng pola</dc:creator>
  <cp:lastModifiedBy>Hengcheng pola</cp:lastModifiedBy>
  <cp:revision>19</cp:revision>
  <dcterms:created xsi:type="dcterms:W3CDTF">2016-05-14T23:44:36Z</dcterms:created>
  <dcterms:modified xsi:type="dcterms:W3CDTF">2016-05-28T23:36:55Z</dcterms:modified>
</cp:coreProperties>
</file>