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11" r:id="rId6"/>
    <p:sldId id="331" r:id="rId7"/>
    <p:sldId id="318" r:id="rId8"/>
    <p:sldId id="324" r:id="rId9"/>
    <p:sldId id="321" r:id="rId10"/>
    <p:sldId id="33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534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8493" y="2551250"/>
            <a:ext cx="3999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472375" y="3474580"/>
            <a:ext cx="137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박한솔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1614" y="1902510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endParaRPr lang="ko-KR" altLang="en-US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97300" y="2175710"/>
            <a:ext cx="4528553" cy="156048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745" y="30588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지원자 유새별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19200" y="18704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824" y="18958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1121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002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4492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003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7128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004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89586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 기술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11213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</a:t>
            </a:r>
            <a:r>
              <a:rPr lang="en-US" altLang="ko-KR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(JDBC </a:t>
            </a:r>
            <a:r>
              <a:rPr lang="ko-KR" altLang="en-US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44929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수상 내역 및 자격증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571289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이력서 및 참고자료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5596" y="2202239"/>
            <a:ext cx="3541394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경험 기술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도구</a:t>
            </a:r>
            <a:r>
              <a:rPr lang="en-US" altLang="ko-KR" sz="1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및 구축환경</a:t>
            </a:r>
            <a:endParaRPr lang="ko-KR" altLang="en-US" sz="12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0754" y="3393421"/>
            <a:ext cx="3541394" cy="78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ko-KR" altLang="en-US" sz="1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요</a:t>
            </a:r>
            <a:endParaRPr lang="en-US" altLang="ko-KR" sz="12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과정  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개요 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요약흐름도 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시스템구성도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12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기술 설명</a:t>
            </a:r>
            <a:endParaRPr lang="en-US" altLang="ko-KR" sz="12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6932" y="4742253"/>
            <a:ext cx="3541394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수상 내역</a:t>
            </a:r>
            <a:endParaRPr lang="en-US" altLang="ko-KR" sz="12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자격증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11213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219200" y="447992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31900" y="567254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304635" cy="769441"/>
              <a:chOff x="471977" y="2691080"/>
              <a:chExt cx="330463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442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보유 기술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25442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보유 기술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638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210" y="105248"/>
            <a:ext cx="208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 기술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 descr="이클립스 이미지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" y="1090612"/>
            <a:ext cx="3816585" cy="21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3" y="3367965"/>
            <a:ext cx="1674965" cy="149828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1" y="3366489"/>
            <a:ext cx="1238250" cy="13144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39" y="5436250"/>
            <a:ext cx="1781175" cy="685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71" y="1589921"/>
            <a:ext cx="1514475" cy="8286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3" y="5274325"/>
            <a:ext cx="1581150" cy="100965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695359" cy="769441"/>
            <a:chOff x="510077" y="2691080"/>
            <a:chExt cx="669535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9731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프로젝트 </a:t>
              </a:r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JDBC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9731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프로젝트 </a:t>
              </a:r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JDBC</a:t>
              </a:r>
              <a:r>
                <a:rPr lang="ko-KR" altLang="en-US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63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7210" y="105248"/>
            <a:ext cx="208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84811"/>
              </p:ext>
            </p:extLst>
          </p:nvPr>
        </p:nvGraphicFramePr>
        <p:xfrm>
          <a:off x="553541" y="1602535"/>
          <a:ext cx="6656556" cy="38523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1311"/>
                <a:gridCol w="5325245"/>
              </a:tblGrid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JDBC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활용한 음악 어플리케이션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2020.03.09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2020.03.19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인원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Java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환경 구축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및 회원정보 관리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관련 기능 구현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Windows10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Eclipse ,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DBeaver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MySQL 5.5 ,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WindowBuilder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기술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Java, MySQL , Java-JDBC, draw.io , Java –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ObjectAid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, Java-Swing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외부  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없음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952364" cy="769441"/>
            <a:chOff x="510077" y="2691080"/>
            <a:chExt cx="395236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2301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Certification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2301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Certification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63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22873"/>
              </p:ext>
            </p:extLst>
          </p:nvPr>
        </p:nvGraphicFramePr>
        <p:xfrm>
          <a:off x="2235618" y="1937389"/>
          <a:ext cx="9523436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자격증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급수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 </a:t>
                      </a:r>
                      <a:r>
                        <a:rPr lang="ko-KR" altLang="en-US" sz="1600" dirty="0"/>
                        <a:t>위원회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OOOOOO </a:t>
                      </a:r>
                      <a:r>
                        <a:rPr lang="ko-KR" altLang="en-US" sz="1600" dirty="0"/>
                        <a:t>기금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산업기사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협회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회의소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208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 기술</a:t>
            </a:r>
            <a:endParaRPr lang="ko-KR" altLang="en-US" sz="36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024179" cy="769441"/>
            <a:chOff x="510077" y="2691080"/>
            <a:chExt cx="402417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575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3019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Reference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63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247</Words>
  <Application>Microsoft Office PowerPoint</Application>
  <PresentationFormat>사용자 지정</PresentationFormat>
  <Paragraphs>85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조은이</cp:lastModifiedBy>
  <cp:revision>100</cp:revision>
  <dcterms:created xsi:type="dcterms:W3CDTF">2015-07-07T04:48:58Z</dcterms:created>
  <dcterms:modified xsi:type="dcterms:W3CDTF">2020-03-25T09:23:37Z</dcterms:modified>
</cp:coreProperties>
</file>