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1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84AA9-7B60-2D41-A49A-A1A4F20F167F}" type="doc">
      <dgm:prSet loTypeId="urn:microsoft.com/office/officeart/2005/8/layout/hierarchy2" loCatId="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9F4D8F5-B309-4646-B42F-013276C11A7F}">
      <dgm:prSet phldrT="[Text]" custT="1"/>
      <dgm:spPr/>
      <dgm:t>
        <a:bodyPr/>
        <a:lstStyle/>
        <a:p>
          <a:pPr>
            <a:buSzPts val="1400"/>
          </a:pPr>
          <a:r>
            <a:rPr lang="en-US" sz="1200" b="0" dirty="0"/>
            <a:t>How can our real estate firm name the top 3 data points that are corelated with home pricing to predict the prices of future homes in the market with 95% confidence in the next 6 months?</a:t>
          </a:r>
        </a:p>
      </dgm:t>
    </dgm:pt>
    <dgm:pt modelId="{A28C1B92-8EC5-054F-8FD0-4E6DF44930C4}" type="parTrans" cxnId="{C9DF6E81-F891-3E4E-B2B7-8AF47673C42C}">
      <dgm:prSet/>
      <dgm:spPr/>
      <dgm:t>
        <a:bodyPr/>
        <a:lstStyle/>
        <a:p>
          <a:endParaRPr lang="en-US"/>
        </a:p>
      </dgm:t>
    </dgm:pt>
    <dgm:pt modelId="{DD5D8648-8135-9043-9F24-E4A9BCF33254}" type="sibTrans" cxnId="{C9DF6E81-F891-3E4E-B2B7-8AF47673C42C}">
      <dgm:prSet/>
      <dgm:spPr/>
      <dgm:t>
        <a:bodyPr/>
        <a:lstStyle/>
        <a:p>
          <a:endParaRPr lang="en-US"/>
        </a:p>
      </dgm:t>
    </dgm:pt>
    <dgm:pt modelId="{E9D5C220-70AE-EB44-8230-613CFB9B8DBC}" type="asst">
      <dgm:prSet phldrT="[Text]" custT="1"/>
      <dgm:spPr/>
      <dgm:t>
        <a:bodyPr/>
        <a:lstStyle/>
        <a:p>
          <a:r>
            <a:rPr lang="en-US" sz="1000" dirty="0"/>
            <a:t>Finding internal metrics that impact home prices</a:t>
          </a:r>
        </a:p>
      </dgm:t>
    </dgm:pt>
    <dgm:pt modelId="{5D16C8C2-1B57-434F-A4DF-573F8E5F9346}" type="parTrans" cxnId="{820C2DE8-D735-A54E-8FBB-9355694E6A96}">
      <dgm:prSet custT="1"/>
      <dgm:spPr/>
      <dgm:t>
        <a:bodyPr/>
        <a:lstStyle/>
        <a:p>
          <a:endParaRPr lang="en-US" sz="900"/>
        </a:p>
      </dgm:t>
    </dgm:pt>
    <dgm:pt modelId="{64941C89-A429-FF44-B27B-A513F4AE0386}" type="sibTrans" cxnId="{820C2DE8-D735-A54E-8FBB-9355694E6A96}">
      <dgm:prSet/>
      <dgm:spPr/>
      <dgm:t>
        <a:bodyPr/>
        <a:lstStyle/>
        <a:p>
          <a:endParaRPr lang="en-US"/>
        </a:p>
      </dgm:t>
    </dgm:pt>
    <dgm:pt modelId="{C4B69A25-1DF7-824C-B843-3DB14C08E5E5}" type="asst">
      <dgm:prSet phldrT="[Text]" custT="1"/>
      <dgm:spPr/>
      <dgm:t>
        <a:bodyPr/>
        <a:lstStyle/>
        <a:p>
          <a:r>
            <a:rPr lang="en-US" sz="1000" dirty="0"/>
            <a:t>home size</a:t>
          </a:r>
        </a:p>
      </dgm:t>
    </dgm:pt>
    <dgm:pt modelId="{6F6BD6C2-965C-FE47-83EB-FC972FF3A472}" type="parTrans" cxnId="{0DAF60AE-61E9-2141-8FF1-FDB59A18B850}">
      <dgm:prSet custT="1"/>
      <dgm:spPr/>
      <dgm:t>
        <a:bodyPr/>
        <a:lstStyle/>
        <a:p>
          <a:endParaRPr lang="en-US" sz="900"/>
        </a:p>
      </dgm:t>
    </dgm:pt>
    <dgm:pt modelId="{5EBFE82F-4D36-D240-BB0C-EA9F190B3A79}" type="sibTrans" cxnId="{0DAF60AE-61E9-2141-8FF1-FDB59A18B850}">
      <dgm:prSet/>
      <dgm:spPr/>
      <dgm:t>
        <a:bodyPr/>
        <a:lstStyle/>
        <a:p>
          <a:endParaRPr lang="en-US"/>
        </a:p>
      </dgm:t>
    </dgm:pt>
    <dgm:pt modelId="{08FC7A77-4DFA-D045-BAD0-9B3D7D6E9311}" type="asst">
      <dgm:prSet phldrT="[Text]" custT="1"/>
      <dgm:spPr/>
      <dgm:t>
        <a:bodyPr/>
        <a:lstStyle/>
        <a:p>
          <a:r>
            <a:rPr lang="en-US" sz="1000" dirty="0"/>
            <a:t>garage size</a:t>
          </a:r>
        </a:p>
      </dgm:t>
    </dgm:pt>
    <dgm:pt modelId="{D69E64BB-36C8-1E49-95A3-DC82663FB541}" type="parTrans" cxnId="{A4DCE9A9-B0E7-D64A-91DD-8F177F530EAB}">
      <dgm:prSet custT="1"/>
      <dgm:spPr/>
      <dgm:t>
        <a:bodyPr/>
        <a:lstStyle/>
        <a:p>
          <a:endParaRPr lang="en-US" sz="900"/>
        </a:p>
      </dgm:t>
    </dgm:pt>
    <dgm:pt modelId="{0434D716-C852-264B-B85E-D6C025F4B7A1}" type="sibTrans" cxnId="{A4DCE9A9-B0E7-D64A-91DD-8F177F530EAB}">
      <dgm:prSet/>
      <dgm:spPr/>
      <dgm:t>
        <a:bodyPr/>
        <a:lstStyle/>
        <a:p>
          <a:endParaRPr lang="en-US"/>
        </a:p>
      </dgm:t>
    </dgm:pt>
    <dgm:pt modelId="{F62F2435-EA55-D742-9B9F-89EB18D52B3C}" type="asst">
      <dgm:prSet phldrT="[Text]" custT="1"/>
      <dgm:spPr/>
      <dgm:t>
        <a:bodyPr/>
        <a:lstStyle/>
        <a:p>
          <a:r>
            <a:rPr lang="en-US" sz="1000" dirty="0"/>
            <a:t>basement size</a:t>
          </a:r>
        </a:p>
      </dgm:t>
    </dgm:pt>
    <dgm:pt modelId="{4BF3ABB9-37D8-1640-B264-9A7D2A01B5EA}" type="parTrans" cxnId="{320E9FF7-79DD-4B42-B6F1-5D9E350620A2}">
      <dgm:prSet custT="1"/>
      <dgm:spPr/>
      <dgm:t>
        <a:bodyPr/>
        <a:lstStyle/>
        <a:p>
          <a:endParaRPr lang="en-US" sz="900"/>
        </a:p>
      </dgm:t>
    </dgm:pt>
    <dgm:pt modelId="{37AA2E2A-2976-EB42-9B1C-97BD9A91C134}" type="sibTrans" cxnId="{320E9FF7-79DD-4B42-B6F1-5D9E350620A2}">
      <dgm:prSet/>
      <dgm:spPr/>
      <dgm:t>
        <a:bodyPr/>
        <a:lstStyle/>
        <a:p>
          <a:endParaRPr lang="en-US"/>
        </a:p>
      </dgm:t>
    </dgm:pt>
    <dgm:pt modelId="{CA1C9A00-1D00-874F-84ED-79FBD83D9A2A}" type="asst">
      <dgm:prSet phldrT="[Text]" custT="1"/>
      <dgm:spPr/>
      <dgm:t>
        <a:bodyPr/>
        <a:lstStyle/>
        <a:p>
          <a:r>
            <a:rPr lang="en-US" sz="1000" dirty="0"/>
            <a:t>Finding external metrics that impact home prices</a:t>
          </a:r>
        </a:p>
      </dgm:t>
    </dgm:pt>
    <dgm:pt modelId="{4E86D6D8-645B-674F-9B81-C6F802C02FA0}" type="parTrans" cxnId="{BB5E2920-C83E-BE46-AC43-5466F2DD618F}">
      <dgm:prSet custT="1"/>
      <dgm:spPr/>
      <dgm:t>
        <a:bodyPr/>
        <a:lstStyle/>
        <a:p>
          <a:endParaRPr lang="en-US" sz="900"/>
        </a:p>
      </dgm:t>
    </dgm:pt>
    <dgm:pt modelId="{6276F743-67AB-2741-9579-440FDB0586CA}" type="sibTrans" cxnId="{BB5E2920-C83E-BE46-AC43-5466F2DD618F}">
      <dgm:prSet/>
      <dgm:spPr/>
      <dgm:t>
        <a:bodyPr/>
        <a:lstStyle/>
        <a:p>
          <a:endParaRPr lang="en-US"/>
        </a:p>
      </dgm:t>
    </dgm:pt>
    <dgm:pt modelId="{E7648433-257D-AD48-B048-76C867DF35A7}" type="asst">
      <dgm:prSet phldrT="[Text]" custT="1"/>
      <dgm:spPr/>
      <dgm:t>
        <a:bodyPr/>
        <a:lstStyle/>
        <a:p>
          <a:r>
            <a:rPr lang="en-US" sz="1000" b="0" i="0" dirty="0"/>
            <a:t>longitude</a:t>
          </a:r>
          <a:endParaRPr lang="en-US" sz="1000" dirty="0"/>
        </a:p>
      </dgm:t>
    </dgm:pt>
    <dgm:pt modelId="{0D0FDF3F-2494-974F-9F17-9705142D4CEF}" type="parTrans" cxnId="{34D549C0-3474-0F4E-9B8C-D42A42348D89}">
      <dgm:prSet custT="1"/>
      <dgm:spPr/>
      <dgm:t>
        <a:bodyPr/>
        <a:lstStyle/>
        <a:p>
          <a:endParaRPr lang="en-US" sz="900"/>
        </a:p>
      </dgm:t>
    </dgm:pt>
    <dgm:pt modelId="{7EE4638A-A24E-4C46-A14A-E4632F624F70}" type="sibTrans" cxnId="{34D549C0-3474-0F4E-9B8C-D42A42348D89}">
      <dgm:prSet/>
      <dgm:spPr/>
      <dgm:t>
        <a:bodyPr/>
        <a:lstStyle/>
        <a:p>
          <a:endParaRPr lang="en-US"/>
        </a:p>
      </dgm:t>
    </dgm:pt>
    <dgm:pt modelId="{37CF6B27-E20E-A348-BF7F-3CE7C1284961}" type="asst">
      <dgm:prSet phldrT="[Text]" custT="1"/>
      <dgm:spPr/>
      <dgm:t>
        <a:bodyPr/>
        <a:lstStyle/>
        <a:p>
          <a:r>
            <a:rPr lang="en-US" sz="1000" b="0" i="0" dirty="0"/>
            <a:t>latitude</a:t>
          </a:r>
          <a:endParaRPr lang="en-US" sz="1000" dirty="0"/>
        </a:p>
      </dgm:t>
    </dgm:pt>
    <dgm:pt modelId="{8BDFB3C1-E17E-D141-B030-BF0FADD320D8}" type="parTrans" cxnId="{5A89DFE9-8997-8B46-BEE7-6F6BA81BC66B}">
      <dgm:prSet custT="1"/>
      <dgm:spPr/>
      <dgm:t>
        <a:bodyPr/>
        <a:lstStyle/>
        <a:p>
          <a:endParaRPr lang="en-US" sz="900"/>
        </a:p>
      </dgm:t>
    </dgm:pt>
    <dgm:pt modelId="{E3039582-16BC-8840-A73C-B1C5E9B16BED}" type="sibTrans" cxnId="{5A89DFE9-8997-8B46-BEE7-6F6BA81BC66B}">
      <dgm:prSet/>
      <dgm:spPr/>
      <dgm:t>
        <a:bodyPr/>
        <a:lstStyle/>
        <a:p>
          <a:endParaRPr lang="en-US"/>
        </a:p>
      </dgm:t>
    </dgm:pt>
    <dgm:pt modelId="{3613C9EF-76D7-954C-B4B3-B75BCB43C0C8}" type="asst">
      <dgm:prSet phldrT="[Text]" custT="1"/>
      <dgm:spPr/>
      <dgm:t>
        <a:bodyPr/>
        <a:lstStyle/>
        <a:p>
          <a:r>
            <a:rPr lang="en-US" sz="1000" b="0" i="0" dirty="0"/>
            <a:t>housing median</a:t>
          </a:r>
          <a:r>
            <a:rPr lang="en-US" sz="1000" b="0" i="1" dirty="0"/>
            <a:t> </a:t>
          </a:r>
          <a:r>
            <a:rPr lang="en-US" sz="1000" b="0" i="0" dirty="0"/>
            <a:t>age</a:t>
          </a:r>
          <a:endParaRPr lang="en-US" sz="1000" dirty="0"/>
        </a:p>
      </dgm:t>
    </dgm:pt>
    <dgm:pt modelId="{A753CD7B-4164-574A-B296-0FD325A048D8}" type="parTrans" cxnId="{4DE517F6-91D5-A44A-B117-8A5F5C54EC28}">
      <dgm:prSet custT="1"/>
      <dgm:spPr/>
      <dgm:t>
        <a:bodyPr/>
        <a:lstStyle/>
        <a:p>
          <a:endParaRPr lang="en-US" sz="900"/>
        </a:p>
      </dgm:t>
    </dgm:pt>
    <dgm:pt modelId="{91805B2A-CB16-7A40-BB7A-7DDA0382380C}" type="sibTrans" cxnId="{4DE517F6-91D5-A44A-B117-8A5F5C54EC28}">
      <dgm:prSet/>
      <dgm:spPr/>
      <dgm:t>
        <a:bodyPr/>
        <a:lstStyle/>
        <a:p>
          <a:endParaRPr lang="en-US"/>
        </a:p>
      </dgm:t>
    </dgm:pt>
    <dgm:pt modelId="{A669D86B-8851-1A43-A6B1-902BBDC8A1C3}" type="asst">
      <dgm:prSet phldrT="[Text]" custT="1"/>
      <dgm:spPr/>
      <dgm:t>
        <a:bodyPr/>
        <a:lstStyle/>
        <a:p>
          <a:r>
            <a:rPr lang="en-US" sz="1000" b="0" i="0" dirty="0"/>
            <a:t>total rooms</a:t>
          </a:r>
          <a:endParaRPr lang="en-US" sz="1000" dirty="0"/>
        </a:p>
      </dgm:t>
    </dgm:pt>
    <dgm:pt modelId="{AF566F34-AD5B-4649-9DB8-90F77C1C2E2C}" type="parTrans" cxnId="{65B5A2B9-0FB3-C446-A873-0A688D4AF146}">
      <dgm:prSet custT="1"/>
      <dgm:spPr/>
      <dgm:t>
        <a:bodyPr/>
        <a:lstStyle/>
        <a:p>
          <a:endParaRPr lang="en-US" sz="900"/>
        </a:p>
      </dgm:t>
    </dgm:pt>
    <dgm:pt modelId="{13BB8D98-7510-F745-8C67-BE2B9ED8B80F}" type="sibTrans" cxnId="{65B5A2B9-0FB3-C446-A873-0A688D4AF146}">
      <dgm:prSet/>
      <dgm:spPr/>
      <dgm:t>
        <a:bodyPr/>
        <a:lstStyle/>
        <a:p>
          <a:endParaRPr lang="en-US"/>
        </a:p>
      </dgm:t>
    </dgm:pt>
    <dgm:pt modelId="{834FD9E3-4907-4B42-AC66-4E0233F44C57}" type="asst">
      <dgm:prSet phldrT="[Text]" custT="1"/>
      <dgm:spPr/>
      <dgm:t>
        <a:bodyPr/>
        <a:lstStyle/>
        <a:p>
          <a:r>
            <a:rPr lang="en-US" sz="1000" b="0" i="0" dirty="0"/>
            <a:t>total bedrooms</a:t>
          </a:r>
          <a:endParaRPr lang="en-US" sz="1000" dirty="0"/>
        </a:p>
      </dgm:t>
    </dgm:pt>
    <dgm:pt modelId="{19440DA4-CC3E-E44A-A0F4-2656D04B8978}" type="parTrans" cxnId="{5A255C44-4029-4445-8BEA-C44686341C83}">
      <dgm:prSet custT="1"/>
      <dgm:spPr/>
      <dgm:t>
        <a:bodyPr/>
        <a:lstStyle/>
        <a:p>
          <a:endParaRPr lang="en-US" sz="900"/>
        </a:p>
      </dgm:t>
    </dgm:pt>
    <dgm:pt modelId="{76324945-B4F0-2146-80E3-E1EBE62CFE12}" type="sibTrans" cxnId="{5A255C44-4029-4445-8BEA-C44686341C83}">
      <dgm:prSet/>
      <dgm:spPr/>
      <dgm:t>
        <a:bodyPr/>
        <a:lstStyle/>
        <a:p>
          <a:endParaRPr lang="en-US"/>
        </a:p>
      </dgm:t>
    </dgm:pt>
    <dgm:pt modelId="{4E197FBA-4354-B142-BEC0-F798FF72B0EF}" type="asst">
      <dgm:prSet phldrT="[Text]" custT="1"/>
      <dgm:spPr/>
      <dgm:t>
        <a:bodyPr/>
        <a:lstStyle/>
        <a:p>
          <a:r>
            <a:rPr lang="en-US" sz="1000" b="0" i="0" dirty="0"/>
            <a:t>population</a:t>
          </a:r>
          <a:endParaRPr lang="en-US" sz="1000" dirty="0"/>
        </a:p>
      </dgm:t>
    </dgm:pt>
    <dgm:pt modelId="{7DE1E194-F7D9-8B49-9CDD-6AA6F203CBF0}" type="parTrans" cxnId="{EC63E31C-EA39-5749-B09D-ECF521A1BF2C}">
      <dgm:prSet custT="1"/>
      <dgm:spPr/>
      <dgm:t>
        <a:bodyPr/>
        <a:lstStyle/>
        <a:p>
          <a:endParaRPr lang="en-US" sz="900"/>
        </a:p>
      </dgm:t>
    </dgm:pt>
    <dgm:pt modelId="{49FF837E-7A1E-B641-AE8E-AC3446E92957}" type="sibTrans" cxnId="{EC63E31C-EA39-5749-B09D-ECF521A1BF2C}">
      <dgm:prSet/>
      <dgm:spPr/>
      <dgm:t>
        <a:bodyPr/>
        <a:lstStyle/>
        <a:p>
          <a:endParaRPr lang="en-US"/>
        </a:p>
      </dgm:t>
    </dgm:pt>
    <dgm:pt modelId="{9154D965-22B0-2045-B9A6-47EC6540940D}" type="asst">
      <dgm:prSet phldrT="[Text]" custT="1"/>
      <dgm:spPr/>
      <dgm:t>
        <a:bodyPr/>
        <a:lstStyle/>
        <a:p>
          <a:r>
            <a:rPr lang="en-US" sz="1000" b="0" i="0" dirty="0"/>
            <a:t>households</a:t>
          </a:r>
          <a:endParaRPr lang="en-US" sz="1000" dirty="0"/>
        </a:p>
      </dgm:t>
    </dgm:pt>
    <dgm:pt modelId="{7EA319E9-8DA6-6A46-9E90-DED594CA86E5}" type="parTrans" cxnId="{76A603FA-00D7-D241-A336-FFB3AC56E125}">
      <dgm:prSet custT="1"/>
      <dgm:spPr/>
      <dgm:t>
        <a:bodyPr/>
        <a:lstStyle/>
        <a:p>
          <a:endParaRPr lang="en-US" sz="900"/>
        </a:p>
      </dgm:t>
    </dgm:pt>
    <dgm:pt modelId="{0D9C097B-09E4-3E40-83D0-C830F06A7503}" type="sibTrans" cxnId="{76A603FA-00D7-D241-A336-FFB3AC56E125}">
      <dgm:prSet/>
      <dgm:spPr/>
      <dgm:t>
        <a:bodyPr/>
        <a:lstStyle/>
        <a:p>
          <a:endParaRPr lang="en-US"/>
        </a:p>
      </dgm:t>
    </dgm:pt>
    <dgm:pt modelId="{AF9769C9-5280-194D-B94E-1AE42CE8D724}" type="asst">
      <dgm:prSet phldrT="[Text]" custT="1"/>
      <dgm:spPr/>
      <dgm:t>
        <a:bodyPr/>
        <a:lstStyle/>
        <a:p>
          <a:r>
            <a:rPr lang="en-US" sz="1000" b="0" i="0" dirty="0"/>
            <a:t>median income</a:t>
          </a:r>
          <a:endParaRPr lang="en-US" sz="1000" dirty="0"/>
        </a:p>
      </dgm:t>
    </dgm:pt>
    <dgm:pt modelId="{8E186164-2568-4A41-B901-D338E3BD3060}" type="parTrans" cxnId="{164065C6-E3F2-D04C-8577-FE00041447F2}">
      <dgm:prSet custT="1"/>
      <dgm:spPr/>
      <dgm:t>
        <a:bodyPr/>
        <a:lstStyle/>
        <a:p>
          <a:endParaRPr lang="en-US" sz="900"/>
        </a:p>
      </dgm:t>
    </dgm:pt>
    <dgm:pt modelId="{3638EE1A-3F98-1942-9875-3BAE38069254}" type="sibTrans" cxnId="{164065C6-E3F2-D04C-8577-FE00041447F2}">
      <dgm:prSet/>
      <dgm:spPr/>
      <dgm:t>
        <a:bodyPr/>
        <a:lstStyle/>
        <a:p>
          <a:endParaRPr lang="en-US"/>
        </a:p>
      </dgm:t>
    </dgm:pt>
    <dgm:pt modelId="{CF024008-EC7D-2442-9D01-A9727C44B463}" type="asst">
      <dgm:prSet phldrT="[Text]" custT="1"/>
      <dgm:spPr/>
      <dgm:t>
        <a:bodyPr/>
        <a:lstStyle/>
        <a:p>
          <a:r>
            <a:rPr lang="en-US" sz="1000" b="0" i="0" dirty="0"/>
            <a:t>median </a:t>
          </a:r>
          <a:r>
            <a:rPr lang="en-US" sz="1000" b="0" i="1" dirty="0"/>
            <a:t>house </a:t>
          </a:r>
          <a:r>
            <a:rPr lang="en-US" sz="1000" b="0" i="0" dirty="0"/>
            <a:t>value</a:t>
          </a:r>
          <a:endParaRPr lang="en-US" sz="1000" dirty="0"/>
        </a:p>
      </dgm:t>
    </dgm:pt>
    <dgm:pt modelId="{D4C32B3F-EC77-5C45-BA69-6464297B5981}" type="parTrans" cxnId="{C6EF7B3D-355C-EB43-95D0-D7EDF0E0E626}">
      <dgm:prSet custT="1"/>
      <dgm:spPr/>
      <dgm:t>
        <a:bodyPr/>
        <a:lstStyle/>
        <a:p>
          <a:endParaRPr lang="en-US" sz="900"/>
        </a:p>
      </dgm:t>
    </dgm:pt>
    <dgm:pt modelId="{739E97D8-2A80-A843-AD0B-4D7ADF14F79C}" type="sibTrans" cxnId="{C6EF7B3D-355C-EB43-95D0-D7EDF0E0E626}">
      <dgm:prSet/>
      <dgm:spPr/>
      <dgm:t>
        <a:bodyPr/>
        <a:lstStyle/>
        <a:p>
          <a:endParaRPr lang="en-US"/>
        </a:p>
      </dgm:t>
    </dgm:pt>
    <dgm:pt modelId="{7447FB66-6FD4-0B42-9368-933DE17E4FC0}" type="asst">
      <dgm:prSet phldrT="[Text]" custT="1"/>
      <dgm:spPr/>
      <dgm:t>
        <a:bodyPr/>
        <a:lstStyle/>
        <a:p>
          <a:r>
            <a:rPr lang="en-US" sz="1000" b="0" i="0" dirty="0"/>
            <a:t>ocean proximity</a:t>
          </a:r>
          <a:endParaRPr lang="en-US" sz="1000" dirty="0"/>
        </a:p>
      </dgm:t>
    </dgm:pt>
    <dgm:pt modelId="{27AF5EBA-8390-DF41-8B52-F2C54F76A76D}" type="parTrans" cxnId="{25781E1C-4C7B-1044-BF3F-DA4FD4C6651C}">
      <dgm:prSet custT="1"/>
      <dgm:spPr/>
      <dgm:t>
        <a:bodyPr/>
        <a:lstStyle/>
        <a:p>
          <a:endParaRPr lang="en-US" sz="900"/>
        </a:p>
      </dgm:t>
    </dgm:pt>
    <dgm:pt modelId="{D829B689-FD73-B541-BD5E-1B148046AAF4}" type="sibTrans" cxnId="{25781E1C-4C7B-1044-BF3F-DA4FD4C6651C}">
      <dgm:prSet/>
      <dgm:spPr/>
      <dgm:t>
        <a:bodyPr/>
        <a:lstStyle/>
        <a:p>
          <a:endParaRPr lang="en-US"/>
        </a:p>
      </dgm:t>
    </dgm:pt>
    <dgm:pt modelId="{7602FD37-6673-764B-8766-E3374F065A3D}" type="asst">
      <dgm:prSet phldrT="[Text]" custT="1"/>
      <dgm:spPr/>
      <dgm:t>
        <a:bodyPr/>
        <a:lstStyle/>
        <a:p>
          <a:r>
            <a:rPr lang="en-US" sz="1000" dirty="0"/>
            <a:t>flooring</a:t>
          </a:r>
        </a:p>
      </dgm:t>
    </dgm:pt>
    <dgm:pt modelId="{D8E86DAF-31DA-1247-8634-15424BDBBF96}" type="parTrans" cxnId="{7D22C3F9-CECD-9E48-B0B3-6BADE026A586}">
      <dgm:prSet custT="1"/>
      <dgm:spPr/>
      <dgm:t>
        <a:bodyPr/>
        <a:lstStyle/>
        <a:p>
          <a:endParaRPr lang="en-US" sz="900"/>
        </a:p>
      </dgm:t>
    </dgm:pt>
    <dgm:pt modelId="{A38485C8-D568-6543-BBC3-BA8C629C20D4}" type="sibTrans" cxnId="{7D22C3F9-CECD-9E48-B0B3-6BADE026A586}">
      <dgm:prSet/>
      <dgm:spPr/>
      <dgm:t>
        <a:bodyPr/>
        <a:lstStyle/>
        <a:p>
          <a:endParaRPr lang="en-US"/>
        </a:p>
      </dgm:t>
    </dgm:pt>
    <dgm:pt modelId="{8BF47E24-8C3C-2C4C-8F36-52E86550EEC8}" type="asst">
      <dgm:prSet phldrT="[Text]" custT="1"/>
      <dgm:spPr/>
      <dgm:t>
        <a:bodyPr/>
        <a:lstStyle/>
        <a:p>
          <a:r>
            <a:rPr lang="en-US" sz="1000" dirty="0"/>
            <a:t>kitchen material</a:t>
          </a:r>
        </a:p>
      </dgm:t>
    </dgm:pt>
    <dgm:pt modelId="{0D2CAB44-CC36-9849-B28B-D14A0B255774}" type="parTrans" cxnId="{A83C760F-E208-AF4B-94AB-DD4121CFD801}">
      <dgm:prSet custT="1"/>
      <dgm:spPr/>
      <dgm:t>
        <a:bodyPr/>
        <a:lstStyle/>
        <a:p>
          <a:endParaRPr lang="en-US" sz="900"/>
        </a:p>
      </dgm:t>
    </dgm:pt>
    <dgm:pt modelId="{ED607BEB-F53C-3F40-92E6-A871666319F0}" type="sibTrans" cxnId="{A83C760F-E208-AF4B-94AB-DD4121CFD801}">
      <dgm:prSet/>
      <dgm:spPr/>
      <dgm:t>
        <a:bodyPr/>
        <a:lstStyle/>
        <a:p>
          <a:endParaRPr lang="en-US"/>
        </a:p>
      </dgm:t>
    </dgm:pt>
    <dgm:pt modelId="{7757A14E-75D7-A141-BFA5-6A1DDF140BD5}" type="asst">
      <dgm:prSet phldrT="[Text]" custT="1"/>
      <dgm:spPr/>
      <dgm:t>
        <a:bodyPr/>
        <a:lstStyle/>
        <a:p>
          <a:r>
            <a:rPr lang="en-US" sz="1000" dirty="0"/>
            <a:t>lot size</a:t>
          </a:r>
        </a:p>
      </dgm:t>
    </dgm:pt>
    <dgm:pt modelId="{753A39E6-43AC-754D-B202-7F753A0D7B08}" type="parTrans" cxnId="{C2E1D014-4966-7240-AF97-EA2F001C2D58}">
      <dgm:prSet custT="1"/>
      <dgm:spPr/>
      <dgm:t>
        <a:bodyPr/>
        <a:lstStyle/>
        <a:p>
          <a:endParaRPr lang="en-US" sz="900"/>
        </a:p>
      </dgm:t>
    </dgm:pt>
    <dgm:pt modelId="{1822EC10-6D52-F348-A49D-FDE80B1248F7}" type="sibTrans" cxnId="{C2E1D014-4966-7240-AF97-EA2F001C2D58}">
      <dgm:prSet/>
      <dgm:spPr/>
      <dgm:t>
        <a:bodyPr/>
        <a:lstStyle/>
        <a:p>
          <a:endParaRPr lang="en-US"/>
        </a:p>
      </dgm:t>
    </dgm:pt>
    <dgm:pt modelId="{25B44781-B077-FC41-B60B-8342D7B5970B}" type="asst">
      <dgm:prSet phldrT="[Text]" custT="1"/>
      <dgm:spPr/>
      <dgm:t>
        <a:bodyPr/>
        <a:lstStyle/>
        <a:p>
          <a:r>
            <a:rPr lang="en-US" sz="1000" dirty="0"/>
            <a:t>type of home</a:t>
          </a:r>
        </a:p>
      </dgm:t>
    </dgm:pt>
    <dgm:pt modelId="{4847F2F5-A1AA-F74C-A9DA-12F1C7BB2CDC}" type="parTrans" cxnId="{02AE8A13-52CB-F141-AF71-DF5F4FE7BBA2}">
      <dgm:prSet custT="1"/>
      <dgm:spPr/>
      <dgm:t>
        <a:bodyPr/>
        <a:lstStyle/>
        <a:p>
          <a:endParaRPr lang="en-US" sz="900"/>
        </a:p>
      </dgm:t>
    </dgm:pt>
    <dgm:pt modelId="{E72844B2-42D3-3C49-87B1-F3B040EA80D5}" type="sibTrans" cxnId="{02AE8A13-52CB-F141-AF71-DF5F4FE7BBA2}">
      <dgm:prSet/>
      <dgm:spPr/>
      <dgm:t>
        <a:bodyPr/>
        <a:lstStyle/>
        <a:p>
          <a:endParaRPr lang="en-US"/>
        </a:p>
      </dgm:t>
    </dgm:pt>
    <dgm:pt modelId="{5ECF200E-AD85-2140-A5DC-B667AEAF8166}" type="pres">
      <dgm:prSet presAssocID="{F8E84AA9-7B60-2D41-A49A-A1A4F20F167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FD500D-0648-4E40-A1C0-8334706DA80E}" type="pres">
      <dgm:prSet presAssocID="{49F4D8F5-B309-4646-B42F-013276C11A7F}" presName="root1" presStyleCnt="0"/>
      <dgm:spPr/>
    </dgm:pt>
    <dgm:pt modelId="{BD15A77D-DFE0-0D4C-B7D5-676877FB66CB}" type="pres">
      <dgm:prSet presAssocID="{49F4D8F5-B309-4646-B42F-013276C11A7F}" presName="LevelOneTextNode" presStyleLbl="node0" presStyleIdx="0" presStyleCnt="1" custScaleX="469562" custScaleY="431326">
        <dgm:presLayoutVars>
          <dgm:chPref val="3"/>
        </dgm:presLayoutVars>
      </dgm:prSet>
      <dgm:spPr/>
    </dgm:pt>
    <dgm:pt modelId="{7DC49AC1-2C71-1345-8849-2DEC47295FCF}" type="pres">
      <dgm:prSet presAssocID="{49F4D8F5-B309-4646-B42F-013276C11A7F}" presName="level2hierChild" presStyleCnt="0"/>
      <dgm:spPr/>
    </dgm:pt>
    <dgm:pt modelId="{10B2345B-CAFB-AD49-8F2B-9F57472D15D7}" type="pres">
      <dgm:prSet presAssocID="{5D16C8C2-1B57-434F-A4DF-573F8E5F9346}" presName="conn2-1" presStyleLbl="parChTrans1D2" presStyleIdx="0" presStyleCnt="2"/>
      <dgm:spPr/>
    </dgm:pt>
    <dgm:pt modelId="{0AA52D5C-6136-E44E-934C-14970641BE4F}" type="pres">
      <dgm:prSet presAssocID="{5D16C8C2-1B57-434F-A4DF-573F8E5F9346}" presName="connTx" presStyleLbl="parChTrans1D2" presStyleIdx="0" presStyleCnt="2"/>
      <dgm:spPr/>
    </dgm:pt>
    <dgm:pt modelId="{8A952DA5-0A20-F446-A563-8A1908E4E06F}" type="pres">
      <dgm:prSet presAssocID="{E9D5C220-70AE-EB44-8230-613CFB9B8DBC}" presName="root2" presStyleCnt="0"/>
      <dgm:spPr/>
    </dgm:pt>
    <dgm:pt modelId="{90C726D3-9472-0E4F-A9D9-C9DA41AAC6EE}" type="pres">
      <dgm:prSet presAssocID="{E9D5C220-70AE-EB44-8230-613CFB9B8DBC}" presName="LevelTwoTextNode" presStyleLbl="asst1" presStyleIdx="0" presStyleCnt="19" custScaleX="222389" custScaleY="349468">
        <dgm:presLayoutVars>
          <dgm:chPref val="3"/>
        </dgm:presLayoutVars>
      </dgm:prSet>
      <dgm:spPr/>
    </dgm:pt>
    <dgm:pt modelId="{9AE409A6-CF4C-4642-A8FB-7A61AFD8F1C8}" type="pres">
      <dgm:prSet presAssocID="{E9D5C220-70AE-EB44-8230-613CFB9B8DBC}" presName="level3hierChild" presStyleCnt="0"/>
      <dgm:spPr/>
    </dgm:pt>
    <dgm:pt modelId="{780C9734-19C7-0B4E-991C-AA873BE11173}" type="pres">
      <dgm:prSet presAssocID="{6F6BD6C2-965C-FE47-83EB-FC972FF3A472}" presName="conn2-1" presStyleLbl="parChTrans1D3" presStyleIdx="0" presStyleCnt="17"/>
      <dgm:spPr/>
    </dgm:pt>
    <dgm:pt modelId="{CF1BE610-A62B-5048-A2F4-31402FBC40EF}" type="pres">
      <dgm:prSet presAssocID="{6F6BD6C2-965C-FE47-83EB-FC972FF3A472}" presName="connTx" presStyleLbl="parChTrans1D3" presStyleIdx="0" presStyleCnt="17"/>
      <dgm:spPr/>
    </dgm:pt>
    <dgm:pt modelId="{2DCA3657-81C7-9549-8334-8654DBE2568D}" type="pres">
      <dgm:prSet presAssocID="{C4B69A25-1DF7-824C-B843-3DB14C08E5E5}" presName="root2" presStyleCnt="0"/>
      <dgm:spPr/>
    </dgm:pt>
    <dgm:pt modelId="{D70E5911-129E-3549-AFB9-9E8F2AD050A8}" type="pres">
      <dgm:prSet presAssocID="{C4B69A25-1DF7-824C-B843-3DB14C08E5E5}" presName="LevelTwoTextNode" presStyleLbl="asst1" presStyleIdx="1" presStyleCnt="19" custScaleX="235296">
        <dgm:presLayoutVars>
          <dgm:chPref val="3"/>
        </dgm:presLayoutVars>
      </dgm:prSet>
      <dgm:spPr/>
    </dgm:pt>
    <dgm:pt modelId="{6FAA6C81-7D4C-5849-8213-EA582CA355A5}" type="pres">
      <dgm:prSet presAssocID="{C4B69A25-1DF7-824C-B843-3DB14C08E5E5}" presName="level3hierChild" presStyleCnt="0"/>
      <dgm:spPr/>
    </dgm:pt>
    <dgm:pt modelId="{3BB9C29D-916D-E04F-91FC-24A772FE7086}" type="pres">
      <dgm:prSet presAssocID="{D69E64BB-36C8-1E49-95A3-DC82663FB541}" presName="conn2-1" presStyleLbl="parChTrans1D3" presStyleIdx="1" presStyleCnt="17"/>
      <dgm:spPr/>
    </dgm:pt>
    <dgm:pt modelId="{AB4B6BB3-1678-5F46-B2F3-2C691E78CE5A}" type="pres">
      <dgm:prSet presAssocID="{D69E64BB-36C8-1E49-95A3-DC82663FB541}" presName="connTx" presStyleLbl="parChTrans1D3" presStyleIdx="1" presStyleCnt="17"/>
      <dgm:spPr/>
    </dgm:pt>
    <dgm:pt modelId="{D7232F03-65A8-FA48-A6F1-EB48078EDABD}" type="pres">
      <dgm:prSet presAssocID="{08FC7A77-4DFA-D045-BAD0-9B3D7D6E9311}" presName="root2" presStyleCnt="0"/>
      <dgm:spPr/>
    </dgm:pt>
    <dgm:pt modelId="{21B735AD-A7D6-2241-8783-5CE3AA38B6FE}" type="pres">
      <dgm:prSet presAssocID="{08FC7A77-4DFA-D045-BAD0-9B3D7D6E9311}" presName="LevelTwoTextNode" presStyleLbl="asst1" presStyleIdx="2" presStyleCnt="19" custScaleX="235296">
        <dgm:presLayoutVars>
          <dgm:chPref val="3"/>
        </dgm:presLayoutVars>
      </dgm:prSet>
      <dgm:spPr/>
    </dgm:pt>
    <dgm:pt modelId="{D3F5C24A-08F1-8B4F-8276-200DED664270}" type="pres">
      <dgm:prSet presAssocID="{08FC7A77-4DFA-D045-BAD0-9B3D7D6E9311}" presName="level3hierChild" presStyleCnt="0"/>
      <dgm:spPr/>
    </dgm:pt>
    <dgm:pt modelId="{0C82F46B-4DCE-1F4C-81F6-DE126B217B04}" type="pres">
      <dgm:prSet presAssocID="{4BF3ABB9-37D8-1640-B264-9A7D2A01B5EA}" presName="conn2-1" presStyleLbl="parChTrans1D3" presStyleIdx="2" presStyleCnt="17"/>
      <dgm:spPr/>
    </dgm:pt>
    <dgm:pt modelId="{8D5E0D2F-375E-6A4A-A8D5-0F7084448A4B}" type="pres">
      <dgm:prSet presAssocID="{4BF3ABB9-37D8-1640-B264-9A7D2A01B5EA}" presName="connTx" presStyleLbl="parChTrans1D3" presStyleIdx="2" presStyleCnt="17"/>
      <dgm:spPr/>
    </dgm:pt>
    <dgm:pt modelId="{E3C13A98-129B-2843-80E2-7F22B876B641}" type="pres">
      <dgm:prSet presAssocID="{F62F2435-EA55-D742-9B9F-89EB18D52B3C}" presName="root2" presStyleCnt="0"/>
      <dgm:spPr/>
    </dgm:pt>
    <dgm:pt modelId="{AB988DE3-BFC8-514F-8264-6EDA4325BAA7}" type="pres">
      <dgm:prSet presAssocID="{F62F2435-EA55-D742-9B9F-89EB18D52B3C}" presName="LevelTwoTextNode" presStyleLbl="asst1" presStyleIdx="3" presStyleCnt="19" custScaleX="235296">
        <dgm:presLayoutVars>
          <dgm:chPref val="3"/>
        </dgm:presLayoutVars>
      </dgm:prSet>
      <dgm:spPr/>
    </dgm:pt>
    <dgm:pt modelId="{F7329308-4C3D-1A49-B443-F5AEFFB3A384}" type="pres">
      <dgm:prSet presAssocID="{F62F2435-EA55-D742-9B9F-89EB18D52B3C}" presName="level3hierChild" presStyleCnt="0"/>
      <dgm:spPr/>
    </dgm:pt>
    <dgm:pt modelId="{61FCC69A-E281-D247-945B-88C9F3BD4610}" type="pres">
      <dgm:prSet presAssocID="{D8E86DAF-31DA-1247-8634-15424BDBBF96}" presName="conn2-1" presStyleLbl="parChTrans1D3" presStyleIdx="3" presStyleCnt="17"/>
      <dgm:spPr/>
    </dgm:pt>
    <dgm:pt modelId="{51F28A92-E177-564E-B146-14B64AACDE8B}" type="pres">
      <dgm:prSet presAssocID="{D8E86DAF-31DA-1247-8634-15424BDBBF96}" presName="connTx" presStyleLbl="parChTrans1D3" presStyleIdx="3" presStyleCnt="17"/>
      <dgm:spPr/>
    </dgm:pt>
    <dgm:pt modelId="{9AA7D98E-6476-5441-A1E8-AB75F473DA23}" type="pres">
      <dgm:prSet presAssocID="{7602FD37-6673-764B-8766-E3374F065A3D}" presName="root2" presStyleCnt="0"/>
      <dgm:spPr/>
    </dgm:pt>
    <dgm:pt modelId="{A68CDA3A-F757-6F47-8ACB-6A1E7A67509C}" type="pres">
      <dgm:prSet presAssocID="{7602FD37-6673-764B-8766-E3374F065A3D}" presName="LevelTwoTextNode" presStyleLbl="asst1" presStyleIdx="4" presStyleCnt="19" custScaleX="235296">
        <dgm:presLayoutVars>
          <dgm:chPref val="3"/>
        </dgm:presLayoutVars>
      </dgm:prSet>
      <dgm:spPr/>
    </dgm:pt>
    <dgm:pt modelId="{98CE84F1-9DD3-A246-86DA-F6F0453CC885}" type="pres">
      <dgm:prSet presAssocID="{7602FD37-6673-764B-8766-E3374F065A3D}" presName="level3hierChild" presStyleCnt="0"/>
      <dgm:spPr/>
    </dgm:pt>
    <dgm:pt modelId="{0B4482F5-2635-9341-BC00-E7E26C0DB17B}" type="pres">
      <dgm:prSet presAssocID="{0D2CAB44-CC36-9849-B28B-D14A0B255774}" presName="conn2-1" presStyleLbl="parChTrans1D3" presStyleIdx="4" presStyleCnt="17"/>
      <dgm:spPr/>
    </dgm:pt>
    <dgm:pt modelId="{91E86244-59F9-5942-8276-0B24BE4C55E2}" type="pres">
      <dgm:prSet presAssocID="{0D2CAB44-CC36-9849-B28B-D14A0B255774}" presName="connTx" presStyleLbl="parChTrans1D3" presStyleIdx="4" presStyleCnt="17"/>
      <dgm:spPr/>
    </dgm:pt>
    <dgm:pt modelId="{924EC8A5-1394-CE41-A527-8126CBD5641F}" type="pres">
      <dgm:prSet presAssocID="{8BF47E24-8C3C-2C4C-8F36-52E86550EEC8}" presName="root2" presStyleCnt="0"/>
      <dgm:spPr/>
    </dgm:pt>
    <dgm:pt modelId="{05FFDB7F-2928-2142-9948-AAAA989A1A1A}" type="pres">
      <dgm:prSet presAssocID="{8BF47E24-8C3C-2C4C-8F36-52E86550EEC8}" presName="LevelTwoTextNode" presStyleLbl="asst1" presStyleIdx="5" presStyleCnt="19" custScaleX="235296">
        <dgm:presLayoutVars>
          <dgm:chPref val="3"/>
        </dgm:presLayoutVars>
      </dgm:prSet>
      <dgm:spPr/>
    </dgm:pt>
    <dgm:pt modelId="{3EE8BDAD-FDDB-B449-8536-41BE91216735}" type="pres">
      <dgm:prSet presAssocID="{8BF47E24-8C3C-2C4C-8F36-52E86550EEC8}" presName="level3hierChild" presStyleCnt="0"/>
      <dgm:spPr/>
    </dgm:pt>
    <dgm:pt modelId="{012DE338-BA3B-2E4C-855F-C1F7B06398CB}" type="pres">
      <dgm:prSet presAssocID="{753A39E6-43AC-754D-B202-7F753A0D7B08}" presName="conn2-1" presStyleLbl="parChTrans1D3" presStyleIdx="5" presStyleCnt="17"/>
      <dgm:spPr/>
    </dgm:pt>
    <dgm:pt modelId="{7479230F-91C2-F440-B0EF-3D9213CD9612}" type="pres">
      <dgm:prSet presAssocID="{753A39E6-43AC-754D-B202-7F753A0D7B08}" presName="connTx" presStyleLbl="parChTrans1D3" presStyleIdx="5" presStyleCnt="17"/>
      <dgm:spPr/>
    </dgm:pt>
    <dgm:pt modelId="{4A592DC0-D367-A34A-AFF5-11D0FF399CBB}" type="pres">
      <dgm:prSet presAssocID="{7757A14E-75D7-A141-BFA5-6A1DDF140BD5}" presName="root2" presStyleCnt="0"/>
      <dgm:spPr/>
    </dgm:pt>
    <dgm:pt modelId="{7710AB48-7142-7E46-9CB3-875DD4627211}" type="pres">
      <dgm:prSet presAssocID="{7757A14E-75D7-A141-BFA5-6A1DDF140BD5}" presName="LevelTwoTextNode" presStyleLbl="asst1" presStyleIdx="6" presStyleCnt="19" custScaleX="235296">
        <dgm:presLayoutVars>
          <dgm:chPref val="3"/>
        </dgm:presLayoutVars>
      </dgm:prSet>
      <dgm:spPr/>
    </dgm:pt>
    <dgm:pt modelId="{71748484-6975-384E-A193-E32A8F4A04FB}" type="pres">
      <dgm:prSet presAssocID="{7757A14E-75D7-A141-BFA5-6A1DDF140BD5}" presName="level3hierChild" presStyleCnt="0"/>
      <dgm:spPr/>
    </dgm:pt>
    <dgm:pt modelId="{15C90BA9-B564-6041-B64E-98B73B869B5C}" type="pres">
      <dgm:prSet presAssocID="{4847F2F5-A1AA-F74C-A9DA-12F1C7BB2CDC}" presName="conn2-1" presStyleLbl="parChTrans1D3" presStyleIdx="6" presStyleCnt="17"/>
      <dgm:spPr/>
    </dgm:pt>
    <dgm:pt modelId="{D7AB664A-9A8F-474F-B4F0-70E3594ED5FC}" type="pres">
      <dgm:prSet presAssocID="{4847F2F5-A1AA-F74C-A9DA-12F1C7BB2CDC}" presName="connTx" presStyleLbl="parChTrans1D3" presStyleIdx="6" presStyleCnt="17"/>
      <dgm:spPr/>
    </dgm:pt>
    <dgm:pt modelId="{DEFDD033-835E-104E-B9C3-48085AB45798}" type="pres">
      <dgm:prSet presAssocID="{25B44781-B077-FC41-B60B-8342D7B5970B}" presName="root2" presStyleCnt="0"/>
      <dgm:spPr/>
    </dgm:pt>
    <dgm:pt modelId="{22F2408D-9113-BA4C-A211-895D7B4567DE}" type="pres">
      <dgm:prSet presAssocID="{25B44781-B077-FC41-B60B-8342D7B5970B}" presName="LevelTwoTextNode" presStyleLbl="asst1" presStyleIdx="7" presStyleCnt="19" custScaleX="235296">
        <dgm:presLayoutVars>
          <dgm:chPref val="3"/>
        </dgm:presLayoutVars>
      </dgm:prSet>
      <dgm:spPr/>
    </dgm:pt>
    <dgm:pt modelId="{3701F5A4-3357-2A4E-BF3B-9FE25DFBC1F6}" type="pres">
      <dgm:prSet presAssocID="{25B44781-B077-FC41-B60B-8342D7B5970B}" presName="level3hierChild" presStyleCnt="0"/>
      <dgm:spPr/>
    </dgm:pt>
    <dgm:pt modelId="{3F513DD8-73A6-374B-91B3-78A4C0D88604}" type="pres">
      <dgm:prSet presAssocID="{4E86D6D8-645B-674F-9B81-C6F802C02FA0}" presName="conn2-1" presStyleLbl="parChTrans1D2" presStyleIdx="1" presStyleCnt="2"/>
      <dgm:spPr/>
    </dgm:pt>
    <dgm:pt modelId="{B044BE57-86DD-EC41-9649-66E4A741F94C}" type="pres">
      <dgm:prSet presAssocID="{4E86D6D8-645B-674F-9B81-C6F802C02FA0}" presName="connTx" presStyleLbl="parChTrans1D2" presStyleIdx="1" presStyleCnt="2"/>
      <dgm:spPr/>
    </dgm:pt>
    <dgm:pt modelId="{2A68EB42-21B4-5649-BE54-2FDDF467221B}" type="pres">
      <dgm:prSet presAssocID="{CA1C9A00-1D00-874F-84ED-79FBD83D9A2A}" presName="root2" presStyleCnt="0"/>
      <dgm:spPr/>
    </dgm:pt>
    <dgm:pt modelId="{A80D4D91-9459-1148-8F74-6B743120950B}" type="pres">
      <dgm:prSet presAssocID="{CA1C9A00-1D00-874F-84ED-79FBD83D9A2A}" presName="LevelTwoTextNode" presStyleLbl="asst1" presStyleIdx="8" presStyleCnt="19" custScaleX="222389" custScaleY="349468">
        <dgm:presLayoutVars>
          <dgm:chPref val="3"/>
        </dgm:presLayoutVars>
      </dgm:prSet>
      <dgm:spPr/>
    </dgm:pt>
    <dgm:pt modelId="{24F9FF14-D934-1F48-BA3F-17C875619B63}" type="pres">
      <dgm:prSet presAssocID="{CA1C9A00-1D00-874F-84ED-79FBD83D9A2A}" presName="level3hierChild" presStyleCnt="0"/>
      <dgm:spPr/>
    </dgm:pt>
    <dgm:pt modelId="{267BAEEF-71E5-2E46-821B-A8CB670C3BB3}" type="pres">
      <dgm:prSet presAssocID="{0D0FDF3F-2494-974F-9F17-9705142D4CEF}" presName="conn2-1" presStyleLbl="parChTrans1D3" presStyleIdx="7" presStyleCnt="17"/>
      <dgm:spPr/>
    </dgm:pt>
    <dgm:pt modelId="{45D67844-FDD7-4841-92A1-C26DD436A818}" type="pres">
      <dgm:prSet presAssocID="{0D0FDF3F-2494-974F-9F17-9705142D4CEF}" presName="connTx" presStyleLbl="parChTrans1D3" presStyleIdx="7" presStyleCnt="17"/>
      <dgm:spPr/>
    </dgm:pt>
    <dgm:pt modelId="{EB019DBE-92AA-4E40-AE57-6680C7B7B141}" type="pres">
      <dgm:prSet presAssocID="{E7648433-257D-AD48-B048-76C867DF35A7}" presName="root2" presStyleCnt="0"/>
      <dgm:spPr/>
    </dgm:pt>
    <dgm:pt modelId="{8D096B23-CC40-EB41-8216-E3E1B0E69A3D}" type="pres">
      <dgm:prSet presAssocID="{E7648433-257D-AD48-B048-76C867DF35A7}" presName="LevelTwoTextNode" presStyleLbl="asst1" presStyleIdx="9" presStyleCnt="19" custScaleX="235296">
        <dgm:presLayoutVars>
          <dgm:chPref val="3"/>
        </dgm:presLayoutVars>
      </dgm:prSet>
      <dgm:spPr/>
    </dgm:pt>
    <dgm:pt modelId="{EC9B51DB-830B-FB4A-92D5-DB95DB7474EB}" type="pres">
      <dgm:prSet presAssocID="{E7648433-257D-AD48-B048-76C867DF35A7}" presName="level3hierChild" presStyleCnt="0"/>
      <dgm:spPr/>
    </dgm:pt>
    <dgm:pt modelId="{42DFE8E4-7FCE-1F4D-B6F8-113F92B59896}" type="pres">
      <dgm:prSet presAssocID="{8BDFB3C1-E17E-D141-B030-BF0FADD320D8}" presName="conn2-1" presStyleLbl="parChTrans1D3" presStyleIdx="8" presStyleCnt="17"/>
      <dgm:spPr/>
    </dgm:pt>
    <dgm:pt modelId="{10BE0FE6-B8BC-5B49-85D0-99B9CC31D877}" type="pres">
      <dgm:prSet presAssocID="{8BDFB3C1-E17E-D141-B030-BF0FADD320D8}" presName="connTx" presStyleLbl="parChTrans1D3" presStyleIdx="8" presStyleCnt="17"/>
      <dgm:spPr/>
    </dgm:pt>
    <dgm:pt modelId="{D4574FB7-1C61-FA40-ACE7-C57DAA2294E2}" type="pres">
      <dgm:prSet presAssocID="{37CF6B27-E20E-A348-BF7F-3CE7C1284961}" presName="root2" presStyleCnt="0"/>
      <dgm:spPr/>
    </dgm:pt>
    <dgm:pt modelId="{35E91D45-B5A3-9F48-952A-70CD4474547D}" type="pres">
      <dgm:prSet presAssocID="{37CF6B27-E20E-A348-BF7F-3CE7C1284961}" presName="LevelTwoTextNode" presStyleLbl="asst1" presStyleIdx="10" presStyleCnt="19" custScaleX="235296">
        <dgm:presLayoutVars>
          <dgm:chPref val="3"/>
        </dgm:presLayoutVars>
      </dgm:prSet>
      <dgm:spPr/>
    </dgm:pt>
    <dgm:pt modelId="{F98D9A2C-D5D8-EF4A-A0D2-AE1DC8136F3A}" type="pres">
      <dgm:prSet presAssocID="{37CF6B27-E20E-A348-BF7F-3CE7C1284961}" presName="level3hierChild" presStyleCnt="0"/>
      <dgm:spPr/>
    </dgm:pt>
    <dgm:pt modelId="{A86E496B-C1A3-674A-B9CD-E0375335BE22}" type="pres">
      <dgm:prSet presAssocID="{A753CD7B-4164-574A-B296-0FD325A048D8}" presName="conn2-1" presStyleLbl="parChTrans1D3" presStyleIdx="9" presStyleCnt="17"/>
      <dgm:spPr/>
    </dgm:pt>
    <dgm:pt modelId="{C127336E-8A27-9F46-8828-B30EF35A76D5}" type="pres">
      <dgm:prSet presAssocID="{A753CD7B-4164-574A-B296-0FD325A048D8}" presName="connTx" presStyleLbl="parChTrans1D3" presStyleIdx="9" presStyleCnt="17"/>
      <dgm:spPr/>
    </dgm:pt>
    <dgm:pt modelId="{8B1804BB-11FB-E74A-A497-97F116F2BAC2}" type="pres">
      <dgm:prSet presAssocID="{3613C9EF-76D7-954C-B4B3-B75BCB43C0C8}" presName="root2" presStyleCnt="0"/>
      <dgm:spPr/>
    </dgm:pt>
    <dgm:pt modelId="{40ED4865-DBC1-2544-AF77-854DD7686AE8}" type="pres">
      <dgm:prSet presAssocID="{3613C9EF-76D7-954C-B4B3-B75BCB43C0C8}" presName="LevelTwoTextNode" presStyleLbl="asst1" presStyleIdx="11" presStyleCnt="19" custScaleX="235296">
        <dgm:presLayoutVars>
          <dgm:chPref val="3"/>
        </dgm:presLayoutVars>
      </dgm:prSet>
      <dgm:spPr/>
    </dgm:pt>
    <dgm:pt modelId="{1B7CB83E-854E-0544-B3C0-B98B87BAD958}" type="pres">
      <dgm:prSet presAssocID="{3613C9EF-76D7-954C-B4B3-B75BCB43C0C8}" presName="level3hierChild" presStyleCnt="0"/>
      <dgm:spPr/>
    </dgm:pt>
    <dgm:pt modelId="{12032DEB-889F-3D44-ADD2-30BC9EB51D77}" type="pres">
      <dgm:prSet presAssocID="{AF566F34-AD5B-4649-9DB8-90F77C1C2E2C}" presName="conn2-1" presStyleLbl="parChTrans1D3" presStyleIdx="10" presStyleCnt="17"/>
      <dgm:spPr/>
    </dgm:pt>
    <dgm:pt modelId="{92E0EA2C-14A0-B842-9B29-D784B955CB08}" type="pres">
      <dgm:prSet presAssocID="{AF566F34-AD5B-4649-9DB8-90F77C1C2E2C}" presName="connTx" presStyleLbl="parChTrans1D3" presStyleIdx="10" presStyleCnt="17"/>
      <dgm:spPr/>
    </dgm:pt>
    <dgm:pt modelId="{38FE569E-85EB-F04B-846D-57763A253138}" type="pres">
      <dgm:prSet presAssocID="{A669D86B-8851-1A43-A6B1-902BBDC8A1C3}" presName="root2" presStyleCnt="0"/>
      <dgm:spPr/>
    </dgm:pt>
    <dgm:pt modelId="{18593836-1A87-384F-947C-92E1429CAA38}" type="pres">
      <dgm:prSet presAssocID="{A669D86B-8851-1A43-A6B1-902BBDC8A1C3}" presName="LevelTwoTextNode" presStyleLbl="asst1" presStyleIdx="12" presStyleCnt="19" custScaleX="235296">
        <dgm:presLayoutVars>
          <dgm:chPref val="3"/>
        </dgm:presLayoutVars>
      </dgm:prSet>
      <dgm:spPr/>
    </dgm:pt>
    <dgm:pt modelId="{6FB55C0F-B1DE-334B-9055-CE7A086F6650}" type="pres">
      <dgm:prSet presAssocID="{A669D86B-8851-1A43-A6B1-902BBDC8A1C3}" presName="level3hierChild" presStyleCnt="0"/>
      <dgm:spPr/>
    </dgm:pt>
    <dgm:pt modelId="{B9D23B34-52AC-2F43-97FF-E9C55D6C28CD}" type="pres">
      <dgm:prSet presAssocID="{19440DA4-CC3E-E44A-A0F4-2656D04B8978}" presName="conn2-1" presStyleLbl="parChTrans1D3" presStyleIdx="11" presStyleCnt="17"/>
      <dgm:spPr/>
    </dgm:pt>
    <dgm:pt modelId="{87E1026B-EFBF-F545-AB82-E68EBF0CDDD3}" type="pres">
      <dgm:prSet presAssocID="{19440DA4-CC3E-E44A-A0F4-2656D04B8978}" presName="connTx" presStyleLbl="parChTrans1D3" presStyleIdx="11" presStyleCnt="17"/>
      <dgm:spPr/>
    </dgm:pt>
    <dgm:pt modelId="{6C8674ED-2BD0-CC4F-8A2D-91604C47D332}" type="pres">
      <dgm:prSet presAssocID="{834FD9E3-4907-4B42-AC66-4E0233F44C57}" presName="root2" presStyleCnt="0"/>
      <dgm:spPr/>
    </dgm:pt>
    <dgm:pt modelId="{9B7B269D-5E94-F342-B0CF-BD35F021A62B}" type="pres">
      <dgm:prSet presAssocID="{834FD9E3-4907-4B42-AC66-4E0233F44C57}" presName="LevelTwoTextNode" presStyleLbl="asst1" presStyleIdx="13" presStyleCnt="19" custScaleX="235296">
        <dgm:presLayoutVars>
          <dgm:chPref val="3"/>
        </dgm:presLayoutVars>
      </dgm:prSet>
      <dgm:spPr/>
    </dgm:pt>
    <dgm:pt modelId="{E58C5563-6FCE-DF43-88CE-C2924928AF4F}" type="pres">
      <dgm:prSet presAssocID="{834FD9E3-4907-4B42-AC66-4E0233F44C57}" presName="level3hierChild" presStyleCnt="0"/>
      <dgm:spPr/>
    </dgm:pt>
    <dgm:pt modelId="{EA4D99FF-1088-544A-897B-1593DC9384E8}" type="pres">
      <dgm:prSet presAssocID="{7DE1E194-F7D9-8B49-9CDD-6AA6F203CBF0}" presName="conn2-1" presStyleLbl="parChTrans1D3" presStyleIdx="12" presStyleCnt="17"/>
      <dgm:spPr/>
    </dgm:pt>
    <dgm:pt modelId="{579FB5F2-D5FF-D741-B763-D7BEA417866E}" type="pres">
      <dgm:prSet presAssocID="{7DE1E194-F7D9-8B49-9CDD-6AA6F203CBF0}" presName="connTx" presStyleLbl="parChTrans1D3" presStyleIdx="12" presStyleCnt="17"/>
      <dgm:spPr/>
    </dgm:pt>
    <dgm:pt modelId="{CECFB4FD-10A8-434A-9E15-9AC4B38EC2BB}" type="pres">
      <dgm:prSet presAssocID="{4E197FBA-4354-B142-BEC0-F798FF72B0EF}" presName="root2" presStyleCnt="0"/>
      <dgm:spPr/>
    </dgm:pt>
    <dgm:pt modelId="{E9FA832D-547F-B641-A527-BC219EDF79B5}" type="pres">
      <dgm:prSet presAssocID="{4E197FBA-4354-B142-BEC0-F798FF72B0EF}" presName="LevelTwoTextNode" presStyleLbl="asst1" presStyleIdx="14" presStyleCnt="19" custScaleX="235296">
        <dgm:presLayoutVars>
          <dgm:chPref val="3"/>
        </dgm:presLayoutVars>
      </dgm:prSet>
      <dgm:spPr/>
    </dgm:pt>
    <dgm:pt modelId="{43E2BED6-48FD-1A4E-8390-BB058794025F}" type="pres">
      <dgm:prSet presAssocID="{4E197FBA-4354-B142-BEC0-F798FF72B0EF}" presName="level3hierChild" presStyleCnt="0"/>
      <dgm:spPr/>
    </dgm:pt>
    <dgm:pt modelId="{4189C673-5323-6C4F-B5FF-7BBF1EC8700E}" type="pres">
      <dgm:prSet presAssocID="{7EA319E9-8DA6-6A46-9E90-DED594CA86E5}" presName="conn2-1" presStyleLbl="parChTrans1D3" presStyleIdx="13" presStyleCnt="17"/>
      <dgm:spPr/>
    </dgm:pt>
    <dgm:pt modelId="{8B982412-C62E-7347-8027-901B7932B6D5}" type="pres">
      <dgm:prSet presAssocID="{7EA319E9-8DA6-6A46-9E90-DED594CA86E5}" presName="connTx" presStyleLbl="parChTrans1D3" presStyleIdx="13" presStyleCnt="17"/>
      <dgm:spPr/>
    </dgm:pt>
    <dgm:pt modelId="{A734F1B9-B7AB-7649-B7D3-0951AAEF89BA}" type="pres">
      <dgm:prSet presAssocID="{9154D965-22B0-2045-B9A6-47EC6540940D}" presName="root2" presStyleCnt="0"/>
      <dgm:spPr/>
    </dgm:pt>
    <dgm:pt modelId="{28F60847-D955-2A49-AFEA-E68E388D7DBB}" type="pres">
      <dgm:prSet presAssocID="{9154D965-22B0-2045-B9A6-47EC6540940D}" presName="LevelTwoTextNode" presStyleLbl="asst1" presStyleIdx="15" presStyleCnt="19" custScaleX="235296">
        <dgm:presLayoutVars>
          <dgm:chPref val="3"/>
        </dgm:presLayoutVars>
      </dgm:prSet>
      <dgm:spPr/>
    </dgm:pt>
    <dgm:pt modelId="{88F5F081-56A6-C544-ABF4-10492BB3A6EF}" type="pres">
      <dgm:prSet presAssocID="{9154D965-22B0-2045-B9A6-47EC6540940D}" presName="level3hierChild" presStyleCnt="0"/>
      <dgm:spPr/>
    </dgm:pt>
    <dgm:pt modelId="{6D3B38FC-50B8-B14F-846D-8334E8F6216F}" type="pres">
      <dgm:prSet presAssocID="{8E186164-2568-4A41-B901-D338E3BD3060}" presName="conn2-1" presStyleLbl="parChTrans1D3" presStyleIdx="14" presStyleCnt="17"/>
      <dgm:spPr/>
    </dgm:pt>
    <dgm:pt modelId="{C9DA19A4-D288-F34F-B3C9-42CBDBE203E5}" type="pres">
      <dgm:prSet presAssocID="{8E186164-2568-4A41-B901-D338E3BD3060}" presName="connTx" presStyleLbl="parChTrans1D3" presStyleIdx="14" presStyleCnt="17"/>
      <dgm:spPr/>
    </dgm:pt>
    <dgm:pt modelId="{E80D5754-B525-C14C-AA4A-30F80E5D3A24}" type="pres">
      <dgm:prSet presAssocID="{AF9769C9-5280-194D-B94E-1AE42CE8D724}" presName="root2" presStyleCnt="0"/>
      <dgm:spPr/>
    </dgm:pt>
    <dgm:pt modelId="{56152D20-4EA3-8D4B-BD2D-0000208E3581}" type="pres">
      <dgm:prSet presAssocID="{AF9769C9-5280-194D-B94E-1AE42CE8D724}" presName="LevelTwoTextNode" presStyleLbl="asst1" presStyleIdx="16" presStyleCnt="19" custScaleX="235296">
        <dgm:presLayoutVars>
          <dgm:chPref val="3"/>
        </dgm:presLayoutVars>
      </dgm:prSet>
      <dgm:spPr/>
    </dgm:pt>
    <dgm:pt modelId="{4ECC77D6-6FFA-FC4C-A350-D590E265E7E8}" type="pres">
      <dgm:prSet presAssocID="{AF9769C9-5280-194D-B94E-1AE42CE8D724}" presName="level3hierChild" presStyleCnt="0"/>
      <dgm:spPr/>
    </dgm:pt>
    <dgm:pt modelId="{9401ED10-D188-484A-A9A4-FA7F4AAEF98F}" type="pres">
      <dgm:prSet presAssocID="{D4C32B3F-EC77-5C45-BA69-6464297B5981}" presName="conn2-1" presStyleLbl="parChTrans1D3" presStyleIdx="15" presStyleCnt="17"/>
      <dgm:spPr/>
    </dgm:pt>
    <dgm:pt modelId="{E8874456-573B-4C4F-AB50-D9A52F686F7F}" type="pres">
      <dgm:prSet presAssocID="{D4C32B3F-EC77-5C45-BA69-6464297B5981}" presName="connTx" presStyleLbl="parChTrans1D3" presStyleIdx="15" presStyleCnt="17"/>
      <dgm:spPr/>
    </dgm:pt>
    <dgm:pt modelId="{5641DA9A-3149-1F40-97DC-0F691B522671}" type="pres">
      <dgm:prSet presAssocID="{CF024008-EC7D-2442-9D01-A9727C44B463}" presName="root2" presStyleCnt="0"/>
      <dgm:spPr/>
    </dgm:pt>
    <dgm:pt modelId="{F36BAFC5-7BFD-4A46-BDC5-DEC61C9E3447}" type="pres">
      <dgm:prSet presAssocID="{CF024008-EC7D-2442-9D01-A9727C44B463}" presName="LevelTwoTextNode" presStyleLbl="asst1" presStyleIdx="17" presStyleCnt="19" custScaleX="235296">
        <dgm:presLayoutVars>
          <dgm:chPref val="3"/>
        </dgm:presLayoutVars>
      </dgm:prSet>
      <dgm:spPr/>
    </dgm:pt>
    <dgm:pt modelId="{AFAB2593-CC5E-2443-91DE-6DFBAF48B413}" type="pres">
      <dgm:prSet presAssocID="{CF024008-EC7D-2442-9D01-A9727C44B463}" presName="level3hierChild" presStyleCnt="0"/>
      <dgm:spPr/>
    </dgm:pt>
    <dgm:pt modelId="{986F8B66-17FE-FC46-A11A-928980179F3D}" type="pres">
      <dgm:prSet presAssocID="{27AF5EBA-8390-DF41-8B52-F2C54F76A76D}" presName="conn2-1" presStyleLbl="parChTrans1D3" presStyleIdx="16" presStyleCnt="17"/>
      <dgm:spPr/>
    </dgm:pt>
    <dgm:pt modelId="{00671147-69DF-4E4A-8B65-910F5BCD9EBA}" type="pres">
      <dgm:prSet presAssocID="{27AF5EBA-8390-DF41-8B52-F2C54F76A76D}" presName="connTx" presStyleLbl="parChTrans1D3" presStyleIdx="16" presStyleCnt="17"/>
      <dgm:spPr/>
    </dgm:pt>
    <dgm:pt modelId="{CD850D2A-D7B2-CF46-A86F-C34E1C7B9E6A}" type="pres">
      <dgm:prSet presAssocID="{7447FB66-6FD4-0B42-9368-933DE17E4FC0}" presName="root2" presStyleCnt="0"/>
      <dgm:spPr/>
    </dgm:pt>
    <dgm:pt modelId="{362B1939-7376-A048-A534-0332F86FDF33}" type="pres">
      <dgm:prSet presAssocID="{7447FB66-6FD4-0B42-9368-933DE17E4FC0}" presName="LevelTwoTextNode" presStyleLbl="asst1" presStyleIdx="18" presStyleCnt="19" custScaleX="235296">
        <dgm:presLayoutVars>
          <dgm:chPref val="3"/>
        </dgm:presLayoutVars>
      </dgm:prSet>
      <dgm:spPr/>
    </dgm:pt>
    <dgm:pt modelId="{D291BFAA-E4FB-1045-91FD-ABB57F1F62E7}" type="pres">
      <dgm:prSet presAssocID="{7447FB66-6FD4-0B42-9368-933DE17E4FC0}" presName="level3hierChild" presStyleCnt="0"/>
      <dgm:spPr/>
    </dgm:pt>
  </dgm:ptLst>
  <dgm:cxnLst>
    <dgm:cxn modelId="{EA194E04-E6C1-6C4B-8503-E0FFD0D9A642}" type="presOf" srcId="{4847F2F5-A1AA-F74C-A9DA-12F1C7BB2CDC}" destId="{D7AB664A-9A8F-474F-B4F0-70E3594ED5FC}" srcOrd="1" destOrd="0" presId="urn:microsoft.com/office/officeart/2005/8/layout/hierarchy2"/>
    <dgm:cxn modelId="{A33B4E08-D23B-9C48-82B4-3BCBDCD75938}" type="presOf" srcId="{0D2CAB44-CC36-9849-B28B-D14A0B255774}" destId="{0B4482F5-2635-9341-BC00-E7E26C0DB17B}" srcOrd="0" destOrd="0" presId="urn:microsoft.com/office/officeart/2005/8/layout/hierarchy2"/>
    <dgm:cxn modelId="{12870B0E-A810-E143-8FE2-AC37179B6D56}" type="presOf" srcId="{49F4D8F5-B309-4646-B42F-013276C11A7F}" destId="{BD15A77D-DFE0-0D4C-B7D5-676877FB66CB}" srcOrd="0" destOrd="0" presId="urn:microsoft.com/office/officeart/2005/8/layout/hierarchy2"/>
    <dgm:cxn modelId="{A319710E-5362-A94E-BD07-45395C73BD0A}" type="presOf" srcId="{7EA319E9-8DA6-6A46-9E90-DED594CA86E5}" destId="{4189C673-5323-6C4F-B5FF-7BBF1EC8700E}" srcOrd="0" destOrd="0" presId="urn:microsoft.com/office/officeart/2005/8/layout/hierarchy2"/>
    <dgm:cxn modelId="{A83C760F-E208-AF4B-94AB-DD4121CFD801}" srcId="{E9D5C220-70AE-EB44-8230-613CFB9B8DBC}" destId="{8BF47E24-8C3C-2C4C-8F36-52E86550EEC8}" srcOrd="4" destOrd="0" parTransId="{0D2CAB44-CC36-9849-B28B-D14A0B255774}" sibTransId="{ED607BEB-F53C-3F40-92E6-A871666319F0}"/>
    <dgm:cxn modelId="{453B1513-20AF-154F-9C31-A6F8238070D4}" type="presOf" srcId="{753A39E6-43AC-754D-B202-7F753A0D7B08}" destId="{012DE338-BA3B-2E4C-855F-C1F7B06398CB}" srcOrd="0" destOrd="0" presId="urn:microsoft.com/office/officeart/2005/8/layout/hierarchy2"/>
    <dgm:cxn modelId="{02AE8A13-52CB-F141-AF71-DF5F4FE7BBA2}" srcId="{E9D5C220-70AE-EB44-8230-613CFB9B8DBC}" destId="{25B44781-B077-FC41-B60B-8342D7B5970B}" srcOrd="6" destOrd="0" parTransId="{4847F2F5-A1AA-F74C-A9DA-12F1C7BB2CDC}" sibTransId="{E72844B2-42D3-3C49-87B1-F3B040EA80D5}"/>
    <dgm:cxn modelId="{C2E1D014-4966-7240-AF97-EA2F001C2D58}" srcId="{E9D5C220-70AE-EB44-8230-613CFB9B8DBC}" destId="{7757A14E-75D7-A141-BFA5-6A1DDF140BD5}" srcOrd="5" destOrd="0" parTransId="{753A39E6-43AC-754D-B202-7F753A0D7B08}" sibTransId="{1822EC10-6D52-F348-A49D-FDE80B1248F7}"/>
    <dgm:cxn modelId="{12F94A16-4A7A-A549-A604-8E338599DE91}" type="presOf" srcId="{19440DA4-CC3E-E44A-A0F4-2656D04B8978}" destId="{87E1026B-EFBF-F545-AB82-E68EBF0CDDD3}" srcOrd="1" destOrd="0" presId="urn:microsoft.com/office/officeart/2005/8/layout/hierarchy2"/>
    <dgm:cxn modelId="{0EC97517-7A03-8A43-BF55-DD70FB260753}" type="presOf" srcId="{E7648433-257D-AD48-B048-76C867DF35A7}" destId="{8D096B23-CC40-EB41-8216-E3E1B0E69A3D}" srcOrd="0" destOrd="0" presId="urn:microsoft.com/office/officeart/2005/8/layout/hierarchy2"/>
    <dgm:cxn modelId="{25781E1C-4C7B-1044-BF3F-DA4FD4C6651C}" srcId="{CA1C9A00-1D00-874F-84ED-79FBD83D9A2A}" destId="{7447FB66-6FD4-0B42-9368-933DE17E4FC0}" srcOrd="9" destOrd="0" parTransId="{27AF5EBA-8390-DF41-8B52-F2C54F76A76D}" sibTransId="{D829B689-FD73-B541-BD5E-1B148046AAF4}"/>
    <dgm:cxn modelId="{EC63E31C-EA39-5749-B09D-ECF521A1BF2C}" srcId="{CA1C9A00-1D00-874F-84ED-79FBD83D9A2A}" destId="{4E197FBA-4354-B142-BEC0-F798FF72B0EF}" srcOrd="5" destOrd="0" parTransId="{7DE1E194-F7D9-8B49-9CDD-6AA6F203CBF0}" sibTransId="{49FF837E-7A1E-B641-AE8E-AC3446E92957}"/>
    <dgm:cxn modelId="{BB5E2920-C83E-BE46-AC43-5466F2DD618F}" srcId="{49F4D8F5-B309-4646-B42F-013276C11A7F}" destId="{CA1C9A00-1D00-874F-84ED-79FBD83D9A2A}" srcOrd="1" destOrd="0" parTransId="{4E86D6D8-645B-674F-9B81-C6F802C02FA0}" sibTransId="{6276F743-67AB-2741-9579-440FDB0586CA}"/>
    <dgm:cxn modelId="{A5EB6B26-A7D4-364B-A1F0-5244C0672364}" type="presOf" srcId="{F8E84AA9-7B60-2D41-A49A-A1A4F20F167F}" destId="{5ECF200E-AD85-2140-A5DC-B667AEAF8166}" srcOrd="0" destOrd="0" presId="urn:microsoft.com/office/officeart/2005/8/layout/hierarchy2"/>
    <dgm:cxn modelId="{C2E51927-0E5B-E649-871A-819019FD5AAE}" type="presOf" srcId="{D8E86DAF-31DA-1247-8634-15424BDBBF96}" destId="{51F28A92-E177-564E-B146-14B64AACDE8B}" srcOrd="1" destOrd="0" presId="urn:microsoft.com/office/officeart/2005/8/layout/hierarchy2"/>
    <dgm:cxn modelId="{156A8D27-38BF-7344-88C0-E398068B72C9}" type="presOf" srcId="{D69E64BB-36C8-1E49-95A3-DC82663FB541}" destId="{AB4B6BB3-1678-5F46-B2F3-2C691E78CE5A}" srcOrd="1" destOrd="0" presId="urn:microsoft.com/office/officeart/2005/8/layout/hierarchy2"/>
    <dgm:cxn modelId="{BA47492A-895D-FB4A-BE27-36BE962D45B6}" type="presOf" srcId="{E9D5C220-70AE-EB44-8230-613CFB9B8DBC}" destId="{90C726D3-9472-0E4F-A9D9-C9DA41AAC6EE}" srcOrd="0" destOrd="0" presId="urn:microsoft.com/office/officeart/2005/8/layout/hierarchy2"/>
    <dgm:cxn modelId="{427AA534-64C4-2547-B54F-6F4132C12B9B}" type="presOf" srcId="{0D0FDF3F-2494-974F-9F17-9705142D4CEF}" destId="{267BAEEF-71E5-2E46-821B-A8CB670C3BB3}" srcOrd="0" destOrd="0" presId="urn:microsoft.com/office/officeart/2005/8/layout/hierarchy2"/>
    <dgm:cxn modelId="{C49A1A35-90E6-574E-A499-4D7C3C355146}" type="presOf" srcId="{C4B69A25-1DF7-824C-B843-3DB14C08E5E5}" destId="{D70E5911-129E-3549-AFB9-9E8F2AD050A8}" srcOrd="0" destOrd="0" presId="urn:microsoft.com/office/officeart/2005/8/layout/hierarchy2"/>
    <dgm:cxn modelId="{C6EF7B3D-355C-EB43-95D0-D7EDF0E0E626}" srcId="{CA1C9A00-1D00-874F-84ED-79FBD83D9A2A}" destId="{CF024008-EC7D-2442-9D01-A9727C44B463}" srcOrd="8" destOrd="0" parTransId="{D4C32B3F-EC77-5C45-BA69-6464297B5981}" sibTransId="{739E97D8-2A80-A843-AD0B-4D7ADF14F79C}"/>
    <dgm:cxn modelId="{65956343-7EAC-2049-ABFC-4EE784CC1748}" type="presOf" srcId="{6F6BD6C2-965C-FE47-83EB-FC972FF3A472}" destId="{CF1BE610-A62B-5048-A2F4-31402FBC40EF}" srcOrd="1" destOrd="0" presId="urn:microsoft.com/office/officeart/2005/8/layout/hierarchy2"/>
    <dgm:cxn modelId="{5A255C44-4029-4445-8BEA-C44686341C83}" srcId="{CA1C9A00-1D00-874F-84ED-79FBD83D9A2A}" destId="{834FD9E3-4907-4B42-AC66-4E0233F44C57}" srcOrd="4" destOrd="0" parTransId="{19440DA4-CC3E-E44A-A0F4-2656D04B8978}" sibTransId="{76324945-B4F0-2146-80E3-E1EBE62CFE12}"/>
    <dgm:cxn modelId="{7A58B445-7007-BC4F-96DB-E77A4E64F14D}" type="presOf" srcId="{AF566F34-AD5B-4649-9DB8-90F77C1C2E2C}" destId="{12032DEB-889F-3D44-ADD2-30BC9EB51D77}" srcOrd="0" destOrd="0" presId="urn:microsoft.com/office/officeart/2005/8/layout/hierarchy2"/>
    <dgm:cxn modelId="{65CF3947-2627-6446-B9BF-72E980B94136}" type="presOf" srcId="{08FC7A77-4DFA-D045-BAD0-9B3D7D6E9311}" destId="{21B735AD-A7D6-2241-8783-5CE3AA38B6FE}" srcOrd="0" destOrd="0" presId="urn:microsoft.com/office/officeart/2005/8/layout/hierarchy2"/>
    <dgm:cxn modelId="{B24C5C4D-D450-EB44-B6F7-35C1745ED231}" type="presOf" srcId="{19440DA4-CC3E-E44A-A0F4-2656D04B8978}" destId="{B9D23B34-52AC-2F43-97FF-E9C55D6C28CD}" srcOrd="0" destOrd="0" presId="urn:microsoft.com/office/officeart/2005/8/layout/hierarchy2"/>
    <dgm:cxn modelId="{63D0A34F-0F2C-AD43-AEC0-351F49DDFD0E}" type="presOf" srcId="{753A39E6-43AC-754D-B202-7F753A0D7B08}" destId="{7479230F-91C2-F440-B0EF-3D9213CD9612}" srcOrd="1" destOrd="0" presId="urn:microsoft.com/office/officeart/2005/8/layout/hierarchy2"/>
    <dgm:cxn modelId="{234BD05A-ED0D-7B4A-96CE-197C1C4E9FCA}" type="presOf" srcId="{F62F2435-EA55-D742-9B9F-89EB18D52B3C}" destId="{AB988DE3-BFC8-514F-8264-6EDA4325BAA7}" srcOrd="0" destOrd="0" presId="urn:microsoft.com/office/officeart/2005/8/layout/hierarchy2"/>
    <dgm:cxn modelId="{1663E35B-2C91-FF49-80F7-94244642B798}" type="presOf" srcId="{D4C32B3F-EC77-5C45-BA69-6464297B5981}" destId="{9401ED10-D188-484A-A9A4-FA7F4AAEF98F}" srcOrd="0" destOrd="0" presId="urn:microsoft.com/office/officeart/2005/8/layout/hierarchy2"/>
    <dgm:cxn modelId="{52FF505C-D65F-704A-ACAE-0F45AE64540A}" type="presOf" srcId="{37CF6B27-E20E-A348-BF7F-3CE7C1284961}" destId="{35E91D45-B5A3-9F48-952A-70CD4474547D}" srcOrd="0" destOrd="0" presId="urn:microsoft.com/office/officeart/2005/8/layout/hierarchy2"/>
    <dgm:cxn modelId="{0267E35C-D7F4-1442-A194-4A7037038EB0}" type="presOf" srcId="{7602FD37-6673-764B-8766-E3374F065A3D}" destId="{A68CDA3A-F757-6F47-8ACB-6A1E7A67509C}" srcOrd="0" destOrd="0" presId="urn:microsoft.com/office/officeart/2005/8/layout/hierarchy2"/>
    <dgm:cxn modelId="{B4EF5363-4E32-F24E-939B-B59D5177E81D}" type="presOf" srcId="{8BF47E24-8C3C-2C4C-8F36-52E86550EEC8}" destId="{05FFDB7F-2928-2142-9948-AAAA989A1A1A}" srcOrd="0" destOrd="0" presId="urn:microsoft.com/office/officeart/2005/8/layout/hierarchy2"/>
    <dgm:cxn modelId="{68F3C164-A82E-3442-9D2F-BE73DC6E8EED}" type="presOf" srcId="{CA1C9A00-1D00-874F-84ED-79FBD83D9A2A}" destId="{A80D4D91-9459-1148-8F74-6B743120950B}" srcOrd="0" destOrd="0" presId="urn:microsoft.com/office/officeart/2005/8/layout/hierarchy2"/>
    <dgm:cxn modelId="{A6CFA365-E49F-B74E-BF5E-A1C723C7394D}" type="presOf" srcId="{7757A14E-75D7-A141-BFA5-6A1DDF140BD5}" destId="{7710AB48-7142-7E46-9CB3-875DD4627211}" srcOrd="0" destOrd="0" presId="urn:microsoft.com/office/officeart/2005/8/layout/hierarchy2"/>
    <dgm:cxn modelId="{3880A368-91A5-7447-925C-3A0506DDD711}" type="presOf" srcId="{25B44781-B077-FC41-B60B-8342D7B5970B}" destId="{22F2408D-9113-BA4C-A211-895D7B4567DE}" srcOrd="0" destOrd="0" presId="urn:microsoft.com/office/officeart/2005/8/layout/hierarchy2"/>
    <dgm:cxn modelId="{01E31C73-3358-C049-9291-EA83784E92D6}" type="presOf" srcId="{4BF3ABB9-37D8-1640-B264-9A7D2A01B5EA}" destId="{0C82F46B-4DCE-1F4C-81F6-DE126B217B04}" srcOrd="0" destOrd="0" presId="urn:microsoft.com/office/officeart/2005/8/layout/hierarchy2"/>
    <dgm:cxn modelId="{332A0577-4F86-1943-8AD3-D4EC36BDBE72}" type="presOf" srcId="{D8E86DAF-31DA-1247-8634-15424BDBBF96}" destId="{61FCC69A-E281-D247-945B-88C9F3BD4610}" srcOrd="0" destOrd="0" presId="urn:microsoft.com/office/officeart/2005/8/layout/hierarchy2"/>
    <dgm:cxn modelId="{23A16A7A-2F09-B544-89C4-8952F70F3970}" type="presOf" srcId="{4BF3ABB9-37D8-1640-B264-9A7D2A01B5EA}" destId="{8D5E0D2F-375E-6A4A-A8D5-0F7084448A4B}" srcOrd="1" destOrd="0" presId="urn:microsoft.com/office/officeart/2005/8/layout/hierarchy2"/>
    <dgm:cxn modelId="{77AC3F81-097E-CC46-82DC-5E471EFD0566}" type="presOf" srcId="{4847F2F5-A1AA-F74C-A9DA-12F1C7BB2CDC}" destId="{15C90BA9-B564-6041-B64E-98B73B869B5C}" srcOrd="0" destOrd="0" presId="urn:microsoft.com/office/officeart/2005/8/layout/hierarchy2"/>
    <dgm:cxn modelId="{C9DF6E81-F891-3E4E-B2B7-8AF47673C42C}" srcId="{F8E84AA9-7B60-2D41-A49A-A1A4F20F167F}" destId="{49F4D8F5-B309-4646-B42F-013276C11A7F}" srcOrd="0" destOrd="0" parTransId="{A28C1B92-8EC5-054F-8FD0-4E6DF44930C4}" sibTransId="{DD5D8648-8135-9043-9F24-E4A9BCF33254}"/>
    <dgm:cxn modelId="{38E1B383-7DA0-F042-A8BC-DFD0D83FFBC0}" type="presOf" srcId="{5D16C8C2-1B57-434F-A4DF-573F8E5F9346}" destId="{0AA52D5C-6136-E44E-934C-14970641BE4F}" srcOrd="1" destOrd="0" presId="urn:microsoft.com/office/officeart/2005/8/layout/hierarchy2"/>
    <dgm:cxn modelId="{8F00E686-9BA5-2448-8B74-58A4841832A5}" type="presOf" srcId="{4E86D6D8-645B-674F-9B81-C6F802C02FA0}" destId="{B044BE57-86DD-EC41-9649-66E4A741F94C}" srcOrd="1" destOrd="0" presId="urn:microsoft.com/office/officeart/2005/8/layout/hierarchy2"/>
    <dgm:cxn modelId="{5AC95896-ABC8-B042-86C2-F7B7C348B923}" type="presOf" srcId="{7DE1E194-F7D9-8B49-9CDD-6AA6F203CBF0}" destId="{579FB5F2-D5FF-D741-B763-D7BEA417866E}" srcOrd="1" destOrd="0" presId="urn:microsoft.com/office/officeart/2005/8/layout/hierarchy2"/>
    <dgm:cxn modelId="{F10BC398-10BB-3B40-ABC8-56E12A11C0D5}" type="presOf" srcId="{27AF5EBA-8390-DF41-8B52-F2C54F76A76D}" destId="{986F8B66-17FE-FC46-A11A-928980179F3D}" srcOrd="0" destOrd="0" presId="urn:microsoft.com/office/officeart/2005/8/layout/hierarchy2"/>
    <dgm:cxn modelId="{685ECE9A-B79E-114A-ADE5-3F8F171E36C5}" type="presOf" srcId="{A669D86B-8851-1A43-A6B1-902BBDC8A1C3}" destId="{18593836-1A87-384F-947C-92E1429CAA38}" srcOrd="0" destOrd="0" presId="urn:microsoft.com/office/officeart/2005/8/layout/hierarchy2"/>
    <dgm:cxn modelId="{369DFA9D-46AD-E74F-9890-CC7321AF9687}" type="presOf" srcId="{3613C9EF-76D7-954C-B4B3-B75BCB43C0C8}" destId="{40ED4865-DBC1-2544-AF77-854DD7686AE8}" srcOrd="0" destOrd="0" presId="urn:microsoft.com/office/officeart/2005/8/layout/hierarchy2"/>
    <dgm:cxn modelId="{7E7358A8-E1A5-1F41-B5F1-F3A35B21A47F}" type="presOf" srcId="{A753CD7B-4164-574A-B296-0FD325A048D8}" destId="{A86E496B-C1A3-674A-B9CD-E0375335BE22}" srcOrd="0" destOrd="0" presId="urn:microsoft.com/office/officeart/2005/8/layout/hierarchy2"/>
    <dgm:cxn modelId="{A4DCE9A9-B0E7-D64A-91DD-8F177F530EAB}" srcId="{E9D5C220-70AE-EB44-8230-613CFB9B8DBC}" destId="{08FC7A77-4DFA-D045-BAD0-9B3D7D6E9311}" srcOrd="1" destOrd="0" parTransId="{D69E64BB-36C8-1E49-95A3-DC82663FB541}" sibTransId="{0434D716-C852-264B-B85E-D6C025F4B7A1}"/>
    <dgm:cxn modelId="{0DAF60AE-61E9-2141-8FF1-FDB59A18B850}" srcId="{E9D5C220-70AE-EB44-8230-613CFB9B8DBC}" destId="{C4B69A25-1DF7-824C-B843-3DB14C08E5E5}" srcOrd="0" destOrd="0" parTransId="{6F6BD6C2-965C-FE47-83EB-FC972FF3A472}" sibTransId="{5EBFE82F-4D36-D240-BB0C-EA9F190B3A79}"/>
    <dgm:cxn modelId="{893BC1AF-6D05-BF42-B62B-98E2D7BC0EC8}" type="presOf" srcId="{27AF5EBA-8390-DF41-8B52-F2C54F76A76D}" destId="{00671147-69DF-4E4A-8B65-910F5BCD9EBA}" srcOrd="1" destOrd="0" presId="urn:microsoft.com/office/officeart/2005/8/layout/hierarchy2"/>
    <dgm:cxn modelId="{BDBFE3AF-3247-B340-8082-CD34F92D940F}" type="presOf" srcId="{7DE1E194-F7D9-8B49-9CDD-6AA6F203CBF0}" destId="{EA4D99FF-1088-544A-897B-1593DC9384E8}" srcOrd="0" destOrd="0" presId="urn:microsoft.com/office/officeart/2005/8/layout/hierarchy2"/>
    <dgm:cxn modelId="{CB152BB1-A667-DA4B-8760-1FA0C529D15F}" type="presOf" srcId="{8BDFB3C1-E17E-D141-B030-BF0FADD320D8}" destId="{42DFE8E4-7FCE-1F4D-B6F8-113F92B59896}" srcOrd="0" destOrd="0" presId="urn:microsoft.com/office/officeart/2005/8/layout/hierarchy2"/>
    <dgm:cxn modelId="{E30038B1-B1AF-7040-B014-4EAABACB64D7}" type="presOf" srcId="{A753CD7B-4164-574A-B296-0FD325A048D8}" destId="{C127336E-8A27-9F46-8828-B30EF35A76D5}" srcOrd="1" destOrd="0" presId="urn:microsoft.com/office/officeart/2005/8/layout/hierarchy2"/>
    <dgm:cxn modelId="{BA29D1B5-453F-3346-9B98-110FDE20FED5}" type="presOf" srcId="{0D2CAB44-CC36-9849-B28B-D14A0B255774}" destId="{91E86244-59F9-5942-8276-0B24BE4C55E2}" srcOrd="1" destOrd="0" presId="urn:microsoft.com/office/officeart/2005/8/layout/hierarchy2"/>
    <dgm:cxn modelId="{C651D1B8-4A14-8944-ADE6-69C872795712}" type="presOf" srcId="{7447FB66-6FD4-0B42-9368-933DE17E4FC0}" destId="{362B1939-7376-A048-A534-0332F86FDF33}" srcOrd="0" destOrd="0" presId="urn:microsoft.com/office/officeart/2005/8/layout/hierarchy2"/>
    <dgm:cxn modelId="{65B5A2B9-0FB3-C446-A873-0A688D4AF146}" srcId="{CA1C9A00-1D00-874F-84ED-79FBD83D9A2A}" destId="{A669D86B-8851-1A43-A6B1-902BBDC8A1C3}" srcOrd="3" destOrd="0" parTransId="{AF566F34-AD5B-4649-9DB8-90F77C1C2E2C}" sibTransId="{13BB8D98-7510-F745-8C67-BE2B9ED8B80F}"/>
    <dgm:cxn modelId="{C69AA4BA-8111-CB44-8256-29DE55FF61E2}" type="presOf" srcId="{0D0FDF3F-2494-974F-9F17-9705142D4CEF}" destId="{45D67844-FDD7-4841-92A1-C26DD436A818}" srcOrd="1" destOrd="0" presId="urn:microsoft.com/office/officeart/2005/8/layout/hierarchy2"/>
    <dgm:cxn modelId="{CA181FBF-9497-4C4E-B903-B6B40B4D5CBE}" type="presOf" srcId="{AF566F34-AD5B-4649-9DB8-90F77C1C2E2C}" destId="{92E0EA2C-14A0-B842-9B29-D784B955CB08}" srcOrd="1" destOrd="0" presId="urn:microsoft.com/office/officeart/2005/8/layout/hierarchy2"/>
    <dgm:cxn modelId="{34D549C0-3474-0F4E-9B8C-D42A42348D89}" srcId="{CA1C9A00-1D00-874F-84ED-79FBD83D9A2A}" destId="{E7648433-257D-AD48-B048-76C867DF35A7}" srcOrd="0" destOrd="0" parTransId="{0D0FDF3F-2494-974F-9F17-9705142D4CEF}" sibTransId="{7EE4638A-A24E-4C46-A14A-E4632F624F70}"/>
    <dgm:cxn modelId="{4CA752C6-EE9B-644B-929C-C0B28F464E16}" type="presOf" srcId="{4E86D6D8-645B-674F-9B81-C6F802C02FA0}" destId="{3F513DD8-73A6-374B-91B3-78A4C0D88604}" srcOrd="0" destOrd="0" presId="urn:microsoft.com/office/officeart/2005/8/layout/hierarchy2"/>
    <dgm:cxn modelId="{164065C6-E3F2-D04C-8577-FE00041447F2}" srcId="{CA1C9A00-1D00-874F-84ED-79FBD83D9A2A}" destId="{AF9769C9-5280-194D-B94E-1AE42CE8D724}" srcOrd="7" destOrd="0" parTransId="{8E186164-2568-4A41-B901-D338E3BD3060}" sibTransId="{3638EE1A-3F98-1942-9875-3BAE38069254}"/>
    <dgm:cxn modelId="{044AE6C8-E5E7-8945-85A9-F95EA15BEAB9}" type="presOf" srcId="{4E197FBA-4354-B142-BEC0-F798FF72B0EF}" destId="{E9FA832D-547F-B641-A527-BC219EDF79B5}" srcOrd="0" destOrd="0" presId="urn:microsoft.com/office/officeart/2005/8/layout/hierarchy2"/>
    <dgm:cxn modelId="{520187CB-A37A-FF4B-A90C-6CD004E1C150}" type="presOf" srcId="{7EA319E9-8DA6-6A46-9E90-DED594CA86E5}" destId="{8B982412-C62E-7347-8027-901B7932B6D5}" srcOrd="1" destOrd="0" presId="urn:microsoft.com/office/officeart/2005/8/layout/hierarchy2"/>
    <dgm:cxn modelId="{2B675FCC-F41E-D841-82FD-24FFB77A5A45}" type="presOf" srcId="{8BDFB3C1-E17E-D141-B030-BF0FADD320D8}" destId="{10BE0FE6-B8BC-5B49-85D0-99B9CC31D877}" srcOrd="1" destOrd="0" presId="urn:microsoft.com/office/officeart/2005/8/layout/hierarchy2"/>
    <dgm:cxn modelId="{BDFA3FCD-FFFB-124F-A231-554403B49597}" type="presOf" srcId="{5D16C8C2-1B57-434F-A4DF-573F8E5F9346}" destId="{10B2345B-CAFB-AD49-8F2B-9F57472D15D7}" srcOrd="0" destOrd="0" presId="urn:microsoft.com/office/officeart/2005/8/layout/hierarchy2"/>
    <dgm:cxn modelId="{3420C2CF-9A86-1C47-B2BE-F5A07443B8C9}" type="presOf" srcId="{8E186164-2568-4A41-B901-D338E3BD3060}" destId="{6D3B38FC-50B8-B14F-846D-8334E8F6216F}" srcOrd="0" destOrd="0" presId="urn:microsoft.com/office/officeart/2005/8/layout/hierarchy2"/>
    <dgm:cxn modelId="{6CFD53D0-76E1-0349-947C-4B221BA78893}" type="presOf" srcId="{D69E64BB-36C8-1E49-95A3-DC82663FB541}" destId="{3BB9C29D-916D-E04F-91FC-24A772FE7086}" srcOrd="0" destOrd="0" presId="urn:microsoft.com/office/officeart/2005/8/layout/hierarchy2"/>
    <dgm:cxn modelId="{54F190D2-BD47-BC4E-845C-C254C671B2BB}" type="presOf" srcId="{6F6BD6C2-965C-FE47-83EB-FC972FF3A472}" destId="{780C9734-19C7-0B4E-991C-AA873BE11173}" srcOrd="0" destOrd="0" presId="urn:microsoft.com/office/officeart/2005/8/layout/hierarchy2"/>
    <dgm:cxn modelId="{8C40B3D2-9E8D-1246-B743-A66F53D73C5A}" type="presOf" srcId="{AF9769C9-5280-194D-B94E-1AE42CE8D724}" destId="{56152D20-4EA3-8D4B-BD2D-0000208E3581}" srcOrd="0" destOrd="0" presId="urn:microsoft.com/office/officeart/2005/8/layout/hierarchy2"/>
    <dgm:cxn modelId="{9BA434E4-2E02-D147-95A0-A73546AD5781}" type="presOf" srcId="{9154D965-22B0-2045-B9A6-47EC6540940D}" destId="{28F60847-D955-2A49-AFEA-E68E388D7DBB}" srcOrd="0" destOrd="0" presId="urn:microsoft.com/office/officeart/2005/8/layout/hierarchy2"/>
    <dgm:cxn modelId="{820C2DE8-D735-A54E-8FBB-9355694E6A96}" srcId="{49F4D8F5-B309-4646-B42F-013276C11A7F}" destId="{E9D5C220-70AE-EB44-8230-613CFB9B8DBC}" srcOrd="0" destOrd="0" parTransId="{5D16C8C2-1B57-434F-A4DF-573F8E5F9346}" sibTransId="{64941C89-A429-FF44-B27B-A513F4AE0386}"/>
    <dgm:cxn modelId="{34A753E9-B92D-8E48-BD86-7ADD76195A2F}" type="presOf" srcId="{CF024008-EC7D-2442-9D01-A9727C44B463}" destId="{F36BAFC5-7BFD-4A46-BDC5-DEC61C9E3447}" srcOrd="0" destOrd="0" presId="urn:microsoft.com/office/officeart/2005/8/layout/hierarchy2"/>
    <dgm:cxn modelId="{5A89DFE9-8997-8B46-BEE7-6F6BA81BC66B}" srcId="{CA1C9A00-1D00-874F-84ED-79FBD83D9A2A}" destId="{37CF6B27-E20E-A348-BF7F-3CE7C1284961}" srcOrd="1" destOrd="0" parTransId="{8BDFB3C1-E17E-D141-B030-BF0FADD320D8}" sibTransId="{E3039582-16BC-8840-A73C-B1C5E9B16BED}"/>
    <dgm:cxn modelId="{253E87ED-97A1-FF47-B7D5-7DB81EFA3273}" type="presOf" srcId="{D4C32B3F-EC77-5C45-BA69-6464297B5981}" destId="{E8874456-573B-4C4F-AB50-D9A52F686F7F}" srcOrd="1" destOrd="0" presId="urn:microsoft.com/office/officeart/2005/8/layout/hierarchy2"/>
    <dgm:cxn modelId="{49EC88F3-D3F2-914A-B4D6-281B21719FCD}" type="presOf" srcId="{8E186164-2568-4A41-B901-D338E3BD3060}" destId="{C9DA19A4-D288-F34F-B3C9-42CBDBE203E5}" srcOrd="1" destOrd="0" presId="urn:microsoft.com/office/officeart/2005/8/layout/hierarchy2"/>
    <dgm:cxn modelId="{4DE517F6-91D5-A44A-B117-8A5F5C54EC28}" srcId="{CA1C9A00-1D00-874F-84ED-79FBD83D9A2A}" destId="{3613C9EF-76D7-954C-B4B3-B75BCB43C0C8}" srcOrd="2" destOrd="0" parTransId="{A753CD7B-4164-574A-B296-0FD325A048D8}" sibTransId="{91805B2A-CB16-7A40-BB7A-7DDA0382380C}"/>
    <dgm:cxn modelId="{320E9FF7-79DD-4B42-B6F1-5D9E350620A2}" srcId="{E9D5C220-70AE-EB44-8230-613CFB9B8DBC}" destId="{F62F2435-EA55-D742-9B9F-89EB18D52B3C}" srcOrd="2" destOrd="0" parTransId="{4BF3ABB9-37D8-1640-B264-9A7D2A01B5EA}" sibTransId="{37AA2E2A-2976-EB42-9B1C-97BD9A91C134}"/>
    <dgm:cxn modelId="{153EC9F7-ED3B-E54C-A69C-F76C8CB5B91F}" type="presOf" srcId="{834FD9E3-4907-4B42-AC66-4E0233F44C57}" destId="{9B7B269D-5E94-F342-B0CF-BD35F021A62B}" srcOrd="0" destOrd="0" presId="urn:microsoft.com/office/officeart/2005/8/layout/hierarchy2"/>
    <dgm:cxn modelId="{7D22C3F9-CECD-9E48-B0B3-6BADE026A586}" srcId="{E9D5C220-70AE-EB44-8230-613CFB9B8DBC}" destId="{7602FD37-6673-764B-8766-E3374F065A3D}" srcOrd="3" destOrd="0" parTransId="{D8E86DAF-31DA-1247-8634-15424BDBBF96}" sibTransId="{A38485C8-D568-6543-BBC3-BA8C629C20D4}"/>
    <dgm:cxn modelId="{76A603FA-00D7-D241-A336-FFB3AC56E125}" srcId="{CA1C9A00-1D00-874F-84ED-79FBD83D9A2A}" destId="{9154D965-22B0-2045-B9A6-47EC6540940D}" srcOrd="6" destOrd="0" parTransId="{7EA319E9-8DA6-6A46-9E90-DED594CA86E5}" sibTransId="{0D9C097B-09E4-3E40-83D0-C830F06A7503}"/>
    <dgm:cxn modelId="{0F15B810-197F-8349-B1D5-EF7BF4E2F601}" type="presParOf" srcId="{5ECF200E-AD85-2140-A5DC-B667AEAF8166}" destId="{E8FD500D-0648-4E40-A1C0-8334706DA80E}" srcOrd="0" destOrd="0" presId="urn:microsoft.com/office/officeart/2005/8/layout/hierarchy2"/>
    <dgm:cxn modelId="{EBDB2664-A402-1847-8D22-446DBE85FF85}" type="presParOf" srcId="{E8FD500D-0648-4E40-A1C0-8334706DA80E}" destId="{BD15A77D-DFE0-0D4C-B7D5-676877FB66CB}" srcOrd="0" destOrd="0" presId="urn:microsoft.com/office/officeart/2005/8/layout/hierarchy2"/>
    <dgm:cxn modelId="{1AC158EA-8686-2D43-B050-CF2D99453B2A}" type="presParOf" srcId="{E8FD500D-0648-4E40-A1C0-8334706DA80E}" destId="{7DC49AC1-2C71-1345-8849-2DEC47295FCF}" srcOrd="1" destOrd="0" presId="urn:microsoft.com/office/officeart/2005/8/layout/hierarchy2"/>
    <dgm:cxn modelId="{D8656ED1-2407-3348-A319-ADB049E9EB17}" type="presParOf" srcId="{7DC49AC1-2C71-1345-8849-2DEC47295FCF}" destId="{10B2345B-CAFB-AD49-8F2B-9F57472D15D7}" srcOrd="0" destOrd="0" presId="urn:microsoft.com/office/officeart/2005/8/layout/hierarchy2"/>
    <dgm:cxn modelId="{D534E3D3-E100-0A4E-88F4-F71A48D5FDE2}" type="presParOf" srcId="{10B2345B-CAFB-AD49-8F2B-9F57472D15D7}" destId="{0AA52D5C-6136-E44E-934C-14970641BE4F}" srcOrd="0" destOrd="0" presId="urn:microsoft.com/office/officeart/2005/8/layout/hierarchy2"/>
    <dgm:cxn modelId="{95979FA6-ADC9-2945-98AD-71A06F7DE39A}" type="presParOf" srcId="{7DC49AC1-2C71-1345-8849-2DEC47295FCF}" destId="{8A952DA5-0A20-F446-A563-8A1908E4E06F}" srcOrd="1" destOrd="0" presId="urn:microsoft.com/office/officeart/2005/8/layout/hierarchy2"/>
    <dgm:cxn modelId="{479B6772-E74C-B847-A5DC-7AD41DB0A9BF}" type="presParOf" srcId="{8A952DA5-0A20-F446-A563-8A1908E4E06F}" destId="{90C726D3-9472-0E4F-A9D9-C9DA41AAC6EE}" srcOrd="0" destOrd="0" presId="urn:microsoft.com/office/officeart/2005/8/layout/hierarchy2"/>
    <dgm:cxn modelId="{250D9912-2BD2-EC42-A334-37BD001C1FD4}" type="presParOf" srcId="{8A952DA5-0A20-F446-A563-8A1908E4E06F}" destId="{9AE409A6-CF4C-4642-A8FB-7A61AFD8F1C8}" srcOrd="1" destOrd="0" presId="urn:microsoft.com/office/officeart/2005/8/layout/hierarchy2"/>
    <dgm:cxn modelId="{EFBD9792-A9F1-AB46-A56E-0B809F81ACDC}" type="presParOf" srcId="{9AE409A6-CF4C-4642-A8FB-7A61AFD8F1C8}" destId="{780C9734-19C7-0B4E-991C-AA873BE11173}" srcOrd="0" destOrd="0" presId="urn:microsoft.com/office/officeart/2005/8/layout/hierarchy2"/>
    <dgm:cxn modelId="{3A30A132-28F9-D247-AB89-EA691884EE07}" type="presParOf" srcId="{780C9734-19C7-0B4E-991C-AA873BE11173}" destId="{CF1BE610-A62B-5048-A2F4-31402FBC40EF}" srcOrd="0" destOrd="0" presId="urn:microsoft.com/office/officeart/2005/8/layout/hierarchy2"/>
    <dgm:cxn modelId="{B7CDC317-0DFF-274F-BA10-3329A7E1656B}" type="presParOf" srcId="{9AE409A6-CF4C-4642-A8FB-7A61AFD8F1C8}" destId="{2DCA3657-81C7-9549-8334-8654DBE2568D}" srcOrd="1" destOrd="0" presId="urn:microsoft.com/office/officeart/2005/8/layout/hierarchy2"/>
    <dgm:cxn modelId="{A4E579A6-B4DF-444D-BB4E-B4F9688B8A50}" type="presParOf" srcId="{2DCA3657-81C7-9549-8334-8654DBE2568D}" destId="{D70E5911-129E-3549-AFB9-9E8F2AD050A8}" srcOrd="0" destOrd="0" presId="urn:microsoft.com/office/officeart/2005/8/layout/hierarchy2"/>
    <dgm:cxn modelId="{DEDFB5D0-4105-8D4D-9E12-F01BEA9ABA4D}" type="presParOf" srcId="{2DCA3657-81C7-9549-8334-8654DBE2568D}" destId="{6FAA6C81-7D4C-5849-8213-EA582CA355A5}" srcOrd="1" destOrd="0" presId="urn:microsoft.com/office/officeart/2005/8/layout/hierarchy2"/>
    <dgm:cxn modelId="{3F6E4BA4-173A-D547-989A-0CF600BC7E17}" type="presParOf" srcId="{9AE409A6-CF4C-4642-A8FB-7A61AFD8F1C8}" destId="{3BB9C29D-916D-E04F-91FC-24A772FE7086}" srcOrd="2" destOrd="0" presId="urn:microsoft.com/office/officeart/2005/8/layout/hierarchy2"/>
    <dgm:cxn modelId="{2F3581F0-C8D2-F441-870A-64C0128CA92C}" type="presParOf" srcId="{3BB9C29D-916D-E04F-91FC-24A772FE7086}" destId="{AB4B6BB3-1678-5F46-B2F3-2C691E78CE5A}" srcOrd="0" destOrd="0" presId="urn:microsoft.com/office/officeart/2005/8/layout/hierarchy2"/>
    <dgm:cxn modelId="{CFB001A9-0158-7E4E-9E5D-CB6DB9893E52}" type="presParOf" srcId="{9AE409A6-CF4C-4642-A8FB-7A61AFD8F1C8}" destId="{D7232F03-65A8-FA48-A6F1-EB48078EDABD}" srcOrd="3" destOrd="0" presId="urn:microsoft.com/office/officeart/2005/8/layout/hierarchy2"/>
    <dgm:cxn modelId="{3907B6D7-A371-574B-9494-1D043F17D19B}" type="presParOf" srcId="{D7232F03-65A8-FA48-A6F1-EB48078EDABD}" destId="{21B735AD-A7D6-2241-8783-5CE3AA38B6FE}" srcOrd="0" destOrd="0" presId="urn:microsoft.com/office/officeart/2005/8/layout/hierarchy2"/>
    <dgm:cxn modelId="{2B98E41B-7234-6641-BE51-7595E20D2D56}" type="presParOf" srcId="{D7232F03-65A8-FA48-A6F1-EB48078EDABD}" destId="{D3F5C24A-08F1-8B4F-8276-200DED664270}" srcOrd="1" destOrd="0" presId="urn:microsoft.com/office/officeart/2005/8/layout/hierarchy2"/>
    <dgm:cxn modelId="{C613078B-1161-984F-8B6B-BD53D3E6317C}" type="presParOf" srcId="{9AE409A6-CF4C-4642-A8FB-7A61AFD8F1C8}" destId="{0C82F46B-4DCE-1F4C-81F6-DE126B217B04}" srcOrd="4" destOrd="0" presId="urn:microsoft.com/office/officeart/2005/8/layout/hierarchy2"/>
    <dgm:cxn modelId="{69D1547B-6974-3443-B927-EFDAF0F50008}" type="presParOf" srcId="{0C82F46B-4DCE-1F4C-81F6-DE126B217B04}" destId="{8D5E0D2F-375E-6A4A-A8D5-0F7084448A4B}" srcOrd="0" destOrd="0" presId="urn:microsoft.com/office/officeart/2005/8/layout/hierarchy2"/>
    <dgm:cxn modelId="{094E74F5-A855-9640-A968-457FD950123D}" type="presParOf" srcId="{9AE409A6-CF4C-4642-A8FB-7A61AFD8F1C8}" destId="{E3C13A98-129B-2843-80E2-7F22B876B641}" srcOrd="5" destOrd="0" presId="urn:microsoft.com/office/officeart/2005/8/layout/hierarchy2"/>
    <dgm:cxn modelId="{F24E1B36-E25F-844D-9BA6-54EB77647495}" type="presParOf" srcId="{E3C13A98-129B-2843-80E2-7F22B876B641}" destId="{AB988DE3-BFC8-514F-8264-6EDA4325BAA7}" srcOrd="0" destOrd="0" presId="urn:microsoft.com/office/officeart/2005/8/layout/hierarchy2"/>
    <dgm:cxn modelId="{92BB9307-6366-C246-9670-0CD4CBFFD947}" type="presParOf" srcId="{E3C13A98-129B-2843-80E2-7F22B876B641}" destId="{F7329308-4C3D-1A49-B443-F5AEFFB3A384}" srcOrd="1" destOrd="0" presId="urn:microsoft.com/office/officeart/2005/8/layout/hierarchy2"/>
    <dgm:cxn modelId="{0B7D0866-6676-8F4D-8789-6B078BF5C424}" type="presParOf" srcId="{9AE409A6-CF4C-4642-A8FB-7A61AFD8F1C8}" destId="{61FCC69A-E281-D247-945B-88C9F3BD4610}" srcOrd="6" destOrd="0" presId="urn:microsoft.com/office/officeart/2005/8/layout/hierarchy2"/>
    <dgm:cxn modelId="{81FF298C-8B4B-A244-AFB7-AB977A16EF50}" type="presParOf" srcId="{61FCC69A-E281-D247-945B-88C9F3BD4610}" destId="{51F28A92-E177-564E-B146-14B64AACDE8B}" srcOrd="0" destOrd="0" presId="urn:microsoft.com/office/officeart/2005/8/layout/hierarchy2"/>
    <dgm:cxn modelId="{38AD69BF-07C3-D148-BFD1-A1B986E02F20}" type="presParOf" srcId="{9AE409A6-CF4C-4642-A8FB-7A61AFD8F1C8}" destId="{9AA7D98E-6476-5441-A1E8-AB75F473DA23}" srcOrd="7" destOrd="0" presId="urn:microsoft.com/office/officeart/2005/8/layout/hierarchy2"/>
    <dgm:cxn modelId="{DD4103A4-2DB6-1445-8FD3-8678D8138DC5}" type="presParOf" srcId="{9AA7D98E-6476-5441-A1E8-AB75F473DA23}" destId="{A68CDA3A-F757-6F47-8ACB-6A1E7A67509C}" srcOrd="0" destOrd="0" presId="urn:microsoft.com/office/officeart/2005/8/layout/hierarchy2"/>
    <dgm:cxn modelId="{DDF8190D-5529-7046-93AA-1A0CBDA8D91F}" type="presParOf" srcId="{9AA7D98E-6476-5441-A1E8-AB75F473DA23}" destId="{98CE84F1-9DD3-A246-86DA-F6F0453CC885}" srcOrd="1" destOrd="0" presId="urn:microsoft.com/office/officeart/2005/8/layout/hierarchy2"/>
    <dgm:cxn modelId="{5E22247E-0FE3-3F43-A59F-20A5130E88FB}" type="presParOf" srcId="{9AE409A6-CF4C-4642-A8FB-7A61AFD8F1C8}" destId="{0B4482F5-2635-9341-BC00-E7E26C0DB17B}" srcOrd="8" destOrd="0" presId="urn:microsoft.com/office/officeart/2005/8/layout/hierarchy2"/>
    <dgm:cxn modelId="{04DF2F48-071C-A347-AEB5-4A5FB40EDEC0}" type="presParOf" srcId="{0B4482F5-2635-9341-BC00-E7E26C0DB17B}" destId="{91E86244-59F9-5942-8276-0B24BE4C55E2}" srcOrd="0" destOrd="0" presId="urn:microsoft.com/office/officeart/2005/8/layout/hierarchy2"/>
    <dgm:cxn modelId="{FD214F8F-0C3B-1749-A55E-5994879803BC}" type="presParOf" srcId="{9AE409A6-CF4C-4642-A8FB-7A61AFD8F1C8}" destId="{924EC8A5-1394-CE41-A527-8126CBD5641F}" srcOrd="9" destOrd="0" presId="urn:microsoft.com/office/officeart/2005/8/layout/hierarchy2"/>
    <dgm:cxn modelId="{E7B265D8-58E3-7545-AEF6-8477BD45B7A3}" type="presParOf" srcId="{924EC8A5-1394-CE41-A527-8126CBD5641F}" destId="{05FFDB7F-2928-2142-9948-AAAA989A1A1A}" srcOrd="0" destOrd="0" presId="urn:microsoft.com/office/officeart/2005/8/layout/hierarchy2"/>
    <dgm:cxn modelId="{A3F3F70C-3B35-B346-9415-F30543B430AD}" type="presParOf" srcId="{924EC8A5-1394-CE41-A527-8126CBD5641F}" destId="{3EE8BDAD-FDDB-B449-8536-41BE91216735}" srcOrd="1" destOrd="0" presId="urn:microsoft.com/office/officeart/2005/8/layout/hierarchy2"/>
    <dgm:cxn modelId="{90A3BA4F-7434-A14B-A0F6-875A7D298DE6}" type="presParOf" srcId="{9AE409A6-CF4C-4642-A8FB-7A61AFD8F1C8}" destId="{012DE338-BA3B-2E4C-855F-C1F7B06398CB}" srcOrd="10" destOrd="0" presId="urn:microsoft.com/office/officeart/2005/8/layout/hierarchy2"/>
    <dgm:cxn modelId="{0E802D25-3C2C-494A-A999-BFF6396F0993}" type="presParOf" srcId="{012DE338-BA3B-2E4C-855F-C1F7B06398CB}" destId="{7479230F-91C2-F440-B0EF-3D9213CD9612}" srcOrd="0" destOrd="0" presId="urn:microsoft.com/office/officeart/2005/8/layout/hierarchy2"/>
    <dgm:cxn modelId="{E7541E56-A43C-3E46-B24B-A8E6DC8DFA16}" type="presParOf" srcId="{9AE409A6-CF4C-4642-A8FB-7A61AFD8F1C8}" destId="{4A592DC0-D367-A34A-AFF5-11D0FF399CBB}" srcOrd="11" destOrd="0" presId="urn:microsoft.com/office/officeart/2005/8/layout/hierarchy2"/>
    <dgm:cxn modelId="{3A6B37BA-BE4A-8C49-BF96-F1E5EDA05CAC}" type="presParOf" srcId="{4A592DC0-D367-A34A-AFF5-11D0FF399CBB}" destId="{7710AB48-7142-7E46-9CB3-875DD4627211}" srcOrd="0" destOrd="0" presId="urn:microsoft.com/office/officeart/2005/8/layout/hierarchy2"/>
    <dgm:cxn modelId="{8D875516-48FF-764D-9307-482AFB32112D}" type="presParOf" srcId="{4A592DC0-D367-A34A-AFF5-11D0FF399CBB}" destId="{71748484-6975-384E-A193-E32A8F4A04FB}" srcOrd="1" destOrd="0" presId="urn:microsoft.com/office/officeart/2005/8/layout/hierarchy2"/>
    <dgm:cxn modelId="{191570A1-02B0-F044-989C-FEF2BBFFFF05}" type="presParOf" srcId="{9AE409A6-CF4C-4642-A8FB-7A61AFD8F1C8}" destId="{15C90BA9-B564-6041-B64E-98B73B869B5C}" srcOrd="12" destOrd="0" presId="urn:microsoft.com/office/officeart/2005/8/layout/hierarchy2"/>
    <dgm:cxn modelId="{3AC06C04-359E-8C4A-AD6D-A5E6F18FA455}" type="presParOf" srcId="{15C90BA9-B564-6041-B64E-98B73B869B5C}" destId="{D7AB664A-9A8F-474F-B4F0-70E3594ED5FC}" srcOrd="0" destOrd="0" presId="urn:microsoft.com/office/officeart/2005/8/layout/hierarchy2"/>
    <dgm:cxn modelId="{E220FB1A-DE3F-A04D-9025-2EAEF51C8EAF}" type="presParOf" srcId="{9AE409A6-CF4C-4642-A8FB-7A61AFD8F1C8}" destId="{DEFDD033-835E-104E-B9C3-48085AB45798}" srcOrd="13" destOrd="0" presId="urn:microsoft.com/office/officeart/2005/8/layout/hierarchy2"/>
    <dgm:cxn modelId="{06AD32C4-7582-3E4D-BD26-FFFA5BC3B70E}" type="presParOf" srcId="{DEFDD033-835E-104E-B9C3-48085AB45798}" destId="{22F2408D-9113-BA4C-A211-895D7B4567DE}" srcOrd="0" destOrd="0" presId="urn:microsoft.com/office/officeart/2005/8/layout/hierarchy2"/>
    <dgm:cxn modelId="{4730497D-5F2B-BB49-A449-38D59EFE4B2D}" type="presParOf" srcId="{DEFDD033-835E-104E-B9C3-48085AB45798}" destId="{3701F5A4-3357-2A4E-BF3B-9FE25DFBC1F6}" srcOrd="1" destOrd="0" presId="urn:microsoft.com/office/officeart/2005/8/layout/hierarchy2"/>
    <dgm:cxn modelId="{1506A249-D620-0D45-8968-3B42A8FD9340}" type="presParOf" srcId="{7DC49AC1-2C71-1345-8849-2DEC47295FCF}" destId="{3F513DD8-73A6-374B-91B3-78A4C0D88604}" srcOrd="2" destOrd="0" presId="urn:microsoft.com/office/officeart/2005/8/layout/hierarchy2"/>
    <dgm:cxn modelId="{AFCDB415-C237-5948-981B-D5CFEFE0C307}" type="presParOf" srcId="{3F513DD8-73A6-374B-91B3-78A4C0D88604}" destId="{B044BE57-86DD-EC41-9649-66E4A741F94C}" srcOrd="0" destOrd="0" presId="urn:microsoft.com/office/officeart/2005/8/layout/hierarchy2"/>
    <dgm:cxn modelId="{DB2DBCD5-7951-964A-9D6B-4756D7B386B0}" type="presParOf" srcId="{7DC49AC1-2C71-1345-8849-2DEC47295FCF}" destId="{2A68EB42-21B4-5649-BE54-2FDDF467221B}" srcOrd="3" destOrd="0" presId="urn:microsoft.com/office/officeart/2005/8/layout/hierarchy2"/>
    <dgm:cxn modelId="{0F16C5DC-02C6-434E-8CDA-B10AD807F447}" type="presParOf" srcId="{2A68EB42-21B4-5649-BE54-2FDDF467221B}" destId="{A80D4D91-9459-1148-8F74-6B743120950B}" srcOrd="0" destOrd="0" presId="urn:microsoft.com/office/officeart/2005/8/layout/hierarchy2"/>
    <dgm:cxn modelId="{C8CEDE34-6720-E647-B387-4D7478C77375}" type="presParOf" srcId="{2A68EB42-21B4-5649-BE54-2FDDF467221B}" destId="{24F9FF14-D934-1F48-BA3F-17C875619B63}" srcOrd="1" destOrd="0" presId="urn:microsoft.com/office/officeart/2005/8/layout/hierarchy2"/>
    <dgm:cxn modelId="{93D4CF96-1B6D-5041-9264-461823A3A226}" type="presParOf" srcId="{24F9FF14-D934-1F48-BA3F-17C875619B63}" destId="{267BAEEF-71E5-2E46-821B-A8CB670C3BB3}" srcOrd="0" destOrd="0" presId="urn:microsoft.com/office/officeart/2005/8/layout/hierarchy2"/>
    <dgm:cxn modelId="{E8CDE8FF-D3FA-2240-90FD-A2B31B1DACDE}" type="presParOf" srcId="{267BAEEF-71E5-2E46-821B-A8CB670C3BB3}" destId="{45D67844-FDD7-4841-92A1-C26DD436A818}" srcOrd="0" destOrd="0" presId="urn:microsoft.com/office/officeart/2005/8/layout/hierarchy2"/>
    <dgm:cxn modelId="{EBB4FD25-ACF0-314D-9D00-4402397EF843}" type="presParOf" srcId="{24F9FF14-D934-1F48-BA3F-17C875619B63}" destId="{EB019DBE-92AA-4E40-AE57-6680C7B7B141}" srcOrd="1" destOrd="0" presId="urn:microsoft.com/office/officeart/2005/8/layout/hierarchy2"/>
    <dgm:cxn modelId="{5FA20A7A-EA0D-FF4F-B8EE-BF8DE228F664}" type="presParOf" srcId="{EB019DBE-92AA-4E40-AE57-6680C7B7B141}" destId="{8D096B23-CC40-EB41-8216-E3E1B0E69A3D}" srcOrd="0" destOrd="0" presId="urn:microsoft.com/office/officeart/2005/8/layout/hierarchy2"/>
    <dgm:cxn modelId="{B59097CD-0CFC-5341-B142-ED87468887B6}" type="presParOf" srcId="{EB019DBE-92AA-4E40-AE57-6680C7B7B141}" destId="{EC9B51DB-830B-FB4A-92D5-DB95DB7474EB}" srcOrd="1" destOrd="0" presId="urn:microsoft.com/office/officeart/2005/8/layout/hierarchy2"/>
    <dgm:cxn modelId="{0E4DE338-B8CC-9E45-8871-59AAE34C3ACE}" type="presParOf" srcId="{24F9FF14-D934-1F48-BA3F-17C875619B63}" destId="{42DFE8E4-7FCE-1F4D-B6F8-113F92B59896}" srcOrd="2" destOrd="0" presId="urn:microsoft.com/office/officeart/2005/8/layout/hierarchy2"/>
    <dgm:cxn modelId="{A47E314D-E80A-B745-8883-20ED550B98EB}" type="presParOf" srcId="{42DFE8E4-7FCE-1F4D-B6F8-113F92B59896}" destId="{10BE0FE6-B8BC-5B49-85D0-99B9CC31D877}" srcOrd="0" destOrd="0" presId="urn:microsoft.com/office/officeart/2005/8/layout/hierarchy2"/>
    <dgm:cxn modelId="{0BF21384-ACE1-C846-B3BC-29DD3370297B}" type="presParOf" srcId="{24F9FF14-D934-1F48-BA3F-17C875619B63}" destId="{D4574FB7-1C61-FA40-ACE7-C57DAA2294E2}" srcOrd="3" destOrd="0" presId="urn:microsoft.com/office/officeart/2005/8/layout/hierarchy2"/>
    <dgm:cxn modelId="{D985BAC5-2920-7E4A-9733-C2E51FF407A6}" type="presParOf" srcId="{D4574FB7-1C61-FA40-ACE7-C57DAA2294E2}" destId="{35E91D45-B5A3-9F48-952A-70CD4474547D}" srcOrd="0" destOrd="0" presId="urn:microsoft.com/office/officeart/2005/8/layout/hierarchy2"/>
    <dgm:cxn modelId="{66D7F66F-4043-3449-8DDF-9F42312FA942}" type="presParOf" srcId="{D4574FB7-1C61-FA40-ACE7-C57DAA2294E2}" destId="{F98D9A2C-D5D8-EF4A-A0D2-AE1DC8136F3A}" srcOrd="1" destOrd="0" presId="urn:microsoft.com/office/officeart/2005/8/layout/hierarchy2"/>
    <dgm:cxn modelId="{31B8704F-AAFF-284F-AEF6-45D389AE6167}" type="presParOf" srcId="{24F9FF14-D934-1F48-BA3F-17C875619B63}" destId="{A86E496B-C1A3-674A-B9CD-E0375335BE22}" srcOrd="4" destOrd="0" presId="urn:microsoft.com/office/officeart/2005/8/layout/hierarchy2"/>
    <dgm:cxn modelId="{5317302A-0AA7-334E-8326-AC955869DCA1}" type="presParOf" srcId="{A86E496B-C1A3-674A-B9CD-E0375335BE22}" destId="{C127336E-8A27-9F46-8828-B30EF35A76D5}" srcOrd="0" destOrd="0" presId="urn:microsoft.com/office/officeart/2005/8/layout/hierarchy2"/>
    <dgm:cxn modelId="{1A2B16FF-48B6-8443-B3BF-AFDBE003701D}" type="presParOf" srcId="{24F9FF14-D934-1F48-BA3F-17C875619B63}" destId="{8B1804BB-11FB-E74A-A497-97F116F2BAC2}" srcOrd="5" destOrd="0" presId="urn:microsoft.com/office/officeart/2005/8/layout/hierarchy2"/>
    <dgm:cxn modelId="{12577B11-2812-3C42-92B1-3E426A399DCF}" type="presParOf" srcId="{8B1804BB-11FB-E74A-A497-97F116F2BAC2}" destId="{40ED4865-DBC1-2544-AF77-854DD7686AE8}" srcOrd="0" destOrd="0" presId="urn:microsoft.com/office/officeart/2005/8/layout/hierarchy2"/>
    <dgm:cxn modelId="{356263BC-EB11-9E4C-B446-D96479103180}" type="presParOf" srcId="{8B1804BB-11FB-E74A-A497-97F116F2BAC2}" destId="{1B7CB83E-854E-0544-B3C0-B98B87BAD958}" srcOrd="1" destOrd="0" presId="urn:microsoft.com/office/officeart/2005/8/layout/hierarchy2"/>
    <dgm:cxn modelId="{15F6CD62-80A1-6646-BFA9-B171D625F8E5}" type="presParOf" srcId="{24F9FF14-D934-1F48-BA3F-17C875619B63}" destId="{12032DEB-889F-3D44-ADD2-30BC9EB51D77}" srcOrd="6" destOrd="0" presId="urn:microsoft.com/office/officeart/2005/8/layout/hierarchy2"/>
    <dgm:cxn modelId="{A16393FF-AC5A-D14C-8977-8991C98A00A4}" type="presParOf" srcId="{12032DEB-889F-3D44-ADD2-30BC9EB51D77}" destId="{92E0EA2C-14A0-B842-9B29-D784B955CB08}" srcOrd="0" destOrd="0" presId="urn:microsoft.com/office/officeart/2005/8/layout/hierarchy2"/>
    <dgm:cxn modelId="{6FDA85AC-960E-DA47-9953-55E61FA38986}" type="presParOf" srcId="{24F9FF14-D934-1F48-BA3F-17C875619B63}" destId="{38FE569E-85EB-F04B-846D-57763A253138}" srcOrd="7" destOrd="0" presId="urn:microsoft.com/office/officeart/2005/8/layout/hierarchy2"/>
    <dgm:cxn modelId="{F7843129-B522-B546-B5DE-922603344B35}" type="presParOf" srcId="{38FE569E-85EB-F04B-846D-57763A253138}" destId="{18593836-1A87-384F-947C-92E1429CAA38}" srcOrd="0" destOrd="0" presId="urn:microsoft.com/office/officeart/2005/8/layout/hierarchy2"/>
    <dgm:cxn modelId="{3030227A-3956-DF4D-A9FD-8DD9841A5A8C}" type="presParOf" srcId="{38FE569E-85EB-F04B-846D-57763A253138}" destId="{6FB55C0F-B1DE-334B-9055-CE7A086F6650}" srcOrd="1" destOrd="0" presId="urn:microsoft.com/office/officeart/2005/8/layout/hierarchy2"/>
    <dgm:cxn modelId="{DE1FB62B-0CDA-4044-9A18-3924AE02936D}" type="presParOf" srcId="{24F9FF14-D934-1F48-BA3F-17C875619B63}" destId="{B9D23B34-52AC-2F43-97FF-E9C55D6C28CD}" srcOrd="8" destOrd="0" presId="urn:microsoft.com/office/officeart/2005/8/layout/hierarchy2"/>
    <dgm:cxn modelId="{3747602C-A1C9-EA47-82E5-EA9030B2B0A0}" type="presParOf" srcId="{B9D23B34-52AC-2F43-97FF-E9C55D6C28CD}" destId="{87E1026B-EFBF-F545-AB82-E68EBF0CDDD3}" srcOrd="0" destOrd="0" presId="urn:microsoft.com/office/officeart/2005/8/layout/hierarchy2"/>
    <dgm:cxn modelId="{88857FEF-89BF-4049-9959-D60209E08656}" type="presParOf" srcId="{24F9FF14-D934-1F48-BA3F-17C875619B63}" destId="{6C8674ED-2BD0-CC4F-8A2D-91604C47D332}" srcOrd="9" destOrd="0" presId="urn:microsoft.com/office/officeart/2005/8/layout/hierarchy2"/>
    <dgm:cxn modelId="{FEFF2FAE-6AF8-0941-BF0D-9A5063D27147}" type="presParOf" srcId="{6C8674ED-2BD0-CC4F-8A2D-91604C47D332}" destId="{9B7B269D-5E94-F342-B0CF-BD35F021A62B}" srcOrd="0" destOrd="0" presId="urn:microsoft.com/office/officeart/2005/8/layout/hierarchy2"/>
    <dgm:cxn modelId="{42C70116-6856-0749-801F-6EC5D36F47D1}" type="presParOf" srcId="{6C8674ED-2BD0-CC4F-8A2D-91604C47D332}" destId="{E58C5563-6FCE-DF43-88CE-C2924928AF4F}" srcOrd="1" destOrd="0" presId="urn:microsoft.com/office/officeart/2005/8/layout/hierarchy2"/>
    <dgm:cxn modelId="{46C49418-FA94-874C-B062-02487A7B2EBC}" type="presParOf" srcId="{24F9FF14-D934-1F48-BA3F-17C875619B63}" destId="{EA4D99FF-1088-544A-897B-1593DC9384E8}" srcOrd="10" destOrd="0" presId="urn:microsoft.com/office/officeart/2005/8/layout/hierarchy2"/>
    <dgm:cxn modelId="{7385CBD1-9E08-394E-AB75-90DC28AD032D}" type="presParOf" srcId="{EA4D99FF-1088-544A-897B-1593DC9384E8}" destId="{579FB5F2-D5FF-D741-B763-D7BEA417866E}" srcOrd="0" destOrd="0" presId="urn:microsoft.com/office/officeart/2005/8/layout/hierarchy2"/>
    <dgm:cxn modelId="{2E9B9733-CD7E-A84F-8C3B-A1B214E1A815}" type="presParOf" srcId="{24F9FF14-D934-1F48-BA3F-17C875619B63}" destId="{CECFB4FD-10A8-434A-9E15-9AC4B38EC2BB}" srcOrd="11" destOrd="0" presId="urn:microsoft.com/office/officeart/2005/8/layout/hierarchy2"/>
    <dgm:cxn modelId="{EEBF57A2-815C-A944-8F33-A9D629EFDA5A}" type="presParOf" srcId="{CECFB4FD-10A8-434A-9E15-9AC4B38EC2BB}" destId="{E9FA832D-547F-B641-A527-BC219EDF79B5}" srcOrd="0" destOrd="0" presId="urn:microsoft.com/office/officeart/2005/8/layout/hierarchy2"/>
    <dgm:cxn modelId="{D899CE69-A218-5F48-AFC7-B6A84B13D449}" type="presParOf" srcId="{CECFB4FD-10A8-434A-9E15-9AC4B38EC2BB}" destId="{43E2BED6-48FD-1A4E-8390-BB058794025F}" srcOrd="1" destOrd="0" presId="urn:microsoft.com/office/officeart/2005/8/layout/hierarchy2"/>
    <dgm:cxn modelId="{91153D32-C7D3-C748-8EDE-64B85FF54DCC}" type="presParOf" srcId="{24F9FF14-D934-1F48-BA3F-17C875619B63}" destId="{4189C673-5323-6C4F-B5FF-7BBF1EC8700E}" srcOrd="12" destOrd="0" presId="urn:microsoft.com/office/officeart/2005/8/layout/hierarchy2"/>
    <dgm:cxn modelId="{78ED7478-E020-8B46-BA4B-2DFEF73B1432}" type="presParOf" srcId="{4189C673-5323-6C4F-B5FF-7BBF1EC8700E}" destId="{8B982412-C62E-7347-8027-901B7932B6D5}" srcOrd="0" destOrd="0" presId="urn:microsoft.com/office/officeart/2005/8/layout/hierarchy2"/>
    <dgm:cxn modelId="{57B782EE-2295-8540-B511-BE4457C01E41}" type="presParOf" srcId="{24F9FF14-D934-1F48-BA3F-17C875619B63}" destId="{A734F1B9-B7AB-7649-B7D3-0951AAEF89BA}" srcOrd="13" destOrd="0" presId="urn:microsoft.com/office/officeart/2005/8/layout/hierarchy2"/>
    <dgm:cxn modelId="{C7576E28-5C7A-0D4C-8704-EBB9733B411C}" type="presParOf" srcId="{A734F1B9-B7AB-7649-B7D3-0951AAEF89BA}" destId="{28F60847-D955-2A49-AFEA-E68E388D7DBB}" srcOrd="0" destOrd="0" presId="urn:microsoft.com/office/officeart/2005/8/layout/hierarchy2"/>
    <dgm:cxn modelId="{A6A7A456-305B-2A4D-82C6-E02EFF408CD9}" type="presParOf" srcId="{A734F1B9-B7AB-7649-B7D3-0951AAEF89BA}" destId="{88F5F081-56A6-C544-ABF4-10492BB3A6EF}" srcOrd="1" destOrd="0" presId="urn:microsoft.com/office/officeart/2005/8/layout/hierarchy2"/>
    <dgm:cxn modelId="{F562C797-6169-2F44-A9AF-1526B34074E2}" type="presParOf" srcId="{24F9FF14-D934-1F48-BA3F-17C875619B63}" destId="{6D3B38FC-50B8-B14F-846D-8334E8F6216F}" srcOrd="14" destOrd="0" presId="urn:microsoft.com/office/officeart/2005/8/layout/hierarchy2"/>
    <dgm:cxn modelId="{363713C3-6521-9D48-8928-2EE5585334FA}" type="presParOf" srcId="{6D3B38FC-50B8-B14F-846D-8334E8F6216F}" destId="{C9DA19A4-D288-F34F-B3C9-42CBDBE203E5}" srcOrd="0" destOrd="0" presId="urn:microsoft.com/office/officeart/2005/8/layout/hierarchy2"/>
    <dgm:cxn modelId="{F1AEC9E1-FF0D-AB41-9A85-19AED86F201A}" type="presParOf" srcId="{24F9FF14-D934-1F48-BA3F-17C875619B63}" destId="{E80D5754-B525-C14C-AA4A-30F80E5D3A24}" srcOrd="15" destOrd="0" presId="urn:microsoft.com/office/officeart/2005/8/layout/hierarchy2"/>
    <dgm:cxn modelId="{AA8294A4-49C3-5F4E-9432-5AE5ED01A148}" type="presParOf" srcId="{E80D5754-B525-C14C-AA4A-30F80E5D3A24}" destId="{56152D20-4EA3-8D4B-BD2D-0000208E3581}" srcOrd="0" destOrd="0" presId="urn:microsoft.com/office/officeart/2005/8/layout/hierarchy2"/>
    <dgm:cxn modelId="{F1DF201E-9520-F946-80B5-0DE880323A1B}" type="presParOf" srcId="{E80D5754-B525-C14C-AA4A-30F80E5D3A24}" destId="{4ECC77D6-6FFA-FC4C-A350-D590E265E7E8}" srcOrd="1" destOrd="0" presId="urn:microsoft.com/office/officeart/2005/8/layout/hierarchy2"/>
    <dgm:cxn modelId="{6EDE45B5-AC3C-F148-8E1F-927204FA66E4}" type="presParOf" srcId="{24F9FF14-D934-1F48-BA3F-17C875619B63}" destId="{9401ED10-D188-484A-A9A4-FA7F4AAEF98F}" srcOrd="16" destOrd="0" presId="urn:microsoft.com/office/officeart/2005/8/layout/hierarchy2"/>
    <dgm:cxn modelId="{F52E5116-8D55-B247-B857-9F334D943B4A}" type="presParOf" srcId="{9401ED10-D188-484A-A9A4-FA7F4AAEF98F}" destId="{E8874456-573B-4C4F-AB50-D9A52F686F7F}" srcOrd="0" destOrd="0" presId="urn:microsoft.com/office/officeart/2005/8/layout/hierarchy2"/>
    <dgm:cxn modelId="{DF1C7860-8120-4440-9617-17DE243F003A}" type="presParOf" srcId="{24F9FF14-D934-1F48-BA3F-17C875619B63}" destId="{5641DA9A-3149-1F40-97DC-0F691B522671}" srcOrd="17" destOrd="0" presId="urn:microsoft.com/office/officeart/2005/8/layout/hierarchy2"/>
    <dgm:cxn modelId="{0A6B366D-421E-C647-9EBB-C582F33D9A4E}" type="presParOf" srcId="{5641DA9A-3149-1F40-97DC-0F691B522671}" destId="{F36BAFC5-7BFD-4A46-BDC5-DEC61C9E3447}" srcOrd="0" destOrd="0" presId="urn:microsoft.com/office/officeart/2005/8/layout/hierarchy2"/>
    <dgm:cxn modelId="{78A0F3CD-C7D0-8B43-BB1B-F076E37308D8}" type="presParOf" srcId="{5641DA9A-3149-1F40-97DC-0F691B522671}" destId="{AFAB2593-CC5E-2443-91DE-6DFBAF48B413}" srcOrd="1" destOrd="0" presId="urn:microsoft.com/office/officeart/2005/8/layout/hierarchy2"/>
    <dgm:cxn modelId="{FF26F823-95E0-4D4C-BF85-A368934CCB20}" type="presParOf" srcId="{24F9FF14-D934-1F48-BA3F-17C875619B63}" destId="{986F8B66-17FE-FC46-A11A-928980179F3D}" srcOrd="18" destOrd="0" presId="urn:microsoft.com/office/officeart/2005/8/layout/hierarchy2"/>
    <dgm:cxn modelId="{584CFECC-773A-9A4D-9B54-69C5E3DB5858}" type="presParOf" srcId="{986F8B66-17FE-FC46-A11A-928980179F3D}" destId="{00671147-69DF-4E4A-8B65-910F5BCD9EBA}" srcOrd="0" destOrd="0" presId="urn:microsoft.com/office/officeart/2005/8/layout/hierarchy2"/>
    <dgm:cxn modelId="{D6DE45C5-814D-5A42-892E-D141802A65A9}" type="presParOf" srcId="{24F9FF14-D934-1F48-BA3F-17C875619B63}" destId="{CD850D2A-D7B2-CF46-A86F-C34E1C7B9E6A}" srcOrd="19" destOrd="0" presId="urn:microsoft.com/office/officeart/2005/8/layout/hierarchy2"/>
    <dgm:cxn modelId="{DB70D48F-FE41-B646-8949-C40E2696AEFC}" type="presParOf" srcId="{CD850D2A-D7B2-CF46-A86F-C34E1C7B9E6A}" destId="{362B1939-7376-A048-A534-0332F86FDF33}" srcOrd="0" destOrd="0" presId="urn:microsoft.com/office/officeart/2005/8/layout/hierarchy2"/>
    <dgm:cxn modelId="{C6240EBF-D0BD-384B-9D9A-046B8F66A11F}" type="presParOf" srcId="{CD850D2A-D7B2-CF46-A86F-C34E1C7B9E6A}" destId="{D291BFAA-E4FB-1045-91FD-ABB57F1F62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5A77D-DFE0-0D4C-B7D5-676877FB66CB}">
      <dsp:nvSpPr>
        <dsp:cNvPr id="0" name=""/>
        <dsp:cNvSpPr/>
      </dsp:nvSpPr>
      <dsp:spPr>
        <a:xfrm>
          <a:off x="1497992" y="1927395"/>
          <a:ext cx="2702991" cy="1241444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400"/>
            <a:buNone/>
          </a:pPr>
          <a:r>
            <a:rPr lang="en-US" sz="1200" b="0" kern="1200" dirty="0"/>
            <a:t>How can our real estate firm name the top 3 data points that are corelated with home pricing to predict the prices of future homes in the market with 95% confidence in the next 6 months?</a:t>
          </a:r>
        </a:p>
      </dsp:txBody>
      <dsp:txXfrm>
        <a:off x="1534353" y="1963756"/>
        <a:ext cx="2630269" cy="1168722"/>
      </dsp:txXfrm>
    </dsp:sp>
    <dsp:sp modelId="{10B2345B-CAFB-AD49-8F2B-9F57472D15D7}">
      <dsp:nvSpPr>
        <dsp:cNvPr id="0" name=""/>
        <dsp:cNvSpPr/>
      </dsp:nvSpPr>
      <dsp:spPr>
        <a:xfrm rot="16757754">
          <a:off x="3603390" y="1840125"/>
          <a:ext cx="1425442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1425442" y="4631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80476" y="1809120"/>
        <a:ext cx="71272" cy="71272"/>
      </dsp:txXfrm>
    </dsp:sp>
    <dsp:sp modelId="{90C726D3-9472-0E4F-A9D9-C9DA41AAC6EE}">
      <dsp:nvSpPr>
        <dsp:cNvPr id="0" name=""/>
        <dsp:cNvSpPr/>
      </dsp:nvSpPr>
      <dsp:spPr>
        <a:xfrm>
          <a:off x="4431240" y="638474"/>
          <a:ext cx="1280162" cy="100584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Finding internal metrics that impact home prices</a:t>
          </a:r>
        </a:p>
      </dsp:txBody>
      <dsp:txXfrm>
        <a:off x="4460700" y="667934"/>
        <a:ext cx="1221242" cy="946920"/>
      </dsp:txXfrm>
    </dsp:sp>
    <dsp:sp modelId="{780C9734-19C7-0B4E-991C-AA873BE11173}">
      <dsp:nvSpPr>
        <dsp:cNvPr id="0" name=""/>
        <dsp:cNvSpPr/>
      </dsp:nvSpPr>
      <dsp:spPr>
        <a:xfrm rot="16983315">
          <a:off x="5316867" y="640273"/>
          <a:ext cx="1019327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1019327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01047" y="619421"/>
        <a:ext cx="50966" cy="50966"/>
      </dsp:txXfrm>
    </dsp:sp>
    <dsp:sp modelId="{D70E5911-129E-3549-AFB9-9E8F2AD050A8}">
      <dsp:nvSpPr>
        <dsp:cNvPr id="0" name=""/>
        <dsp:cNvSpPr/>
      </dsp:nvSpPr>
      <dsp:spPr>
        <a:xfrm>
          <a:off x="5941659" y="4504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home size</a:t>
          </a:r>
        </a:p>
      </dsp:txBody>
      <dsp:txXfrm>
        <a:off x="5950089" y="12934"/>
        <a:ext cx="1337600" cy="270960"/>
      </dsp:txXfrm>
    </dsp:sp>
    <dsp:sp modelId="{3BB9C29D-916D-E04F-91FC-24A772FE7086}">
      <dsp:nvSpPr>
        <dsp:cNvPr id="0" name=""/>
        <dsp:cNvSpPr/>
      </dsp:nvSpPr>
      <dsp:spPr>
        <a:xfrm rot="17350740">
          <a:off x="5476086" y="805769"/>
          <a:ext cx="700888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700888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09008" y="792879"/>
        <a:ext cx="35044" cy="35044"/>
      </dsp:txXfrm>
    </dsp:sp>
    <dsp:sp modelId="{21B735AD-A7D6-2241-8783-5CE3AA38B6FE}">
      <dsp:nvSpPr>
        <dsp:cNvPr id="0" name=""/>
        <dsp:cNvSpPr/>
      </dsp:nvSpPr>
      <dsp:spPr>
        <a:xfrm>
          <a:off x="5941659" y="335497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garage size</a:t>
          </a:r>
        </a:p>
      </dsp:txBody>
      <dsp:txXfrm>
        <a:off x="5950089" y="343927"/>
        <a:ext cx="1337600" cy="270960"/>
      </dsp:txXfrm>
    </dsp:sp>
    <dsp:sp modelId="{0C82F46B-4DCE-1F4C-81F6-DE126B217B04}">
      <dsp:nvSpPr>
        <dsp:cNvPr id="0" name=""/>
        <dsp:cNvSpPr/>
      </dsp:nvSpPr>
      <dsp:spPr>
        <a:xfrm rot="18289469">
          <a:off x="5624928" y="971266"/>
          <a:ext cx="403205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03205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16451" y="965818"/>
        <a:ext cx="20160" cy="20160"/>
      </dsp:txXfrm>
    </dsp:sp>
    <dsp:sp modelId="{AB988DE3-BFC8-514F-8264-6EDA4325BAA7}">
      <dsp:nvSpPr>
        <dsp:cNvPr id="0" name=""/>
        <dsp:cNvSpPr/>
      </dsp:nvSpPr>
      <dsp:spPr>
        <a:xfrm>
          <a:off x="5941659" y="666491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basement size</a:t>
          </a:r>
        </a:p>
      </dsp:txBody>
      <dsp:txXfrm>
        <a:off x="5950089" y="674921"/>
        <a:ext cx="1337600" cy="270960"/>
      </dsp:txXfrm>
    </dsp:sp>
    <dsp:sp modelId="{61FCC69A-E281-D247-945B-88C9F3BD4610}">
      <dsp:nvSpPr>
        <dsp:cNvPr id="0" name=""/>
        <dsp:cNvSpPr/>
      </dsp:nvSpPr>
      <dsp:spPr>
        <a:xfrm>
          <a:off x="5711402" y="1136763"/>
          <a:ext cx="230256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230256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20774" y="1135638"/>
        <a:ext cx="11512" cy="11512"/>
      </dsp:txXfrm>
    </dsp:sp>
    <dsp:sp modelId="{A68CDA3A-F757-6F47-8ACB-6A1E7A67509C}">
      <dsp:nvSpPr>
        <dsp:cNvPr id="0" name=""/>
        <dsp:cNvSpPr/>
      </dsp:nvSpPr>
      <dsp:spPr>
        <a:xfrm>
          <a:off x="5941659" y="997485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flooring</a:t>
          </a:r>
        </a:p>
      </dsp:txBody>
      <dsp:txXfrm>
        <a:off x="5950089" y="1005915"/>
        <a:ext cx="1337600" cy="270960"/>
      </dsp:txXfrm>
    </dsp:sp>
    <dsp:sp modelId="{0B4482F5-2635-9341-BC00-E7E26C0DB17B}">
      <dsp:nvSpPr>
        <dsp:cNvPr id="0" name=""/>
        <dsp:cNvSpPr/>
      </dsp:nvSpPr>
      <dsp:spPr>
        <a:xfrm rot="3310531">
          <a:off x="5624928" y="1302260"/>
          <a:ext cx="403205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403205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16451" y="1296811"/>
        <a:ext cx="20160" cy="20160"/>
      </dsp:txXfrm>
    </dsp:sp>
    <dsp:sp modelId="{05FFDB7F-2928-2142-9948-AAAA989A1A1A}">
      <dsp:nvSpPr>
        <dsp:cNvPr id="0" name=""/>
        <dsp:cNvSpPr/>
      </dsp:nvSpPr>
      <dsp:spPr>
        <a:xfrm>
          <a:off x="5941659" y="1328478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kitchen material</a:t>
          </a:r>
        </a:p>
      </dsp:txBody>
      <dsp:txXfrm>
        <a:off x="5950089" y="1336908"/>
        <a:ext cx="1337600" cy="270960"/>
      </dsp:txXfrm>
    </dsp:sp>
    <dsp:sp modelId="{012DE338-BA3B-2E4C-855F-C1F7B06398CB}">
      <dsp:nvSpPr>
        <dsp:cNvPr id="0" name=""/>
        <dsp:cNvSpPr/>
      </dsp:nvSpPr>
      <dsp:spPr>
        <a:xfrm rot="4249260">
          <a:off x="5476086" y="1467757"/>
          <a:ext cx="700888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700888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09008" y="1454866"/>
        <a:ext cx="35044" cy="35044"/>
      </dsp:txXfrm>
    </dsp:sp>
    <dsp:sp modelId="{7710AB48-7142-7E46-9CB3-875DD4627211}">
      <dsp:nvSpPr>
        <dsp:cNvPr id="0" name=""/>
        <dsp:cNvSpPr/>
      </dsp:nvSpPr>
      <dsp:spPr>
        <a:xfrm>
          <a:off x="5941659" y="1659472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lot size</a:t>
          </a:r>
        </a:p>
      </dsp:txBody>
      <dsp:txXfrm>
        <a:off x="5950089" y="1667902"/>
        <a:ext cx="1337600" cy="270960"/>
      </dsp:txXfrm>
    </dsp:sp>
    <dsp:sp modelId="{15C90BA9-B564-6041-B64E-98B73B869B5C}">
      <dsp:nvSpPr>
        <dsp:cNvPr id="0" name=""/>
        <dsp:cNvSpPr/>
      </dsp:nvSpPr>
      <dsp:spPr>
        <a:xfrm rot="4616685">
          <a:off x="5316867" y="1633254"/>
          <a:ext cx="1019327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1019327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01047" y="1612402"/>
        <a:ext cx="50966" cy="50966"/>
      </dsp:txXfrm>
    </dsp:sp>
    <dsp:sp modelId="{22F2408D-9113-BA4C-A211-895D7B4567DE}">
      <dsp:nvSpPr>
        <dsp:cNvPr id="0" name=""/>
        <dsp:cNvSpPr/>
      </dsp:nvSpPr>
      <dsp:spPr>
        <a:xfrm>
          <a:off x="5941659" y="1990465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type of home</a:t>
          </a:r>
        </a:p>
      </dsp:txBody>
      <dsp:txXfrm>
        <a:off x="5950089" y="1998895"/>
        <a:ext cx="1337600" cy="270960"/>
      </dsp:txXfrm>
    </dsp:sp>
    <dsp:sp modelId="{3F513DD8-73A6-374B-91B3-78A4C0D88604}">
      <dsp:nvSpPr>
        <dsp:cNvPr id="0" name=""/>
        <dsp:cNvSpPr/>
      </dsp:nvSpPr>
      <dsp:spPr>
        <a:xfrm rot="4842246">
          <a:off x="3603390" y="3246848"/>
          <a:ext cx="1425442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1425442" y="4631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80476" y="3215843"/>
        <a:ext cx="71272" cy="71272"/>
      </dsp:txXfrm>
    </dsp:sp>
    <dsp:sp modelId="{A80D4D91-9459-1148-8F74-6B743120950B}">
      <dsp:nvSpPr>
        <dsp:cNvPr id="0" name=""/>
        <dsp:cNvSpPr/>
      </dsp:nvSpPr>
      <dsp:spPr>
        <a:xfrm>
          <a:off x="4431240" y="3451920"/>
          <a:ext cx="1280162" cy="100584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Finding external metrics that impact home prices</a:t>
          </a:r>
        </a:p>
      </dsp:txBody>
      <dsp:txXfrm>
        <a:off x="4460700" y="3481380"/>
        <a:ext cx="1221242" cy="946920"/>
      </dsp:txXfrm>
    </dsp:sp>
    <dsp:sp modelId="{267BAEEF-71E5-2E46-821B-A8CB670C3BB3}">
      <dsp:nvSpPr>
        <dsp:cNvPr id="0" name=""/>
        <dsp:cNvSpPr/>
      </dsp:nvSpPr>
      <dsp:spPr>
        <a:xfrm rot="16727265">
          <a:off x="5072949" y="3205473"/>
          <a:ext cx="1507163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1507163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788852" y="3172426"/>
        <a:ext cx="75358" cy="75358"/>
      </dsp:txXfrm>
    </dsp:sp>
    <dsp:sp modelId="{8D096B23-CC40-EB41-8216-E3E1B0E69A3D}">
      <dsp:nvSpPr>
        <dsp:cNvPr id="0" name=""/>
        <dsp:cNvSpPr/>
      </dsp:nvSpPr>
      <dsp:spPr>
        <a:xfrm>
          <a:off x="5941659" y="2321459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longitude</a:t>
          </a:r>
          <a:endParaRPr lang="en-US" sz="1000" kern="1200" dirty="0"/>
        </a:p>
      </dsp:txBody>
      <dsp:txXfrm>
        <a:off x="5950089" y="2329889"/>
        <a:ext cx="1337600" cy="270960"/>
      </dsp:txXfrm>
    </dsp:sp>
    <dsp:sp modelId="{42DFE8E4-7FCE-1F4D-B6F8-113F92B59896}">
      <dsp:nvSpPr>
        <dsp:cNvPr id="0" name=""/>
        <dsp:cNvSpPr/>
      </dsp:nvSpPr>
      <dsp:spPr>
        <a:xfrm rot="16874489">
          <a:off x="5235961" y="3370970"/>
          <a:ext cx="1181138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1181138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797002" y="3346073"/>
        <a:ext cx="59056" cy="59056"/>
      </dsp:txXfrm>
    </dsp:sp>
    <dsp:sp modelId="{35E91D45-B5A3-9F48-952A-70CD4474547D}">
      <dsp:nvSpPr>
        <dsp:cNvPr id="0" name=""/>
        <dsp:cNvSpPr/>
      </dsp:nvSpPr>
      <dsp:spPr>
        <a:xfrm>
          <a:off x="5941659" y="2652453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latitude</a:t>
          </a:r>
          <a:endParaRPr lang="en-US" sz="1000" kern="1200" dirty="0"/>
        </a:p>
      </dsp:txBody>
      <dsp:txXfrm>
        <a:off x="5950089" y="2660883"/>
        <a:ext cx="1337600" cy="270960"/>
      </dsp:txXfrm>
    </dsp:sp>
    <dsp:sp modelId="{A86E496B-C1A3-674A-B9CD-E0375335BE22}">
      <dsp:nvSpPr>
        <dsp:cNvPr id="0" name=""/>
        <dsp:cNvSpPr/>
      </dsp:nvSpPr>
      <dsp:spPr>
        <a:xfrm rot="17132988">
          <a:off x="5397069" y="3536467"/>
          <a:ext cx="858922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858922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05058" y="3519626"/>
        <a:ext cx="42946" cy="42946"/>
      </dsp:txXfrm>
    </dsp:sp>
    <dsp:sp modelId="{40ED4865-DBC1-2544-AF77-854DD7686AE8}">
      <dsp:nvSpPr>
        <dsp:cNvPr id="0" name=""/>
        <dsp:cNvSpPr/>
      </dsp:nvSpPr>
      <dsp:spPr>
        <a:xfrm>
          <a:off x="5941659" y="2983446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housing median</a:t>
          </a:r>
          <a:r>
            <a:rPr lang="en-US" sz="1000" b="0" i="1" kern="1200" dirty="0"/>
            <a:t> </a:t>
          </a:r>
          <a:r>
            <a:rPr lang="en-US" sz="1000" b="0" i="0" kern="1200" dirty="0"/>
            <a:t>age</a:t>
          </a:r>
          <a:endParaRPr lang="en-US" sz="1000" kern="1200" dirty="0"/>
        </a:p>
      </dsp:txBody>
      <dsp:txXfrm>
        <a:off x="5950089" y="2991876"/>
        <a:ext cx="1337600" cy="270960"/>
      </dsp:txXfrm>
    </dsp:sp>
    <dsp:sp modelId="{12032DEB-889F-3D44-ADD2-30BC9EB51D77}">
      <dsp:nvSpPr>
        <dsp:cNvPr id="0" name=""/>
        <dsp:cNvSpPr/>
      </dsp:nvSpPr>
      <dsp:spPr>
        <a:xfrm rot="17692822">
          <a:off x="5552888" y="3701964"/>
          <a:ext cx="547284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547284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12849" y="3692913"/>
        <a:ext cx="27364" cy="27364"/>
      </dsp:txXfrm>
    </dsp:sp>
    <dsp:sp modelId="{18593836-1A87-384F-947C-92E1429CAA38}">
      <dsp:nvSpPr>
        <dsp:cNvPr id="0" name=""/>
        <dsp:cNvSpPr/>
      </dsp:nvSpPr>
      <dsp:spPr>
        <a:xfrm>
          <a:off x="5941659" y="3314440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total rooms</a:t>
          </a:r>
          <a:endParaRPr lang="en-US" sz="1000" kern="1200" dirty="0"/>
        </a:p>
      </dsp:txBody>
      <dsp:txXfrm>
        <a:off x="5950089" y="3322870"/>
        <a:ext cx="1337600" cy="270960"/>
      </dsp:txXfrm>
    </dsp:sp>
    <dsp:sp modelId="{B9D23B34-52AC-2F43-97FF-E9C55D6C28CD}">
      <dsp:nvSpPr>
        <dsp:cNvPr id="0" name=""/>
        <dsp:cNvSpPr/>
      </dsp:nvSpPr>
      <dsp:spPr>
        <a:xfrm rot="19457599">
          <a:off x="5684750" y="3867461"/>
          <a:ext cx="283561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283561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19442" y="3865003"/>
        <a:ext cx="14178" cy="14178"/>
      </dsp:txXfrm>
    </dsp:sp>
    <dsp:sp modelId="{9B7B269D-5E94-F342-B0CF-BD35F021A62B}">
      <dsp:nvSpPr>
        <dsp:cNvPr id="0" name=""/>
        <dsp:cNvSpPr/>
      </dsp:nvSpPr>
      <dsp:spPr>
        <a:xfrm>
          <a:off x="5941659" y="3645434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total bedrooms</a:t>
          </a:r>
          <a:endParaRPr lang="en-US" sz="1000" kern="1200" dirty="0"/>
        </a:p>
      </dsp:txBody>
      <dsp:txXfrm>
        <a:off x="5950089" y="3653864"/>
        <a:ext cx="1337600" cy="270960"/>
      </dsp:txXfrm>
    </dsp:sp>
    <dsp:sp modelId="{EA4D99FF-1088-544A-897B-1593DC9384E8}">
      <dsp:nvSpPr>
        <dsp:cNvPr id="0" name=""/>
        <dsp:cNvSpPr/>
      </dsp:nvSpPr>
      <dsp:spPr>
        <a:xfrm rot="2142401">
          <a:off x="5684750" y="4032957"/>
          <a:ext cx="283561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283561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19442" y="4030500"/>
        <a:ext cx="14178" cy="14178"/>
      </dsp:txXfrm>
    </dsp:sp>
    <dsp:sp modelId="{E9FA832D-547F-B641-A527-BC219EDF79B5}">
      <dsp:nvSpPr>
        <dsp:cNvPr id="0" name=""/>
        <dsp:cNvSpPr/>
      </dsp:nvSpPr>
      <dsp:spPr>
        <a:xfrm>
          <a:off x="5941659" y="3976427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population</a:t>
          </a:r>
          <a:endParaRPr lang="en-US" sz="1000" kern="1200" dirty="0"/>
        </a:p>
      </dsp:txBody>
      <dsp:txXfrm>
        <a:off x="5950089" y="3984857"/>
        <a:ext cx="1337600" cy="270960"/>
      </dsp:txXfrm>
    </dsp:sp>
    <dsp:sp modelId="{4189C673-5323-6C4F-B5FF-7BBF1EC8700E}">
      <dsp:nvSpPr>
        <dsp:cNvPr id="0" name=""/>
        <dsp:cNvSpPr/>
      </dsp:nvSpPr>
      <dsp:spPr>
        <a:xfrm rot="3907178">
          <a:off x="5552888" y="4198454"/>
          <a:ext cx="547284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547284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12849" y="4189404"/>
        <a:ext cx="27364" cy="27364"/>
      </dsp:txXfrm>
    </dsp:sp>
    <dsp:sp modelId="{28F60847-D955-2A49-AFEA-E68E388D7DBB}">
      <dsp:nvSpPr>
        <dsp:cNvPr id="0" name=""/>
        <dsp:cNvSpPr/>
      </dsp:nvSpPr>
      <dsp:spPr>
        <a:xfrm>
          <a:off x="5941659" y="4307421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households</a:t>
          </a:r>
          <a:endParaRPr lang="en-US" sz="1000" kern="1200" dirty="0"/>
        </a:p>
      </dsp:txBody>
      <dsp:txXfrm>
        <a:off x="5950089" y="4315851"/>
        <a:ext cx="1337600" cy="270960"/>
      </dsp:txXfrm>
    </dsp:sp>
    <dsp:sp modelId="{6D3B38FC-50B8-B14F-846D-8334E8F6216F}">
      <dsp:nvSpPr>
        <dsp:cNvPr id="0" name=""/>
        <dsp:cNvSpPr/>
      </dsp:nvSpPr>
      <dsp:spPr>
        <a:xfrm rot="4467012">
          <a:off x="5397069" y="4363951"/>
          <a:ext cx="858922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858922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805058" y="4347110"/>
        <a:ext cx="42946" cy="42946"/>
      </dsp:txXfrm>
    </dsp:sp>
    <dsp:sp modelId="{56152D20-4EA3-8D4B-BD2D-0000208E3581}">
      <dsp:nvSpPr>
        <dsp:cNvPr id="0" name=""/>
        <dsp:cNvSpPr/>
      </dsp:nvSpPr>
      <dsp:spPr>
        <a:xfrm>
          <a:off x="5941659" y="4638415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median income</a:t>
          </a:r>
          <a:endParaRPr lang="en-US" sz="1000" kern="1200" dirty="0"/>
        </a:p>
      </dsp:txBody>
      <dsp:txXfrm>
        <a:off x="5950089" y="4646845"/>
        <a:ext cx="1337600" cy="270960"/>
      </dsp:txXfrm>
    </dsp:sp>
    <dsp:sp modelId="{9401ED10-D188-484A-A9A4-FA7F4AAEF98F}">
      <dsp:nvSpPr>
        <dsp:cNvPr id="0" name=""/>
        <dsp:cNvSpPr/>
      </dsp:nvSpPr>
      <dsp:spPr>
        <a:xfrm rot="4725511">
          <a:off x="5235961" y="4529448"/>
          <a:ext cx="1181138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1181138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797002" y="4504551"/>
        <a:ext cx="59056" cy="59056"/>
      </dsp:txXfrm>
    </dsp:sp>
    <dsp:sp modelId="{F36BAFC5-7BFD-4A46-BDC5-DEC61C9E3447}">
      <dsp:nvSpPr>
        <dsp:cNvPr id="0" name=""/>
        <dsp:cNvSpPr/>
      </dsp:nvSpPr>
      <dsp:spPr>
        <a:xfrm>
          <a:off x="5941659" y="4969408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median </a:t>
          </a:r>
          <a:r>
            <a:rPr lang="en-US" sz="1000" b="0" i="1" kern="1200" dirty="0"/>
            <a:t>house </a:t>
          </a:r>
          <a:r>
            <a:rPr lang="en-US" sz="1000" b="0" i="0" kern="1200" dirty="0"/>
            <a:t>value</a:t>
          </a:r>
          <a:endParaRPr lang="en-US" sz="1000" kern="1200" dirty="0"/>
        </a:p>
      </dsp:txBody>
      <dsp:txXfrm>
        <a:off x="5950089" y="4977838"/>
        <a:ext cx="1337600" cy="270960"/>
      </dsp:txXfrm>
    </dsp:sp>
    <dsp:sp modelId="{986F8B66-17FE-FC46-A11A-928980179F3D}">
      <dsp:nvSpPr>
        <dsp:cNvPr id="0" name=""/>
        <dsp:cNvSpPr/>
      </dsp:nvSpPr>
      <dsp:spPr>
        <a:xfrm rot="4872735">
          <a:off x="5072949" y="4694945"/>
          <a:ext cx="1507163" cy="9263"/>
        </a:xfrm>
        <a:custGeom>
          <a:avLst/>
          <a:gdLst/>
          <a:ahLst/>
          <a:cxnLst/>
          <a:rect l="0" t="0" r="0" b="0"/>
          <a:pathLst>
            <a:path>
              <a:moveTo>
                <a:pt x="0" y="4631"/>
              </a:moveTo>
              <a:lnTo>
                <a:pt x="1507163" y="46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788852" y="4661897"/>
        <a:ext cx="75358" cy="75358"/>
      </dsp:txXfrm>
    </dsp:sp>
    <dsp:sp modelId="{362B1939-7376-A048-A534-0332F86FDF33}">
      <dsp:nvSpPr>
        <dsp:cNvPr id="0" name=""/>
        <dsp:cNvSpPr/>
      </dsp:nvSpPr>
      <dsp:spPr>
        <a:xfrm>
          <a:off x="5941659" y="5300402"/>
          <a:ext cx="1354460" cy="28782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ocean proximity</a:t>
          </a:r>
          <a:endParaRPr lang="en-US" sz="1000" kern="1200" dirty="0"/>
        </a:p>
      </dsp:txBody>
      <dsp:txXfrm>
        <a:off x="5950089" y="5308832"/>
        <a:ext cx="1337600" cy="270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97E68B-2FF9-8048-86B8-165FA6A61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513407"/>
              </p:ext>
            </p:extLst>
          </p:nvPr>
        </p:nvGraphicFramePr>
        <p:xfrm>
          <a:off x="174946" y="691115"/>
          <a:ext cx="8794112" cy="559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48;p1">
            <a:extLst>
              <a:ext uri="{FF2B5EF4-FFF2-40B4-BE49-F238E27FC236}">
                <a16:creationId xmlns:a16="http://schemas.microsoft.com/office/drawing/2014/main" id="{C4B92BE6-5B86-1C46-97BB-B83D511282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172" y="24915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Issue Tree-King County Housing Market Insights</a:t>
            </a:r>
            <a:endParaRPr dirty="0"/>
          </a:p>
        </p:txBody>
      </p:sp>
      <p:sp>
        <p:nvSpPr>
          <p:cNvPr id="7" name="Google Shape;49;p1">
            <a:extLst>
              <a:ext uri="{FF2B5EF4-FFF2-40B4-BE49-F238E27FC236}">
                <a16:creationId xmlns:a16="http://schemas.microsoft.com/office/drawing/2014/main" id="{5934D98E-4903-7046-8B2F-429AF416ED79}"/>
              </a:ext>
            </a:extLst>
          </p:cNvPr>
          <p:cNvSpPr/>
          <p:nvPr/>
        </p:nvSpPr>
        <p:spPr>
          <a:xfrm>
            <a:off x="147172" y="2054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427730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92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Synergy_CF_YNR002</vt:lpstr>
      <vt:lpstr>Issue Tree-King County Housing Market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Tree-California Housing</dc:title>
  <dc:creator>Hui, Chris</dc:creator>
  <cp:lastModifiedBy>Hande Utku</cp:lastModifiedBy>
  <cp:revision>5</cp:revision>
  <dcterms:created xsi:type="dcterms:W3CDTF">2019-05-15T15:57:18Z</dcterms:created>
  <dcterms:modified xsi:type="dcterms:W3CDTF">2020-10-05T20:17:48Z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