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32"/>
  </p:normalViewPr>
  <p:slideViewPr>
    <p:cSldViewPr snapToGrid="0">
      <p:cViewPr varScale="1">
        <p:scale>
          <a:sx n="106" d="100"/>
          <a:sy n="106" d="100"/>
        </p:scale>
        <p:origin x="20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61434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19154" y="313497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26404" y="326995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31255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41349" y="316625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26404" y="440247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402476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5"/>
            <a:ext cx="4324418" cy="1242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00" dirty="0"/>
              <a:t>The Oppenheim Group is a professional real estate brokerage serving buyers and sellers of luxury property in Seattle. With more than $1B+ in total sales and $300 million in active listings, the firm closes over one hundred deals annually and has brokered many of the City’s largest residential sales.</a:t>
            </a:r>
          </a:p>
          <a:p>
            <a:pPr lvl="0"/>
            <a:r>
              <a:rPr lang="en-US" sz="1000" dirty="0"/>
              <a:t>Now for the second half of 2020 they are ramping up on data science to price the homes and they need our advice to do it right</a:t>
            </a:r>
            <a:r>
              <a:rPr lang="en-US" sz="1100" dirty="0"/>
              <a:t>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81172" y="3577356"/>
            <a:ext cx="4324418" cy="67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71" dirty="0"/>
              <a:t>The Oppenheim Group wants to name the top 3 data points that are corelated with home pricing to predict the prices of future homes in the market with 95% confidence in the next 6 months.</a:t>
            </a:r>
            <a:endParaRPr lang="en-AU"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1172" y="4772735"/>
            <a:ext cx="4324418" cy="139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Limited to an analysis of one pricing dataset of King County realty for the years of 2014 and 2015 using statistical methods, with regression limited to linear regression​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20"/>
            <a:ext cx="4324418" cy="88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The data is a little bit old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Median prices for the zip codes would have been helpful, it is not available</a:t>
            </a:r>
          </a:p>
          <a:p>
            <a:pPr lvl="0"/>
            <a:endParaRPr lang="en-US" sz="1100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House Sales in King County, USA: Contains house sale prices for King County, which includes Seattle. It includes homes sold between May 2014 and May 2015, obtained from </a:t>
            </a:r>
            <a:r>
              <a:rPr lang="en-US" sz="1100" dirty="0" err="1"/>
              <a:t>kaggle.com</a:t>
            </a:r>
            <a:endParaRPr lang="en-US" sz="110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Statement-King County Housing Market Insights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590928" y="3252433"/>
            <a:ext cx="4324418" cy="13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our real estate firm name the top 3 data points that are corelated with home pricing to predict the prices of future homes in the market with 95% confidence </a:t>
            </a:r>
            <a:r>
              <a:rPr lang="en-US" b="1" dirty="0"/>
              <a:t>in the next 6 months?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578</Words>
  <Application>Microsoft Macintosh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Statement-King County Housing Market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Hande Utku</cp:lastModifiedBy>
  <cp:revision>17</cp:revision>
  <dcterms:modified xsi:type="dcterms:W3CDTF">2020-10-05T20:18:15Z</dcterms:modified>
</cp:coreProperties>
</file>