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764"/>
  </p:normalViewPr>
  <p:slideViewPr>
    <p:cSldViewPr snapToGrid="0">
      <p:cViewPr varScale="1">
        <p:scale>
          <a:sx n="62" d="100"/>
          <a:sy n="62" d="100"/>
        </p:scale>
        <p:origin x="184" y="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5"/>
            <a:ext cx="4324418" cy="132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00" b="1" dirty="0" err="1"/>
              <a:t>Monalco</a:t>
            </a:r>
            <a:r>
              <a:rPr lang="en-US" sz="1000" b="1" dirty="0"/>
              <a:t> Mining is one of the world’s largest iron ore mining companies and iron prices went downwards from $110 to 55%. The company is going to reduce operating costs until they are back to acceptable levels. OEM maintenance is every three years – not every year like they are currently doing. So the company wants to shave off ~ %20 worth of costs over the year </a:t>
            </a:r>
            <a:r>
              <a:rPr lang="en-US" sz="1000" b="1" dirty="0" err="1"/>
              <a:t>w.r.t</a:t>
            </a:r>
            <a:r>
              <a:rPr lang="en-US" sz="1000" b="1" dirty="0"/>
              <a:t> ore crusher maintenance to weather future downward shifts in pricing. </a:t>
            </a:r>
            <a:endParaRPr sz="1000" b="1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86842" y="3724759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 dirty="0" err="1"/>
              <a:t>Monalco</a:t>
            </a:r>
            <a:r>
              <a:rPr lang="en-US" sz="1100" b="1" dirty="0"/>
              <a:t> Mining wants to shave off ~ %20 worth of costs over the year </a:t>
            </a:r>
            <a:r>
              <a:rPr lang="en-US" sz="1100" b="1" dirty="0" err="1"/>
              <a:t>w.r.t</a:t>
            </a:r>
            <a:r>
              <a:rPr lang="en-US" sz="1100" b="1" dirty="0"/>
              <a:t> ore crusher maintenance to weather future downward shifts in pricing.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071" b="1" dirty="0"/>
              <a:t>Reducing ‘excess wear’ which is responsible for at least 80% of their work requests.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071" b="1" dirty="0"/>
              <a:t>Reducing maintenance frequency. (every year to every 3 years)</a:t>
            </a:r>
          </a:p>
          <a:p>
            <a:pPr lvl="0"/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070" b="1" dirty="0"/>
              <a:t>The company is going to face resistance from the reliability engineering team.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070" b="1" dirty="0"/>
              <a:t>They cannot cut more than the recommended OEM limit of one maintenance event at every 50,000 tons of iron ore processed.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Data Historian – amount of iron process.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Ellipse - the old work orders that used to be raised for their equipment.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/>
              <a:t>SAP </a:t>
            </a:r>
            <a:r>
              <a:rPr lang="en-US" sz="1100" b="1" dirty="0"/>
              <a:t>- work order requests that have been raised for maintenance work.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Chanel Adams – Reliability Engineer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Jonas Richards – Asset Integrity Manager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Bruce Banner – Maintenance SME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Jane </a:t>
            </a:r>
            <a:r>
              <a:rPr lang="en-US" sz="1100" b="1" dirty="0" err="1"/>
              <a:t>Steere</a:t>
            </a:r>
            <a:r>
              <a:rPr lang="en-US" sz="1100" b="1" dirty="0"/>
              <a:t> - Principal Maintenance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Fargo Williams – Change Manager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Tara Starr - Maintenance SME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8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dirty="0" err="1"/>
              <a:t>Monalco</a:t>
            </a:r>
            <a:r>
              <a:rPr lang="en-US" dirty="0"/>
              <a:t> Mining is one of the world’s largest iron ore mining companies and market prices have ramped up significantly to $110 per ton of iron ore, prices have now shifted downwards, averaging $55/ton. They need to exhibit spending discipline and reduce operating costs by ~ %20 worth of costs over the year </a:t>
            </a:r>
            <a:r>
              <a:rPr lang="en-US" dirty="0" err="1"/>
              <a:t>w.r.t</a:t>
            </a:r>
            <a:r>
              <a:rPr lang="en-US" dirty="0"/>
              <a:t> ore crusher maintenance.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653</Words>
  <Application>Microsoft Macintosh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Hande Utku</cp:lastModifiedBy>
  <cp:revision>5</cp:revision>
  <dcterms:modified xsi:type="dcterms:W3CDTF">2020-02-11T04:25:03Z</dcterms:modified>
</cp:coreProperties>
</file>