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" name="Google Shape;24;p1"/>
          <p:cNvCxnSpPr>
            <a:cxnSpLocks/>
          </p:cNvCxnSpPr>
          <p:nvPr/>
        </p:nvCxnSpPr>
        <p:spPr>
          <a:xfrm rot="16200000" flipH="1">
            <a:off x="3871090" y="4897603"/>
            <a:ext cx="954262" cy="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"/>
          <p:cNvCxnSpPr/>
          <p:nvPr/>
        </p:nvCxnSpPr>
        <p:spPr>
          <a:xfrm rot="-5400000">
            <a:off x="3908212" y="4086453"/>
            <a:ext cx="673200" cy="182880"/>
          </a:xfrm>
          <a:prstGeom prst="bentConnector3">
            <a:avLst>
              <a:gd name="adj1" fmla="val 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"/>
          <p:cNvCxnSpPr>
            <a:cxnSpLocks/>
          </p:cNvCxnSpPr>
          <p:nvPr/>
        </p:nvCxnSpPr>
        <p:spPr>
          <a:xfrm rot="5400000" flipH="1" flipV="1">
            <a:off x="3509028" y="2264840"/>
            <a:ext cx="1679169" cy="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28;p1"/>
          <p:cNvGrpSpPr/>
          <p:nvPr/>
        </p:nvGrpSpPr>
        <p:grpSpPr>
          <a:xfrm>
            <a:off x="273679" y="3150189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EBIT</a:t>
                </a:r>
                <a:endParaRPr dirty="0"/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7" name="Google Shape;37;p1"/>
          <p:cNvCxnSpPr>
            <a:cxnSpLocks/>
          </p:cNvCxnSpPr>
          <p:nvPr/>
        </p:nvCxnSpPr>
        <p:spPr>
          <a:xfrm>
            <a:off x="1468280" y="3487287"/>
            <a:ext cx="1481629" cy="11093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1"/>
          <p:cNvCxnSpPr>
            <a:stCxn id="33" idx="3"/>
          </p:cNvCxnSpPr>
          <p:nvPr/>
        </p:nvCxnSpPr>
        <p:spPr>
          <a:xfrm rot="10800000" flipH="1">
            <a:off x="1457219" y="2312176"/>
            <a:ext cx="1515900" cy="1050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45;p1"/>
          <p:cNvGrpSpPr/>
          <p:nvPr/>
        </p:nvGrpSpPr>
        <p:grpSpPr>
          <a:xfrm>
            <a:off x="4136524" y="4420472"/>
            <a:ext cx="194879" cy="207334"/>
            <a:chOff x="4283114" y="-597224"/>
            <a:chExt cx="170332" cy="170332"/>
          </a:xfrm>
        </p:grpSpPr>
        <p:sp>
          <p:nvSpPr>
            <p:cNvPr id="46" name="Google Shape;46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2973784" y="2094444"/>
            <a:ext cx="2374393" cy="425774"/>
            <a:chOff x="181335" y="3496200"/>
            <a:chExt cx="2745460" cy="465566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</a:t>
                </a:r>
                <a:endParaRPr dirty="0"/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888890" y="4375019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Cost</a:t>
                </a:r>
                <a:endParaRPr dirty="0"/>
              </a:p>
            </p:txBody>
          </p:sp>
          <p:sp>
            <p:nvSpPr>
              <p:cNvPr id="65" name="Google Shape;65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66" name="Google Shape;66;p1"/>
          <p:cNvGrpSpPr/>
          <p:nvPr/>
        </p:nvGrpSpPr>
        <p:grpSpPr>
          <a:xfrm>
            <a:off x="4344179" y="5141856"/>
            <a:ext cx="2547937" cy="602398"/>
            <a:chOff x="181336" y="3303069"/>
            <a:chExt cx="2745461" cy="658697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1717832" y="3303069"/>
              <a:ext cx="1208965" cy="373434"/>
              <a:chOff x="4970684" y="871783"/>
              <a:chExt cx="1072895" cy="356639"/>
            </a:xfrm>
          </p:grpSpPr>
          <p:sp>
            <p:nvSpPr>
              <p:cNvPr id="68" name="Google Shape;68;p1"/>
              <p:cNvSpPr txBox="1"/>
              <p:nvPr/>
            </p:nvSpPr>
            <p:spPr>
              <a:xfrm>
                <a:off x="4970684" y="871783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69" name="Google Shape;69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70" name="Google Shape;70;p1"/>
            <p:cNvGrpSpPr/>
            <p:nvPr/>
          </p:nvGrpSpPr>
          <p:grpSpPr>
            <a:xfrm>
              <a:off x="181336" y="3496200"/>
              <a:ext cx="1277938" cy="465566"/>
              <a:chOff x="4934192" y="1056229"/>
              <a:chExt cx="1134105" cy="444628"/>
            </a:xfrm>
          </p:grpSpPr>
          <p:sp>
            <p:nvSpPr>
              <p:cNvPr id="71" name="Google Shape;71;p1"/>
              <p:cNvSpPr/>
              <p:nvPr/>
            </p:nvSpPr>
            <p:spPr>
              <a:xfrm>
                <a:off x="4936540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 txBox="1"/>
              <p:nvPr/>
            </p:nvSpPr>
            <p:spPr>
              <a:xfrm>
                <a:off x="4952956" y="1073103"/>
                <a:ext cx="990860" cy="353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>
                  <a:buClr>
                    <a:srgbClr val="879C16"/>
                  </a:buClr>
                  <a:buSzPts val="714"/>
                </a:pPr>
                <a:r>
                  <a:rPr lang="en-US" sz="800" b="1" dirty="0">
                    <a:solidFill>
                      <a:srgbClr val="FFFFFF"/>
                    </a:solidFill>
                  </a:rPr>
                  <a:t>Overheads</a:t>
                </a:r>
                <a:endParaRPr lang="en-US" dirty="0"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  <p:sp>
            <p:nvSpPr>
              <p:cNvPr id="74" name="Google Shape;74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75" name="Google Shape;75;p1"/>
          <p:cNvGrpSpPr/>
          <p:nvPr/>
        </p:nvGrpSpPr>
        <p:grpSpPr>
          <a:xfrm>
            <a:off x="4348613" y="1340513"/>
            <a:ext cx="2561306" cy="426015"/>
            <a:chOff x="166928" y="3496200"/>
            <a:chExt cx="2759867" cy="465829"/>
          </a:xfrm>
        </p:grpSpPr>
        <p:grpSp>
          <p:nvGrpSpPr>
            <p:cNvPr id="76" name="Google Shape;76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77" name="Google Shape;77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78" name="Google Shape;78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79" name="Google Shape;79;p1"/>
            <p:cNvGrpSpPr/>
            <p:nvPr/>
          </p:nvGrpSpPr>
          <p:grpSpPr>
            <a:xfrm>
              <a:off x="166928" y="3496200"/>
              <a:ext cx="1289701" cy="465829"/>
              <a:chOff x="4921405" y="1056229"/>
              <a:chExt cx="1144544" cy="444879"/>
            </a:xfrm>
          </p:grpSpPr>
          <p:sp>
            <p:nvSpPr>
              <p:cNvPr id="80" name="Google Shape;80;p1"/>
              <p:cNvSpPr/>
              <p:nvPr/>
            </p:nvSpPr>
            <p:spPr>
              <a:xfrm>
                <a:off x="4921405" y="1056480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 txBox="1"/>
              <p:nvPr/>
            </p:nvSpPr>
            <p:spPr>
              <a:xfrm>
                <a:off x="4954832" y="1080554"/>
                <a:ext cx="856308" cy="114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Water Hedge Sales</a:t>
                </a:r>
                <a:endParaRPr dirty="0"/>
              </a:p>
            </p:txBody>
          </p:sp>
        </p:grpSp>
      </p:grpSp>
      <p:grpSp>
        <p:nvGrpSpPr>
          <p:cNvPr id="84" name="Google Shape;84;p1"/>
          <p:cNvGrpSpPr/>
          <p:nvPr/>
        </p:nvGrpSpPr>
        <p:grpSpPr>
          <a:xfrm>
            <a:off x="4337550" y="2730269"/>
            <a:ext cx="2547936" cy="425774"/>
            <a:chOff x="181335" y="3496200"/>
            <a:chExt cx="2745460" cy="46556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86" name="Google Shape;86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87" name="Google Shape;87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4954832" y="1080554"/>
                <a:ext cx="846549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DESAL Water Sales</a:t>
                </a:r>
                <a:endParaRPr lang="en-US" dirty="0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352545" y="3576580"/>
            <a:ext cx="2547936" cy="42577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4954832" y="1080554"/>
                <a:ext cx="769475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Production Cost</a:t>
                </a:r>
                <a:endParaRPr dirty="0"/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00" dirty="0"/>
              <a:t>Value Driver Tree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SOUTHERN WATER CORP</a:t>
            </a:r>
            <a:endParaRPr dirty="0"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Minus 2">
            <a:extLst>
              <a:ext uri="{FF2B5EF4-FFF2-40B4-BE49-F238E27FC236}">
                <a16:creationId xmlns:a16="http://schemas.microsoft.com/office/drawing/2014/main" id="{F61965A6-5DC9-944A-9D59-443F22815261}"/>
              </a:ext>
            </a:extLst>
          </p:cNvPr>
          <p:cNvSpPr/>
          <p:nvPr/>
        </p:nvSpPr>
        <p:spPr>
          <a:xfrm>
            <a:off x="1765140" y="3370713"/>
            <a:ext cx="175945" cy="117075"/>
          </a:xfrm>
          <a:prstGeom prst="mathMin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oogle Shape;84;p1">
            <a:extLst>
              <a:ext uri="{FF2B5EF4-FFF2-40B4-BE49-F238E27FC236}">
                <a16:creationId xmlns:a16="http://schemas.microsoft.com/office/drawing/2014/main" id="{73C1B060-C6C3-6C43-A9CE-BE827489D98D}"/>
              </a:ext>
            </a:extLst>
          </p:cNvPr>
          <p:cNvGrpSpPr/>
          <p:nvPr/>
        </p:nvGrpSpPr>
        <p:grpSpPr>
          <a:xfrm>
            <a:off x="4363067" y="4373603"/>
            <a:ext cx="2881469" cy="425774"/>
            <a:chOff x="181335" y="3496200"/>
            <a:chExt cx="2745460" cy="465566"/>
          </a:xfrm>
        </p:grpSpPr>
        <p:grpSp>
          <p:nvGrpSpPr>
            <p:cNvPr id="125" name="Google Shape;85;p1">
              <a:extLst>
                <a:ext uri="{FF2B5EF4-FFF2-40B4-BE49-F238E27FC236}">
                  <a16:creationId xmlns:a16="http://schemas.microsoft.com/office/drawing/2014/main" id="{802BF24C-A79C-3447-BBDD-FDFDBECE440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49" name="Google Shape;86;p1">
                <a:extLst>
                  <a:ext uri="{FF2B5EF4-FFF2-40B4-BE49-F238E27FC236}">
                    <a16:creationId xmlns:a16="http://schemas.microsoft.com/office/drawing/2014/main" id="{93642D23-E614-3141-96C7-C0E7AD709FA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50" name="Google Shape;87;p1">
                <a:extLst>
                  <a:ext uri="{FF2B5EF4-FFF2-40B4-BE49-F238E27FC236}">
                    <a16:creationId xmlns:a16="http://schemas.microsoft.com/office/drawing/2014/main" id="{B30BF616-680A-C842-AC1F-7517B108E0E3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126" name="Google Shape;88;p1">
              <a:extLst>
                <a:ext uri="{FF2B5EF4-FFF2-40B4-BE49-F238E27FC236}">
                  <a16:creationId xmlns:a16="http://schemas.microsoft.com/office/drawing/2014/main" id="{73C0CC76-9D71-EE44-AF51-7B22A91B37F1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27" name="Google Shape;89;p1">
                <a:extLst>
                  <a:ext uri="{FF2B5EF4-FFF2-40B4-BE49-F238E27FC236}">
                    <a16:creationId xmlns:a16="http://schemas.microsoft.com/office/drawing/2014/main" id="{B99B0C3E-9D66-FA4D-A35F-9B972681B70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90;p1">
                <a:extLst>
                  <a:ext uri="{FF2B5EF4-FFF2-40B4-BE49-F238E27FC236}">
                    <a16:creationId xmlns:a16="http://schemas.microsoft.com/office/drawing/2014/main" id="{EE2E3144-8CC1-5C40-BABD-E85785872D4B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91;p1">
                <a:extLst>
                  <a:ext uri="{FF2B5EF4-FFF2-40B4-BE49-F238E27FC236}">
                    <a16:creationId xmlns:a16="http://schemas.microsoft.com/office/drawing/2014/main" id="{5F7CFDCF-62E7-3841-87F2-1C8445A44D2C}"/>
                  </a:ext>
                </a:extLst>
              </p:cNvPr>
              <p:cNvSpPr txBox="1"/>
              <p:nvPr/>
            </p:nvSpPr>
            <p:spPr>
              <a:xfrm>
                <a:off x="4964490" y="1091156"/>
                <a:ext cx="846549" cy="22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lvl="0">
                  <a:buClr>
                    <a:srgbClr val="879C16"/>
                  </a:buClr>
                  <a:buSzPts val="714"/>
                </a:pPr>
                <a:r>
                  <a:rPr lang="en-US" sz="714" b="1" dirty="0">
                    <a:solidFill>
                      <a:srgbClr val="FFFFFF"/>
                    </a:solidFill>
                  </a:rPr>
                  <a:t>Other Production Cost</a:t>
                </a:r>
                <a:endParaRPr lang="en-US" sz="800" dirty="0"/>
              </a:p>
            </p:txBody>
          </p:sp>
          <p:sp>
            <p:nvSpPr>
              <p:cNvPr id="130" name="Google Shape;92;p1">
                <a:extLst>
                  <a:ext uri="{FF2B5EF4-FFF2-40B4-BE49-F238E27FC236}">
                    <a16:creationId xmlns:a16="http://schemas.microsoft.com/office/drawing/2014/main" id="{92D1D8B2-7020-1745-94BD-87AAC05BFB1D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156" name="Google Shape;84;p1">
            <a:extLst>
              <a:ext uri="{FF2B5EF4-FFF2-40B4-BE49-F238E27FC236}">
                <a16:creationId xmlns:a16="http://schemas.microsoft.com/office/drawing/2014/main" id="{7688AFA9-9CC6-C34E-BF48-66EFF14587E0}"/>
              </a:ext>
            </a:extLst>
          </p:cNvPr>
          <p:cNvGrpSpPr/>
          <p:nvPr/>
        </p:nvGrpSpPr>
        <p:grpSpPr>
          <a:xfrm>
            <a:off x="4358946" y="2022256"/>
            <a:ext cx="3198844" cy="446984"/>
            <a:chOff x="181335" y="3473008"/>
            <a:chExt cx="2745460" cy="488758"/>
          </a:xfrm>
        </p:grpSpPr>
        <p:grpSp>
          <p:nvGrpSpPr>
            <p:cNvPr id="157" name="Google Shape;85;p1">
              <a:extLst>
                <a:ext uri="{FF2B5EF4-FFF2-40B4-BE49-F238E27FC236}">
                  <a16:creationId xmlns:a16="http://schemas.microsoft.com/office/drawing/2014/main" id="{3A04D2B0-B9DD-7A45-90ED-1D1CD26B5FB9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65" name="Google Shape;86;p1">
                <a:extLst>
                  <a:ext uri="{FF2B5EF4-FFF2-40B4-BE49-F238E27FC236}">
                    <a16:creationId xmlns:a16="http://schemas.microsoft.com/office/drawing/2014/main" id="{677C4629-4111-5D47-863C-8E2318E66464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166" name="Google Shape;87;p1">
                <a:extLst>
                  <a:ext uri="{FF2B5EF4-FFF2-40B4-BE49-F238E27FC236}">
                    <a16:creationId xmlns:a16="http://schemas.microsoft.com/office/drawing/2014/main" id="{3F0D11D9-3E84-7245-B2E3-115C7A0E415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60" name="Google Shape;88;p1">
              <a:extLst>
                <a:ext uri="{FF2B5EF4-FFF2-40B4-BE49-F238E27FC236}">
                  <a16:creationId xmlns:a16="http://schemas.microsoft.com/office/drawing/2014/main" id="{1F90E107-E7DF-074E-AFA7-C3364D81ACDB}"/>
                </a:ext>
              </a:extLst>
            </p:cNvPr>
            <p:cNvGrpSpPr/>
            <p:nvPr/>
          </p:nvGrpSpPr>
          <p:grpSpPr>
            <a:xfrm>
              <a:off x="181335" y="3473008"/>
              <a:ext cx="1275292" cy="488758"/>
              <a:chOff x="4934192" y="1034080"/>
              <a:chExt cx="1131757" cy="466777"/>
            </a:xfrm>
          </p:grpSpPr>
          <p:sp>
            <p:nvSpPr>
              <p:cNvPr id="161" name="Google Shape;89;p1">
                <a:extLst>
                  <a:ext uri="{FF2B5EF4-FFF2-40B4-BE49-F238E27FC236}">
                    <a16:creationId xmlns:a16="http://schemas.microsoft.com/office/drawing/2014/main" id="{83DAD961-2142-4141-947F-1F9B6F830BA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90;p1">
                <a:extLst>
                  <a:ext uri="{FF2B5EF4-FFF2-40B4-BE49-F238E27FC236}">
                    <a16:creationId xmlns:a16="http://schemas.microsoft.com/office/drawing/2014/main" id="{E06E2C55-BAFA-464E-8FAF-3F438FB8666D}"/>
                  </a:ext>
                </a:extLst>
              </p:cNvPr>
              <p:cNvSpPr/>
              <p:nvPr/>
            </p:nvSpPr>
            <p:spPr>
              <a:xfrm>
                <a:off x="4934192" y="1034080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91;p1">
                <a:extLst>
                  <a:ext uri="{FF2B5EF4-FFF2-40B4-BE49-F238E27FC236}">
                    <a16:creationId xmlns:a16="http://schemas.microsoft.com/office/drawing/2014/main" id="{F1F1F9B3-090D-3349-ABB3-443E6376CA56}"/>
                  </a:ext>
                </a:extLst>
              </p:cNvPr>
              <p:cNvSpPr txBox="1"/>
              <p:nvPr/>
            </p:nvSpPr>
            <p:spPr>
              <a:xfrm>
                <a:off x="4954832" y="1080554"/>
                <a:ext cx="846549" cy="114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Miscellaneous Sales</a:t>
                </a:r>
                <a:endParaRPr lang="en-US" dirty="0"/>
              </a:p>
            </p:txBody>
          </p:sp>
          <p:sp>
            <p:nvSpPr>
              <p:cNvPr id="164" name="Google Shape;92;p1">
                <a:extLst>
                  <a:ext uri="{FF2B5EF4-FFF2-40B4-BE49-F238E27FC236}">
                    <a16:creationId xmlns:a16="http://schemas.microsoft.com/office/drawing/2014/main" id="{3D84ABBD-AADD-A647-A829-7F50238848B7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180" name="Google Shape;93;p1">
            <a:extLst>
              <a:ext uri="{FF2B5EF4-FFF2-40B4-BE49-F238E27FC236}">
                <a16:creationId xmlns:a16="http://schemas.microsoft.com/office/drawing/2014/main" id="{3327019A-3B3F-1243-8A82-7F0605DFC82E}"/>
              </a:ext>
            </a:extLst>
          </p:cNvPr>
          <p:cNvGrpSpPr/>
          <p:nvPr/>
        </p:nvGrpSpPr>
        <p:grpSpPr>
          <a:xfrm>
            <a:off x="6325327" y="1305515"/>
            <a:ext cx="1672670" cy="266209"/>
            <a:chOff x="181335" y="3486298"/>
            <a:chExt cx="2745460" cy="556977"/>
          </a:xfrm>
        </p:grpSpPr>
        <p:grpSp>
          <p:nvGrpSpPr>
            <p:cNvPr id="181" name="Google Shape;94;p1">
              <a:extLst>
                <a:ext uri="{FF2B5EF4-FFF2-40B4-BE49-F238E27FC236}">
                  <a16:creationId xmlns:a16="http://schemas.microsoft.com/office/drawing/2014/main" id="{813946C3-EE25-B54A-A3C2-C524831369D8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87" name="Google Shape;95;p1">
                <a:extLst>
                  <a:ext uri="{FF2B5EF4-FFF2-40B4-BE49-F238E27FC236}">
                    <a16:creationId xmlns:a16="http://schemas.microsoft.com/office/drawing/2014/main" id="{3EC14AF5-B4FF-3E43-B123-0F2061F5CC90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88" name="Google Shape;96;p1">
                <a:extLst>
                  <a:ext uri="{FF2B5EF4-FFF2-40B4-BE49-F238E27FC236}">
                    <a16:creationId xmlns:a16="http://schemas.microsoft.com/office/drawing/2014/main" id="{5900D73F-0734-DB4A-B393-D8D64B38EFE4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82" name="Google Shape;97;p1">
              <a:extLst>
                <a:ext uri="{FF2B5EF4-FFF2-40B4-BE49-F238E27FC236}">
                  <a16:creationId xmlns:a16="http://schemas.microsoft.com/office/drawing/2014/main" id="{48A0F70C-7C36-EA4F-B4E8-222DD37088AF}"/>
                </a:ext>
              </a:extLst>
            </p:cNvPr>
            <p:cNvGrpSpPr/>
            <p:nvPr/>
          </p:nvGrpSpPr>
          <p:grpSpPr>
            <a:xfrm>
              <a:off x="181335" y="3486298"/>
              <a:ext cx="1275292" cy="556977"/>
              <a:chOff x="4934192" y="1046770"/>
              <a:chExt cx="1131757" cy="531927"/>
            </a:xfrm>
          </p:grpSpPr>
          <p:sp>
            <p:nvSpPr>
              <p:cNvPr id="183" name="Google Shape;98;p1">
                <a:extLst>
                  <a:ext uri="{FF2B5EF4-FFF2-40B4-BE49-F238E27FC236}">
                    <a16:creationId xmlns:a16="http://schemas.microsoft.com/office/drawing/2014/main" id="{A868F6D2-B01A-FD4C-9895-F6F4348ACFA3}"/>
                  </a:ext>
                </a:extLst>
              </p:cNvPr>
              <p:cNvSpPr/>
              <p:nvPr/>
            </p:nvSpPr>
            <p:spPr>
              <a:xfrm>
                <a:off x="4934192" y="1046770"/>
                <a:ext cx="1131757" cy="53192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99;p1">
                <a:extLst>
                  <a:ext uri="{FF2B5EF4-FFF2-40B4-BE49-F238E27FC236}">
                    <a16:creationId xmlns:a16="http://schemas.microsoft.com/office/drawing/2014/main" id="{215E3C12-5D41-9E4F-A71B-8FC1B370410A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00;p1">
                <a:extLst>
                  <a:ext uri="{FF2B5EF4-FFF2-40B4-BE49-F238E27FC236}">
                    <a16:creationId xmlns:a16="http://schemas.microsoft.com/office/drawing/2014/main" id="{D4BEF8DD-B859-524E-B3CC-C7E266E8B972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2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W-Transact</a:t>
                </a:r>
                <a:endParaRPr dirty="0"/>
              </a:p>
            </p:txBody>
          </p:sp>
          <p:sp>
            <p:nvSpPr>
              <p:cNvPr id="186" name="Google Shape;101;p1">
                <a:extLst>
                  <a:ext uri="{FF2B5EF4-FFF2-40B4-BE49-F238E27FC236}">
                    <a16:creationId xmlns:a16="http://schemas.microsoft.com/office/drawing/2014/main" id="{F8008FC4-662C-0A40-8E89-6810634D5BF5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241" name="Google Shape;93;p1">
            <a:extLst>
              <a:ext uri="{FF2B5EF4-FFF2-40B4-BE49-F238E27FC236}">
                <a16:creationId xmlns:a16="http://schemas.microsoft.com/office/drawing/2014/main" id="{FC5D35F3-E012-DA45-9041-DC342B7C9EC1}"/>
              </a:ext>
            </a:extLst>
          </p:cNvPr>
          <p:cNvGrpSpPr/>
          <p:nvPr/>
        </p:nvGrpSpPr>
        <p:grpSpPr>
          <a:xfrm>
            <a:off x="6327118" y="1853319"/>
            <a:ext cx="2682451" cy="346613"/>
            <a:chOff x="181335" y="3486298"/>
            <a:chExt cx="2745460" cy="725205"/>
          </a:xfrm>
        </p:grpSpPr>
        <p:grpSp>
          <p:nvGrpSpPr>
            <p:cNvPr id="242" name="Google Shape;94;p1">
              <a:extLst>
                <a:ext uri="{FF2B5EF4-FFF2-40B4-BE49-F238E27FC236}">
                  <a16:creationId xmlns:a16="http://schemas.microsoft.com/office/drawing/2014/main" id="{4AD270F4-C58A-2E45-853D-E1C0670C5BB5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248" name="Google Shape;95;p1">
                <a:extLst>
                  <a:ext uri="{FF2B5EF4-FFF2-40B4-BE49-F238E27FC236}">
                    <a16:creationId xmlns:a16="http://schemas.microsoft.com/office/drawing/2014/main" id="{19A2723E-099A-2B41-8E08-AD2A417B5080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249" name="Google Shape;96;p1">
                <a:extLst>
                  <a:ext uri="{FF2B5EF4-FFF2-40B4-BE49-F238E27FC236}">
                    <a16:creationId xmlns:a16="http://schemas.microsoft.com/office/drawing/2014/main" id="{C7B587F7-1BE7-A743-8EFF-0A0F89D9D047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243" name="Google Shape;97;p1">
              <a:extLst>
                <a:ext uri="{FF2B5EF4-FFF2-40B4-BE49-F238E27FC236}">
                  <a16:creationId xmlns:a16="http://schemas.microsoft.com/office/drawing/2014/main" id="{A8A9879B-9A14-3540-91A3-96BF7BAA400C}"/>
                </a:ext>
              </a:extLst>
            </p:cNvPr>
            <p:cNvGrpSpPr/>
            <p:nvPr/>
          </p:nvGrpSpPr>
          <p:grpSpPr>
            <a:xfrm>
              <a:off x="181335" y="3486298"/>
              <a:ext cx="1275292" cy="725205"/>
              <a:chOff x="4934192" y="1046770"/>
              <a:chExt cx="1131757" cy="692589"/>
            </a:xfrm>
          </p:grpSpPr>
          <p:sp>
            <p:nvSpPr>
              <p:cNvPr id="244" name="Google Shape;98;p1">
                <a:extLst>
                  <a:ext uri="{FF2B5EF4-FFF2-40B4-BE49-F238E27FC236}">
                    <a16:creationId xmlns:a16="http://schemas.microsoft.com/office/drawing/2014/main" id="{118353D8-8EA0-FD45-B4EC-30E7E3DA33EF}"/>
                  </a:ext>
                </a:extLst>
              </p:cNvPr>
              <p:cNvSpPr/>
              <p:nvPr/>
            </p:nvSpPr>
            <p:spPr>
              <a:xfrm>
                <a:off x="4934192" y="1046770"/>
                <a:ext cx="1131757" cy="53192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99;p1">
                <a:extLst>
                  <a:ext uri="{FF2B5EF4-FFF2-40B4-BE49-F238E27FC236}">
                    <a16:creationId xmlns:a16="http://schemas.microsoft.com/office/drawing/2014/main" id="{CDE030A0-0279-8742-892B-7412805FEB2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100;p1">
                <a:extLst>
                  <a:ext uri="{FF2B5EF4-FFF2-40B4-BE49-F238E27FC236}">
                    <a16:creationId xmlns:a16="http://schemas.microsoft.com/office/drawing/2014/main" id="{6C08134E-251B-0046-8575-0AC8EFB6C31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658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Plant Maintenance</a:t>
                </a:r>
                <a:endParaRPr dirty="0"/>
              </a:p>
            </p:txBody>
          </p:sp>
          <p:sp>
            <p:nvSpPr>
              <p:cNvPr id="247" name="Google Shape;101;p1">
                <a:extLst>
                  <a:ext uri="{FF2B5EF4-FFF2-40B4-BE49-F238E27FC236}">
                    <a16:creationId xmlns:a16="http://schemas.microsoft.com/office/drawing/2014/main" id="{B0FFF43B-BCFF-3545-B35C-D2AF1D672713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250" name="Google Shape;93;p1">
            <a:extLst>
              <a:ext uri="{FF2B5EF4-FFF2-40B4-BE49-F238E27FC236}">
                <a16:creationId xmlns:a16="http://schemas.microsoft.com/office/drawing/2014/main" id="{574DD66D-9A28-744F-A563-121C1CC9354D}"/>
              </a:ext>
            </a:extLst>
          </p:cNvPr>
          <p:cNvGrpSpPr/>
          <p:nvPr/>
        </p:nvGrpSpPr>
        <p:grpSpPr>
          <a:xfrm>
            <a:off x="6329165" y="2127116"/>
            <a:ext cx="1619129" cy="252000"/>
            <a:chOff x="181335" y="3496200"/>
            <a:chExt cx="2657579" cy="527248"/>
          </a:xfrm>
        </p:grpSpPr>
        <p:grpSp>
          <p:nvGrpSpPr>
            <p:cNvPr id="251" name="Google Shape;94;p1">
              <a:extLst>
                <a:ext uri="{FF2B5EF4-FFF2-40B4-BE49-F238E27FC236}">
                  <a16:creationId xmlns:a16="http://schemas.microsoft.com/office/drawing/2014/main" id="{EAE40153-C86E-6044-A7F0-AF176C86C908}"/>
                </a:ext>
              </a:extLst>
            </p:cNvPr>
            <p:cNvGrpSpPr/>
            <p:nvPr/>
          </p:nvGrpSpPr>
          <p:grpSpPr>
            <a:xfrm>
              <a:off x="1699970" y="3521237"/>
              <a:ext cx="1138944" cy="155266"/>
              <a:chOff x="4954832" y="1080139"/>
              <a:chExt cx="1010755" cy="148283"/>
            </a:xfrm>
          </p:grpSpPr>
          <p:sp>
            <p:nvSpPr>
              <p:cNvPr id="257" name="Google Shape;95;p1">
                <a:extLst>
                  <a:ext uri="{FF2B5EF4-FFF2-40B4-BE49-F238E27FC236}">
                    <a16:creationId xmlns:a16="http://schemas.microsoft.com/office/drawing/2014/main" id="{FD6785D2-621D-7340-AE29-AA47F5491642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258" name="Google Shape;96;p1">
                <a:extLst>
                  <a:ext uri="{FF2B5EF4-FFF2-40B4-BE49-F238E27FC236}">
                    <a16:creationId xmlns:a16="http://schemas.microsoft.com/office/drawing/2014/main" id="{545C98A7-8FFE-E448-8DEA-438283F97165}"/>
                  </a:ext>
                </a:extLst>
              </p:cNvPr>
              <p:cNvSpPr txBox="1"/>
              <p:nvPr/>
            </p:nvSpPr>
            <p:spPr>
              <a:xfrm>
                <a:off x="5635689" y="1080139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252" name="Google Shape;97;p1">
              <a:extLst>
                <a:ext uri="{FF2B5EF4-FFF2-40B4-BE49-F238E27FC236}">
                  <a16:creationId xmlns:a16="http://schemas.microsoft.com/office/drawing/2014/main" id="{9CE55A82-3345-6A40-860F-BA2C917258FE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527248"/>
              <a:chOff x="4934192" y="1056229"/>
              <a:chExt cx="1131757" cy="503536"/>
            </a:xfrm>
          </p:grpSpPr>
          <p:sp>
            <p:nvSpPr>
              <p:cNvPr id="253" name="Google Shape;98;p1">
                <a:extLst>
                  <a:ext uri="{FF2B5EF4-FFF2-40B4-BE49-F238E27FC236}">
                    <a16:creationId xmlns:a16="http://schemas.microsoft.com/office/drawing/2014/main" id="{86E7CE7C-3DF7-AE47-936C-0483DF9C6A56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50353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99;p1">
                <a:extLst>
                  <a:ext uri="{FF2B5EF4-FFF2-40B4-BE49-F238E27FC236}">
                    <a16:creationId xmlns:a16="http://schemas.microsoft.com/office/drawing/2014/main" id="{97B7A3AE-E56C-6B4E-8171-1A792F90B7B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100;p1">
                <a:extLst>
                  <a:ext uri="{FF2B5EF4-FFF2-40B4-BE49-F238E27FC236}">
                    <a16:creationId xmlns:a16="http://schemas.microsoft.com/office/drawing/2014/main" id="{DC43E743-8182-9244-82E1-F64BE595A9D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1110104" cy="2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Plant Op. Costs</a:t>
                </a:r>
                <a:endParaRPr dirty="0"/>
              </a:p>
            </p:txBody>
          </p:sp>
          <p:sp>
            <p:nvSpPr>
              <p:cNvPr id="256" name="Google Shape;101;p1">
                <a:extLst>
                  <a:ext uri="{FF2B5EF4-FFF2-40B4-BE49-F238E27FC236}">
                    <a16:creationId xmlns:a16="http://schemas.microsoft.com/office/drawing/2014/main" id="{81122D1C-7245-A941-902D-0561B70BD9BC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262" name="Google Shape;93;p1">
            <a:extLst>
              <a:ext uri="{FF2B5EF4-FFF2-40B4-BE49-F238E27FC236}">
                <a16:creationId xmlns:a16="http://schemas.microsoft.com/office/drawing/2014/main" id="{253FFE03-F485-0846-ADAC-60E1371C757C}"/>
              </a:ext>
            </a:extLst>
          </p:cNvPr>
          <p:cNvGrpSpPr/>
          <p:nvPr/>
        </p:nvGrpSpPr>
        <p:grpSpPr>
          <a:xfrm>
            <a:off x="6325327" y="2391405"/>
            <a:ext cx="1672670" cy="266209"/>
            <a:chOff x="181335" y="3486298"/>
            <a:chExt cx="2745460" cy="556977"/>
          </a:xfrm>
        </p:grpSpPr>
        <p:grpSp>
          <p:nvGrpSpPr>
            <p:cNvPr id="263" name="Google Shape;94;p1">
              <a:extLst>
                <a:ext uri="{FF2B5EF4-FFF2-40B4-BE49-F238E27FC236}">
                  <a16:creationId xmlns:a16="http://schemas.microsoft.com/office/drawing/2014/main" id="{0B3E8E04-45B9-EC4A-8B39-D09A479A9AE5}"/>
                </a:ext>
              </a:extLst>
            </p:cNvPr>
            <p:cNvGrpSpPr/>
            <p:nvPr/>
          </p:nvGrpSpPr>
          <p:grpSpPr>
            <a:xfrm>
              <a:off x="1699968" y="3521672"/>
              <a:ext cx="1226827" cy="160783"/>
              <a:chOff x="4954832" y="1080555"/>
              <a:chExt cx="1088747" cy="153552"/>
            </a:xfrm>
          </p:grpSpPr>
          <p:sp>
            <p:nvSpPr>
              <p:cNvPr id="269" name="Google Shape;95;p1">
                <a:extLst>
                  <a:ext uri="{FF2B5EF4-FFF2-40B4-BE49-F238E27FC236}">
                    <a16:creationId xmlns:a16="http://schemas.microsoft.com/office/drawing/2014/main" id="{87AFCA8B-7D5F-B64F-A3B2-0FA29779139F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270" name="Google Shape;96;p1">
                <a:extLst>
                  <a:ext uri="{FF2B5EF4-FFF2-40B4-BE49-F238E27FC236}">
                    <a16:creationId xmlns:a16="http://schemas.microsoft.com/office/drawing/2014/main" id="{DD34A47B-4C91-A94A-B58B-3A4942290B60}"/>
                  </a:ext>
                </a:extLst>
              </p:cNvPr>
              <p:cNvSpPr txBox="1"/>
              <p:nvPr/>
            </p:nvSpPr>
            <p:spPr>
              <a:xfrm>
                <a:off x="5713681" y="1086240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264" name="Google Shape;97;p1">
              <a:extLst>
                <a:ext uri="{FF2B5EF4-FFF2-40B4-BE49-F238E27FC236}">
                  <a16:creationId xmlns:a16="http://schemas.microsoft.com/office/drawing/2014/main" id="{9536A813-B45C-EA42-852F-FCA27795BE92}"/>
                </a:ext>
              </a:extLst>
            </p:cNvPr>
            <p:cNvGrpSpPr/>
            <p:nvPr/>
          </p:nvGrpSpPr>
          <p:grpSpPr>
            <a:xfrm>
              <a:off x="181335" y="3486298"/>
              <a:ext cx="1275292" cy="556977"/>
              <a:chOff x="4934192" y="1046770"/>
              <a:chExt cx="1131757" cy="531927"/>
            </a:xfrm>
          </p:grpSpPr>
          <p:sp>
            <p:nvSpPr>
              <p:cNvPr id="265" name="Google Shape;98;p1">
                <a:extLst>
                  <a:ext uri="{FF2B5EF4-FFF2-40B4-BE49-F238E27FC236}">
                    <a16:creationId xmlns:a16="http://schemas.microsoft.com/office/drawing/2014/main" id="{A3F6BB70-3658-5448-AF3C-282FA2228F3E}"/>
                  </a:ext>
                </a:extLst>
              </p:cNvPr>
              <p:cNvSpPr/>
              <p:nvPr/>
            </p:nvSpPr>
            <p:spPr>
              <a:xfrm>
                <a:off x="4934192" y="1046770"/>
                <a:ext cx="1131757" cy="53192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99;p1">
                <a:extLst>
                  <a:ext uri="{FF2B5EF4-FFF2-40B4-BE49-F238E27FC236}">
                    <a16:creationId xmlns:a16="http://schemas.microsoft.com/office/drawing/2014/main" id="{D6632499-799E-7D41-813B-D9E29FBAC460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100;p1">
                <a:extLst>
                  <a:ext uri="{FF2B5EF4-FFF2-40B4-BE49-F238E27FC236}">
                    <a16:creationId xmlns:a16="http://schemas.microsoft.com/office/drawing/2014/main" id="{92ADE905-EE5D-284B-8EC2-518BFD82CF8B}"/>
                  </a:ext>
                </a:extLst>
              </p:cNvPr>
              <p:cNvSpPr txBox="1"/>
              <p:nvPr/>
            </p:nvSpPr>
            <p:spPr>
              <a:xfrm>
                <a:off x="4938447" y="1074676"/>
                <a:ext cx="769475" cy="219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Admin</a:t>
                </a:r>
                <a:endParaRPr dirty="0"/>
              </a:p>
            </p:txBody>
          </p:sp>
          <p:sp>
            <p:nvSpPr>
              <p:cNvPr id="268" name="Google Shape;101;p1">
                <a:extLst>
                  <a:ext uri="{FF2B5EF4-FFF2-40B4-BE49-F238E27FC236}">
                    <a16:creationId xmlns:a16="http://schemas.microsoft.com/office/drawing/2014/main" id="{D9370D25-BCC1-C746-A70B-B87A43918B3C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282" name="Google Shape;45;p1">
            <a:extLst>
              <a:ext uri="{FF2B5EF4-FFF2-40B4-BE49-F238E27FC236}">
                <a16:creationId xmlns:a16="http://schemas.microsoft.com/office/drawing/2014/main" id="{836BEB2A-6C6D-794F-AABF-D52E99D4364E}"/>
              </a:ext>
            </a:extLst>
          </p:cNvPr>
          <p:cNvGrpSpPr/>
          <p:nvPr/>
        </p:nvGrpSpPr>
        <p:grpSpPr>
          <a:xfrm>
            <a:off x="5958368" y="2103044"/>
            <a:ext cx="194879" cy="207334"/>
            <a:chOff x="4283114" y="-597224"/>
            <a:chExt cx="170332" cy="170332"/>
          </a:xfrm>
        </p:grpSpPr>
        <p:sp>
          <p:nvSpPr>
            <p:cNvPr id="283" name="Google Shape;46;p1">
              <a:extLst>
                <a:ext uri="{FF2B5EF4-FFF2-40B4-BE49-F238E27FC236}">
                  <a16:creationId xmlns:a16="http://schemas.microsoft.com/office/drawing/2014/main" id="{7D9CA002-5274-A847-8855-9218AC25227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47;p1">
              <a:extLst>
                <a:ext uri="{FF2B5EF4-FFF2-40B4-BE49-F238E27FC236}">
                  <a16:creationId xmlns:a16="http://schemas.microsoft.com/office/drawing/2014/main" id="{CCF9E1EB-3320-AA46-B3C6-043BC00289A8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93;p1">
            <a:extLst>
              <a:ext uri="{FF2B5EF4-FFF2-40B4-BE49-F238E27FC236}">
                <a16:creationId xmlns:a16="http://schemas.microsoft.com/office/drawing/2014/main" id="{C093148B-B560-E64D-B141-0C94FDF7CEF4}"/>
              </a:ext>
            </a:extLst>
          </p:cNvPr>
          <p:cNvGrpSpPr/>
          <p:nvPr/>
        </p:nvGrpSpPr>
        <p:grpSpPr>
          <a:xfrm>
            <a:off x="6328534" y="2807650"/>
            <a:ext cx="1672670" cy="266209"/>
            <a:chOff x="181335" y="3486298"/>
            <a:chExt cx="2745460" cy="556977"/>
          </a:xfrm>
        </p:grpSpPr>
        <p:grpSp>
          <p:nvGrpSpPr>
            <p:cNvPr id="288" name="Google Shape;94;p1">
              <a:extLst>
                <a:ext uri="{FF2B5EF4-FFF2-40B4-BE49-F238E27FC236}">
                  <a16:creationId xmlns:a16="http://schemas.microsoft.com/office/drawing/2014/main" id="{CD8F5FFB-306B-CE4D-87AA-B8A79835FAF4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294" name="Google Shape;95;p1">
                <a:extLst>
                  <a:ext uri="{FF2B5EF4-FFF2-40B4-BE49-F238E27FC236}">
                    <a16:creationId xmlns:a16="http://schemas.microsoft.com/office/drawing/2014/main" id="{A8B743AD-3EBD-894A-8CE7-FA0F4623CB08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295" name="Google Shape;96;p1">
                <a:extLst>
                  <a:ext uri="{FF2B5EF4-FFF2-40B4-BE49-F238E27FC236}">
                    <a16:creationId xmlns:a16="http://schemas.microsoft.com/office/drawing/2014/main" id="{79313DEC-C309-9C43-8AF5-ECB9E0FB6578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289" name="Google Shape;97;p1">
              <a:extLst>
                <a:ext uri="{FF2B5EF4-FFF2-40B4-BE49-F238E27FC236}">
                  <a16:creationId xmlns:a16="http://schemas.microsoft.com/office/drawing/2014/main" id="{71D8D4E2-431C-5B4F-8876-102F163EDC4C}"/>
                </a:ext>
              </a:extLst>
            </p:cNvPr>
            <p:cNvGrpSpPr/>
            <p:nvPr/>
          </p:nvGrpSpPr>
          <p:grpSpPr>
            <a:xfrm>
              <a:off x="181335" y="3486298"/>
              <a:ext cx="1275292" cy="556977"/>
              <a:chOff x="4934192" y="1046770"/>
              <a:chExt cx="1131757" cy="531927"/>
            </a:xfrm>
          </p:grpSpPr>
          <p:sp>
            <p:nvSpPr>
              <p:cNvPr id="290" name="Google Shape;98;p1">
                <a:extLst>
                  <a:ext uri="{FF2B5EF4-FFF2-40B4-BE49-F238E27FC236}">
                    <a16:creationId xmlns:a16="http://schemas.microsoft.com/office/drawing/2014/main" id="{97434DDF-D25E-7D40-B5BA-1DC8FA89D401}"/>
                  </a:ext>
                </a:extLst>
              </p:cNvPr>
              <p:cNvSpPr/>
              <p:nvPr/>
            </p:nvSpPr>
            <p:spPr>
              <a:xfrm>
                <a:off x="4934192" y="1046770"/>
                <a:ext cx="1131757" cy="53192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99;p1">
                <a:extLst>
                  <a:ext uri="{FF2B5EF4-FFF2-40B4-BE49-F238E27FC236}">
                    <a16:creationId xmlns:a16="http://schemas.microsoft.com/office/drawing/2014/main" id="{91283BED-A144-E84E-B0E9-061631B39935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100;p1">
                <a:extLst>
                  <a:ext uri="{FF2B5EF4-FFF2-40B4-BE49-F238E27FC236}">
                    <a16:creationId xmlns:a16="http://schemas.microsoft.com/office/drawing/2014/main" id="{81573B4E-D02A-D64F-AFAF-863C9BEAC522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2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W-Transact</a:t>
                </a:r>
                <a:endParaRPr dirty="0"/>
              </a:p>
            </p:txBody>
          </p:sp>
          <p:sp>
            <p:nvSpPr>
              <p:cNvPr id="293" name="Google Shape;101;p1">
                <a:extLst>
                  <a:ext uri="{FF2B5EF4-FFF2-40B4-BE49-F238E27FC236}">
                    <a16:creationId xmlns:a16="http://schemas.microsoft.com/office/drawing/2014/main" id="{7B545149-FA78-8044-9F72-8D4A908EE2A5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296" name="Google Shape;93;p1">
            <a:extLst>
              <a:ext uri="{FF2B5EF4-FFF2-40B4-BE49-F238E27FC236}">
                <a16:creationId xmlns:a16="http://schemas.microsoft.com/office/drawing/2014/main" id="{C0031BD3-7D93-7347-82CF-529D6F53B357}"/>
              </a:ext>
            </a:extLst>
          </p:cNvPr>
          <p:cNvGrpSpPr/>
          <p:nvPr/>
        </p:nvGrpSpPr>
        <p:grpSpPr>
          <a:xfrm>
            <a:off x="6325327" y="3610399"/>
            <a:ext cx="1672670" cy="266209"/>
            <a:chOff x="181335" y="3486298"/>
            <a:chExt cx="2745460" cy="556977"/>
          </a:xfrm>
        </p:grpSpPr>
        <p:grpSp>
          <p:nvGrpSpPr>
            <p:cNvPr id="297" name="Google Shape;94;p1">
              <a:extLst>
                <a:ext uri="{FF2B5EF4-FFF2-40B4-BE49-F238E27FC236}">
                  <a16:creationId xmlns:a16="http://schemas.microsoft.com/office/drawing/2014/main" id="{8A015F5B-1F4F-2648-85AE-D83E3EC06F20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3" name="Google Shape;95;p1">
                <a:extLst>
                  <a:ext uri="{FF2B5EF4-FFF2-40B4-BE49-F238E27FC236}">
                    <a16:creationId xmlns:a16="http://schemas.microsoft.com/office/drawing/2014/main" id="{3572C4E0-C984-1B4D-8D2F-88F2B423BA95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304" name="Google Shape;96;p1">
                <a:extLst>
                  <a:ext uri="{FF2B5EF4-FFF2-40B4-BE49-F238E27FC236}">
                    <a16:creationId xmlns:a16="http://schemas.microsoft.com/office/drawing/2014/main" id="{1E47C103-5ABF-DC4A-922A-8324932C1866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298" name="Google Shape;97;p1">
              <a:extLst>
                <a:ext uri="{FF2B5EF4-FFF2-40B4-BE49-F238E27FC236}">
                  <a16:creationId xmlns:a16="http://schemas.microsoft.com/office/drawing/2014/main" id="{2F3BDB4F-D178-CB42-83CF-BD014EA3C088}"/>
                </a:ext>
              </a:extLst>
            </p:cNvPr>
            <p:cNvGrpSpPr/>
            <p:nvPr/>
          </p:nvGrpSpPr>
          <p:grpSpPr>
            <a:xfrm>
              <a:off x="181335" y="3486298"/>
              <a:ext cx="1275292" cy="556977"/>
              <a:chOff x="4934192" y="1046770"/>
              <a:chExt cx="1131757" cy="531927"/>
            </a:xfrm>
          </p:grpSpPr>
          <p:sp>
            <p:nvSpPr>
              <p:cNvPr id="299" name="Google Shape;98;p1">
                <a:extLst>
                  <a:ext uri="{FF2B5EF4-FFF2-40B4-BE49-F238E27FC236}">
                    <a16:creationId xmlns:a16="http://schemas.microsoft.com/office/drawing/2014/main" id="{AF2B44A5-335F-DF4D-87F3-D8CF7D17F92D}"/>
                  </a:ext>
                </a:extLst>
              </p:cNvPr>
              <p:cNvSpPr/>
              <p:nvPr/>
            </p:nvSpPr>
            <p:spPr>
              <a:xfrm>
                <a:off x="4934192" y="1046770"/>
                <a:ext cx="1131757" cy="53192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99;p1">
                <a:extLst>
                  <a:ext uri="{FF2B5EF4-FFF2-40B4-BE49-F238E27FC236}">
                    <a16:creationId xmlns:a16="http://schemas.microsoft.com/office/drawing/2014/main" id="{DFAD2356-8368-C947-9F75-2F85ABF5F771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100;p1">
                <a:extLst>
                  <a:ext uri="{FF2B5EF4-FFF2-40B4-BE49-F238E27FC236}">
                    <a16:creationId xmlns:a16="http://schemas.microsoft.com/office/drawing/2014/main" id="{6AC46456-4207-C44E-A8CC-BC7EF6CEF1B5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2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Purchases</a:t>
                </a:r>
                <a:endParaRPr dirty="0"/>
              </a:p>
            </p:txBody>
          </p:sp>
          <p:sp>
            <p:nvSpPr>
              <p:cNvPr id="302" name="Google Shape;101;p1">
                <a:extLst>
                  <a:ext uri="{FF2B5EF4-FFF2-40B4-BE49-F238E27FC236}">
                    <a16:creationId xmlns:a16="http://schemas.microsoft.com/office/drawing/2014/main" id="{FD0A7403-3B4D-6E4A-B031-24A1FD36C056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305" name="Google Shape;93;p1">
            <a:extLst>
              <a:ext uri="{FF2B5EF4-FFF2-40B4-BE49-F238E27FC236}">
                <a16:creationId xmlns:a16="http://schemas.microsoft.com/office/drawing/2014/main" id="{F411B0A9-0785-8845-BA31-30AA7D48425F}"/>
              </a:ext>
            </a:extLst>
          </p:cNvPr>
          <p:cNvGrpSpPr/>
          <p:nvPr/>
        </p:nvGrpSpPr>
        <p:grpSpPr>
          <a:xfrm>
            <a:off x="7428675" y="3371949"/>
            <a:ext cx="2682451" cy="346613"/>
            <a:chOff x="181335" y="3486298"/>
            <a:chExt cx="2745460" cy="725205"/>
          </a:xfrm>
        </p:grpSpPr>
        <p:grpSp>
          <p:nvGrpSpPr>
            <p:cNvPr id="306" name="Google Shape;94;p1">
              <a:extLst>
                <a:ext uri="{FF2B5EF4-FFF2-40B4-BE49-F238E27FC236}">
                  <a16:creationId xmlns:a16="http://schemas.microsoft.com/office/drawing/2014/main" id="{CA8999B0-05F3-E742-B0FB-DDFE6DCF1E8E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12" name="Google Shape;95;p1">
                <a:extLst>
                  <a:ext uri="{FF2B5EF4-FFF2-40B4-BE49-F238E27FC236}">
                    <a16:creationId xmlns:a16="http://schemas.microsoft.com/office/drawing/2014/main" id="{ADA0066B-E185-E44B-9FF3-4439A338D24B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313" name="Google Shape;96;p1">
                <a:extLst>
                  <a:ext uri="{FF2B5EF4-FFF2-40B4-BE49-F238E27FC236}">
                    <a16:creationId xmlns:a16="http://schemas.microsoft.com/office/drawing/2014/main" id="{227D5063-3105-DF40-BD54-D3F2DFE23040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07" name="Google Shape;97;p1">
              <a:extLst>
                <a:ext uri="{FF2B5EF4-FFF2-40B4-BE49-F238E27FC236}">
                  <a16:creationId xmlns:a16="http://schemas.microsoft.com/office/drawing/2014/main" id="{5DC8F717-330B-2F4D-A5B8-423AEEFF8DCB}"/>
                </a:ext>
              </a:extLst>
            </p:cNvPr>
            <p:cNvGrpSpPr/>
            <p:nvPr/>
          </p:nvGrpSpPr>
          <p:grpSpPr>
            <a:xfrm>
              <a:off x="181335" y="3486298"/>
              <a:ext cx="1275292" cy="725205"/>
              <a:chOff x="4934192" y="1046770"/>
              <a:chExt cx="1131757" cy="692589"/>
            </a:xfrm>
          </p:grpSpPr>
          <p:sp>
            <p:nvSpPr>
              <p:cNvPr id="308" name="Google Shape;98;p1">
                <a:extLst>
                  <a:ext uri="{FF2B5EF4-FFF2-40B4-BE49-F238E27FC236}">
                    <a16:creationId xmlns:a16="http://schemas.microsoft.com/office/drawing/2014/main" id="{F1CDC08C-0400-2C4F-9EFA-25ECA7774667}"/>
                  </a:ext>
                </a:extLst>
              </p:cNvPr>
              <p:cNvSpPr/>
              <p:nvPr/>
            </p:nvSpPr>
            <p:spPr>
              <a:xfrm>
                <a:off x="4934192" y="1046770"/>
                <a:ext cx="1131757" cy="53192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99;p1">
                <a:extLst>
                  <a:ext uri="{FF2B5EF4-FFF2-40B4-BE49-F238E27FC236}">
                    <a16:creationId xmlns:a16="http://schemas.microsoft.com/office/drawing/2014/main" id="{49CFD0B8-9093-A64D-AEAF-31FCA885C6F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100;p1">
                <a:extLst>
                  <a:ext uri="{FF2B5EF4-FFF2-40B4-BE49-F238E27FC236}">
                    <a16:creationId xmlns:a16="http://schemas.microsoft.com/office/drawing/2014/main" id="{D3E110C1-4BBE-1146-88FE-F07A1DF52482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6588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Plant Maintenance</a:t>
                </a:r>
                <a:endParaRPr dirty="0"/>
              </a:p>
            </p:txBody>
          </p:sp>
          <p:sp>
            <p:nvSpPr>
              <p:cNvPr id="311" name="Google Shape;101;p1">
                <a:extLst>
                  <a:ext uri="{FF2B5EF4-FFF2-40B4-BE49-F238E27FC236}">
                    <a16:creationId xmlns:a16="http://schemas.microsoft.com/office/drawing/2014/main" id="{33B9D128-1E14-A84A-AF22-CF5CDB64BD63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314" name="Google Shape;93;p1">
            <a:extLst>
              <a:ext uri="{FF2B5EF4-FFF2-40B4-BE49-F238E27FC236}">
                <a16:creationId xmlns:a16="http://schemas.microsoft.com/office/drawing/2014/main" id="{19F3AC3E-6973-5347-BBA0-98A6B0D00035}"/>
              </a:ext>
            </a:extLst>
          </p:cNvPr>
          <p:cNvGrpSpPr/>
          <p:nvPr/>
        </p:nvGrpSpPr>
        <p:grpSpPr>
          <a:xfrm>
            <a:off x="7438550" y="3646906"/>
            <a:ext cx="1619129" cy="252000"/>
            <a:chOff x="181335" y="3496200"/>
            <a:chExt cx="2657579" cy="527248"/>
          </a:xfrm>
        </p:grpSpPr>
        <p:grpSp>
          <p:nvGrpSpPr>
            <p:cNvPr id="315" name="Google Shape;94;p1">
              <a:extLst>
                <a:ext uri="{FF2B5EF4-FFF2-40B4-BE49-F238E27FC236}">
                  <a16:creationId xmlns:a16="http://schemas.microsoft.com/office/drawing/2014/main" id="{DBC84111-AAC3-9E47-913B-CEB37DE891C2}"/>
                </a:ext>
              </a:extLst>
            </p:cNvPr>
            <p:cNvGrpSpPr/>
            <p:nvPr/>
          </p:nvGrpSpPr>
          <p:grpSpPr>
            <a:xfrm>
              <a:off x="1699970" y="3521237"/>
              <a:ext cx="1138944" cy="155266"/>
              <a:chOff x="4954832" y="1080139"/>
              <a:chExt cx="1010755" cy="148283"/>
            </a:xfrm>
          </p:grpSpPr>
          <p:sp>
            <p:nvSpPr>
              <p:cNvPr id="321" name="Google Shape;95;p1">
                <a:extLst>
                  <a:ext uri="{FF2B5EF4-FFF2-40B4-BE49-F238E27FC236}">
                    <a16:creationId xmlns:a16="http://schemas.microsoft.com/office/drawing/2014/main" id="{0E6B2E23-C172-774B-A87E-4FE68B76E6DC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322" name="Google Shape;96;p1">
                <a:extLst>
                  <a:ext uri="{FF2B5EF4-FFF2-40B4-BE49-F238E27FC236}">
                    <a16:creationId xmlns:a16="http://schemas.microsoft.com/office/drawing/2014/main" id="{1A9F47CA-61BE-1743-A8A9-1EFA96503A3F}"/>
                  </a:ext>
                </a:extLst>
              </p:cNvPr>
              <p:cNvSpPr txBox="1"/>
              <p:nvPr/>
            </p:nvSpPr>
            <p:spPr>
              <a:xfrm>
                <a:off x="5635689" y="1080139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316" name="Google Shape;97;p1">
              <a:extLst>
                <a:ext uri="{FF2B5EF4-FFF2-40B4-BE49-F238E27FC236}">
                  <a16:creationId xmlns:a16="http://schemas.microsoft.com/office/drawing/2014/main" id="{492AF297-49B9-3F4F-8408-5734D24906B9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527248"/>
              <a:chOff x="4934192" y="1056229"/>
              <a:chExt cx="1131757" cy="503536"/>
            </a:xfrm>
          </p:grpSpPr>
          <p:sp>
            <p:nvSpPr>
              <p:cNvPr id="317" name="Google Shape;98;p1">
                <a:extLst>
                  <a:ext uri="{FF2B5EF4-FFF2-40B4-BE49-F238E27FC236}">
                    <a16:creationId xmlns:a16="http://schemas.microsoft.com/office/drawing/2014/main" id="{957EE2C3-09C9-F442-8C0F-F7DF3EDC4C5D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50353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0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99;p1">
                <a:extLst>
                  <a:ext uri="{FF2B5EF4-FFF2-40B4-BE49-F238E27FC236}">
                    <a16:creationId xmlns:a16="http://schemas.microsoft.com/office/drawing/2014/main" id="{A74F4707-2E7C-D945-BD2A-9F623C05D55F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100;p1">
                <a:extLst>
                  <a:ext uri="{FF2B5EF4-FFF2-40B4-BE49-F238E27FC236}">
                    <a16:creationId xmlns:a16="http://schemas.microsoft.com/office/drawing/2014/main" id="{D76C1E72-4B8F-DC49-AF54-627492765095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1110104" cy="219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Plant Op. Costs</a:t>
                </a:r>
                <a:endParaRPr dirty="0"/>
              </a:p>
            </p:txBody>
          </p:sp>
          <p:sp>
            <p:nvSpPr>
              <p:cNvPr id="320" name="Google Shape;101;p1">
                <a:extLst>
                  <a:ext uri="{FF2B5EF4-FFF2-40B4-BE49-F238E27FC236}">
                    <a16:creationId xmlns:a16="http://schemas.microsoft.com/office/drawing/2014/main" id="{2B698EF1-95AA-7742-B09E-88EA8F2AFC6C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323" name="Google Shape;93;p1">
            <a:extLst>
              <a:ext uri="{FF2B5EF4-FFF2-40B4-BE49-F238E27FC236}">
                <a16:creationId xmlns:a16="http://schemas.microsoft.com/office/drawing/2014/main" id="{246970F8-5F6F-B545-9436-398929088B98}"/>
              </a:ext>
            </a:extLst>
          </p:cNvPr>
          <p:cNvGrpSpPr/>
          <p:nvPr/>
        </p:nvGrpSpPr>
        <p:grpSpPr>
          <a:xfrm>
            <a:off x="7445294" y="3883503"/>
            <a:ext cx="1672670" cy="266209"/>
            <a:chOff x="181335" y="3486298"/>
            <a:chExt cx="2745460" cy="556977"/>
          </a:xfrm>
        </p:grpSpPr>
        <p:grpSp>
          <p:nvGrpSpPr>
            <p:cNvPr id="324" name="Google Shape;94;p1">
              <a:extLst>
                <a:ext uri="{FF2B5EF4-FFF2-40B4-BE49-F238E27FC236}">
                  <a16:creationId xmlns:a16="http://schemas.microsoft.com/office/drawing/2014/main" id="{3FF16DEC-E2BC-2A40-B28B-9C1FC1262916}"/>
                </a:ext>
              </a:extLst>
            </p:cNvPr>
            <p:cNvGrpSpPr/>
            <p:nvPr/>
          </p:nvGrpSpPr>
          <p:grpSpPr>
            <a:xfrm>
              <a:off x="1699968" y="3521672"/>
              <a:ext cx="1226827" cy="160783"/>
              <a:chOff x="4954832" y="1080555"/>
              <a:chExt cx="1088747" cy="153552"/>
            </a:xfrm>
          </p:grpSpPr>
          <p:sp>
            <p:nvSpPr>
              <p:cNvPr id="330" name="Google Shape;95;p1">
                <a:extLst>
                  <a:ext uri="{FF2B5EF4-FFF2-40B4-BE49-F238E27FC236}">
                    <a16:creationId xmlns:a16="http://schemas.microsoft.com/office/drawing/2014/main" id="{2D0118FC-3CA2-EC48-A657-A82C1FEC1E51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331" name="Google Shape;96;p1">
                <a:extLst>
                  <a:ext uri="{FF2B5EF4-FFF2-40B4-BE49-F238E27FC236}">
                    <a16:creationId xmlns:a16="http://schemas.microsoft.com/office/drawing/2014/main" id="{C69DA556-9F6D-144F-BA1C-96D5FE3365B8}"/>
                  </a:ext>
                </a:extLst>
              </p:cNvPr>
              <p:cNvSpPr txBox="1"/>
              <p:nvPr/>
            </p:nvSpPr>
            <p:spPr>
              <a:xfrm>
                <a:off x="5713681" y="1086240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325" name="Google Shape;97;p1">
              <a:extLst>
                <a:ext uri="{FF2B5EF4-FFF2-40B4-BE49-F238E27FC236}">
                  <a16:creationId xmlns:a16="http://schemas.microsoft.com/office/drawing/2014/main" id="{5B3F4DE6-5905-F143-9D29-F5F75024C9F0}"/>
                </a:ext>
              </a:extLst>
            </p:cNvPr>
            <p:cNvGrpSpPr/>
            <p:nvPr/>
          </p:nvGrpSpPr>
          <p:grpSpPr>
            <a:xfrm>
              <a:off x="181335" y="3486298"/>
              <a:ext cx="1275292" cy="556977"/>
              <a:chOff x="4934192" y="1046770"/>
              <a:chExt cx="1131757" cy="531927"/>
            </a:xfrm>
          </p:grpSpPr>
          <p:sp>
            <p:nvSpPr>
              <p:cNvPr id="326" name="Google Shape;98;p1">
                <a:extLst>
                  <a:ext uri="{FF2B5EF4-FFF2-40B4-BE49-F238E27FC236}">
                    <a16:creationId xmlns:a16="http://schemas.microsoft.com/office/drawing/2014/main" id="{15CBDC52-54EA-8F47-870D-99AEA300A117}"/>
                  </a:ext>
                </a:extLst>
              </p:cNvPr>
              <p:cNvSpPr/>
              <p:nvPr/>
            </p:nvSpPr>
            <p:spPr>
              <a:xfrm>
                <a:off x="4934192" y="1046770"/>
                <a:ext cx="1131757" cy="53192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>
                    <a:solidFill>
                      <a:srgbClr val="002C46"/>
                    </a:solidFill>
                  </a:rPr>
                  <a:t>$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99;p1">
                <a:extLst>
                  <a:ext uri="{FF2B5EF4-FFF2-40B4-BE49-F238E27FC236}">
                    <a16:creationId xmlns:a16="http://schemas.microsoft.com/office/drawing/2014/main" id="{24967D78-4B8C-D142-B068-DD4B0D54EBC2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100;p1">
                <a:extLst>
                  <a:ext uri="{FF2B5EF4-FFF2-40B4-BE49-F238E27FC236}">
                    <a16:creationId xmlns:a16="http://schemas.microsoft.com/office/drawing/2014/main" id="{3521B62A-B58E-F34C-A13E-225FFAB1AAB6}"/>
                  </a:ext>
                </a:extLst>
              </p:cNvPr>
              <p:cNvSpPr txBox="1"/>
              <p:nvPr/>
            </p:nvSpPr>
            <p:spPr>
              <a:xfrm>
                <a:off x="4938447" y="1074676"/>
                <a:ext cx="769475" cy="219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W-Transact</a:t>
                </a:r>
                <a:endParaRPr dirty="0"/>
              </a:p>
            </p:txBody>
          </p:sp>
          <p:sp>
            <p:nvSpPr>
              <p:cNvPr id="329" name="Google Shape;101;p1">
                <a:extLst>
                  <a:ext uri="{FF2B5EF4-FFF2-40B4-BE49-F238E27FC236}">
                    <a16:creationId xmlns:a16="http://schemas.microsoft.com/office/drawing/2014/main" id="{CB801364-8E94-FA4C-88F5-5DEA405F993C}"/>
                  </a:ext>
                </a:extLst>
              </p:cNvPr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grpSp>
        <p:nvGrpSpPr>
          <p:cNvPr id="332" name="Google Shape;45;p1">
            <a:extLst>
              <a:ext uri="{FF2B5EF4-FFF2-40B4-BE49-F238E27FC236}">
                <a16:creationId xmlns:a16="http://schemas.microsoft.com/office/drawing/2014/main" id="{AD71A85E-6061-1D45-9352-E0924A54770A}"/>
              </a:ext>
            </a:extLst>
          </p:cNvPr>
          <p:cNvGrpSpPr/>
          <p:nvPr/>
        </p:nvGrpSpPr>
        <p:grpSpPr>
          <a:xfrm>
            <a:off x="7168047" y="3633959"/>
            <a:ext cx="194879" cy="207334"/>
            <a:chOff x="4283114" y="-597224"/>
            <a:chExt cx="170332" cy="170332"/>
          </a:xfrm>
        </p:grpSpPr>
        <p:sp>
          <p:nvSpPr>
            <p:cNvPr id="333" name="Google Shape;46;p1">
              <a:extLst>
                <a:ext uri="{FF2B5EF4-FFF2-40B4-BE49-F238E27FC236}">
                  <a16:creationId xmlns:a16="http://schemas.microsoft.com/office/drawing/2014/main" id="{7120EA8A-F3EE-BF4D-A251-2857444EF217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47;p1">
              <a:extLst>
                <a:ext uri="{FF2B5EF4-FFF2-40B4-BE49-F238E27FC236}">
                  <a16:creationId xmlns:a16="http://schemas.microsoft.com/office/drawing/2014/main" id="{582109E4-2D16-CD42-8A4F-4E6F76D2DBCD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4FDB4A-2F1B-0F4D-B4CD-FEE001B0DD25}"/>
              </a:ext>
            </a:extLst>
          </p:cNvPr>
          <p:cNvSpPr/>
          <p:nvPr/>
        </p:nvSpPr>
        <p:spPr>
          <a:xfrm>
            <a:off x="6221231" y="4215957"/>
            <a:ext cx="2478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900" dirty="0"/>
              <a:t>DS </a:t>
            </a:r>
            <a:r>
              <a:rPr lang="en-US" sz="900" dirty="0" err="1"/>
              <a:t>Kootha</a:t>
            </a:r>
            <a:r>
              <a:rPr lang="en-US" sz="900" dirty="0"/>
              <a:t> Hydrogen By Product 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900" dirty="0"/>
              <a:t>Plant Maintenance 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900" dirty="0"/>
              <a:t>Plant Op. Costs 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900" dirty="0"/>
              <a:t>Projects </a:t>
            </a:r>
            <a:r>
              <a:rPr lang="en-US" sz="900" dirty="0" err="1"/>
              <a:t>Opex</a:t>
            </a:r>
            <a:r>
              <a:rPr lang="en-US" sz="900" dirty="0"/>
              <a:t> 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900" dirty="0"/>
              <a:t>Admin 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900" dirty="0"/>
              <a:t>Plant Outages</a:t>
            </a:r>
          </a:p>
        </p:txBody>
      </p:sp>
      <p:grpSp>
        <p:nvGrpSpPr>
          <p:cNvPr id="365" name="Google Shape;45;p1">
            <a:extLst>
              <a:ext uri="{FF2B5EF4-FFF2-40B4-BE49-F238E27FC236}">
                <a16:creationId xmlns:a16="http://schemas.microsoft.com/office/drawing/2014/main" id="{C5AA083C-77AC-464C-B219-AE07AA848080}"/>
              </a:ext>
            </a:extLst>
          </p:cNvPr>
          <p:cNvGrpSpPr/>
          <p:nvPr/>
        </p:nvGrpSpPr>
        <p:grpSpPr>
          <a:xfrm>
            <a:off x="5929044" y="4522966"/>
            <a:ext cx="194879" cy="207334"/>
            <a:chOff x="4283114" y="-597224"/>
            <a:chExt cx="170332" cy="170332"/>
          </a:xfrm>
        </p:grpSpPr>
        <p:sp>
          <p:nvSpPr>
            <p:cNvPr id="366" name="Google Shape;46;p1">
              <a:extLst>
                <a:ext uri="{FF2B5EF4-FFF2-40B4-BE49-F238E27FC236}">
                  <a16:creationId xmlns:a16="http://schemas.microsoft.com/office/drawing/2014/main" id="{CB3E9573-7D14-CC40-BD72-B2A712449F87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47;p1">
              <a:extLst>
                <a:ext uri="{FF2B5EF4-FFF2-40B4-BE49-F238E27FC236}">
                  <a16:creationId xmlns:a16="http://schemas.microsoft.com/office/drawing/2014/main" id="{A78396CF-5D70-3843-84B9-FD3B12725F52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45;p1">
            <a:extLst>
              <a:ext uri="{FF2B5EF4-FFF2-40B4-BE49-F238E27FC236}">
                <a16:creationId xmlns:a16="http://schemas.microsoft.com/office/drawing/2014/main" id="{EB63BCCA-5EA5-0F41-A706-4F26DE896393}"/>
              </a:ext>
            </a:extLst>
          </p:cNvPr>
          <p:cNvGrpSpPr/>
          <p:nvPr/>
        </p:nvGrpSpPr>
        <p:grpSpPr>
          <a:xfrm>
            <a:off x="4115340" y="2216856"/>
            <a:ext cx="194879" cy="207334"/>
            <a:chOff x="4283114" y="-597224"/>
            <a:chExt cx="170332" cy="170332"/>
          </a:xfrm>
        </p:grpSpPr>
        <p:sp>
          <p:nvSpPr>
            <p:cNvPr id="369" name="Google Shape;46;p1">
              <a:extLst>
                <a:ext uri="{FF2B5EF4-FFF2-40B4-BE49-F238E27FC236}">
                  <a16:creationId xmlns:a16="http://schemas.microsoft.com/office/drawing/2014/main" id="{7CF11CA1-2051-AE4A-8C44-3B7FC1F23460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47;p1">
              <a:extLst>
                <a:ext uri="{FF2B5EF4-FFF2-40B4-BE49-F238E27FC236}">
                  <a16:creationId xmlns:a16="http://schemas.microsoft.com/office/drawing/2014/main" id="{DE9B7CCE-6703-B34D-A3FE-508147B24A9C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153</Words>
  <Application>Microsoft Macintosh PowerPoint</Application>
  <PresentationFormat>On-screen Show (4:3)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Quattrocento Sans</vt:lpstr>
      <vt:lpstr>Wingdings</vt:lpstr>
      <vt:lpstr>Synergy_CF_YNR002</vt:lpstr>
      <vt:lpstr>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Hande Utku</cp:lastModifiedBy>
  <cp:revision>14</cp:revision>
  <dcterms:created xsi:type="dcterms:W3CDTF">2019-05-15T15:57:18Z</dcterms:created>
  <dcterms:modified xsi:type="dcterms:W3CDTF">2020-10-05T21:11:21Z</dcterms:modified>
</cp:coreProperties>
</file>