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85357" autoAdjust="0"/>
  </p:normalViewPr>
  <p:slideViewPr>
    <p:cSldViewPr snapToGrid="0">
      <p:cViewPr varScale="1">
        <p:scale>
          <a:sx n="68" d="100"/>
          <a:sy n="68" d="100"/>
        </p:scale>
        <p:origin x="17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EBC27-3C92-DF40-81E2-50E2258292AA}" type="datetimeFigureOut">
              <a:rPr lang="zh-CN" altLang="en-US"/>
              <a:t>2025/3/12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2B3B1-C204-5A46-AA13-7B4CAFF35EC8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6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87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74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68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55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88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28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90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53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139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85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3FCE5-64A3-3F48-8FE4-AFF90259B521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968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等线</vt:lpstr>
      <vt:lpstr>Arial</vt:lpstr>
      <vt:lpstr>Office 主题​​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siqi D</dc:creator>
  <cp:lastModifiedBy>岑罕 杜</cp:lastModifiedBy>
  <cp:revision>286</cp:revision>
  <dcterms:created xsi:type="dcterms:W3CDTF">2023-03-17T14:22:59Z</dcterms:created>
  <dcterms:modified xsi:type="dcterms:W3CDTF">2025-03-11T19:39:56Z</dcterms:modified>
</cp:coreProperties>
</file>