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1173" r:id="rId2"/>
    <p:sldId id="21174" r:id="rId3"/>
    <p:sldId id="258" r:id="rId4"/>
    <p:sldId id="21175" r:id="rId10"/>
    <p:sldId id="2117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5357" autoAdjust="0"/>
  </p:normalViewPr>
  <p:slideViewPr>
    <p:cSldViewPr snapToGrid="0">
      <p:cViewPr varScale="1">
        <p:scale>
          <a:sx n="69" d="100"/>
          <a:sy n="69" d="100"/>
        </p:scale>
        <p:origin x="17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8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BC27-3C92-DF40-81E2-50E2258292AA}" type="datetimeFigureOut">
              <a:rPr lang="zh-CN" altLang="en-US"/>
              <a:t>2024/5/3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B3B1-C204-5A46-AA13-7B4CAFF35EC8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请根据月报上面的信息对</a:t>
            </a:r>
            <a:r>
              <a:rPr kumimoji="1" lang="zh-CN" altLang="en-US" dirty="0"/>
              <a:t>事奉名单</a:t>
            </a:r>
            <a:r>
              <a:rPr lang="zh-CN" altLang="en-US" dirty="0"/>
              <a:t>进行更改。当月的月报可以在团契的网站上找到（</a:t>
            </a:r>
            <a:r>
              <a:rPr lang="en-US" altLang="zh-CN" dirty="0"/>
              <a:t>www.ccg-bremen.de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主日崇拜：黑体</a:t>
            </a:r>
            <a:r>
              <a:rPr kumimoji="1" lang="en-US" altLang="zh-CN" dirty="0"/>
              <a:t>66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日期：黑体</a:t>
            </a:r>
            <a:r>
              <a:rPr kumimoji="1" lang="en-US" altLang="zh-CN" dirty="0"/>
              <a:t>32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每月第一周是圣餐崇拜。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此页不需要修改。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标题：主在圣殿中（黑体，</a:t>
            </a:r>
            <a:r>
              <a:rPr kumimoji="1" lang="en-US" altLang="zh-CN" dirty="0"/>
              <a:t>42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r>
              <a:rPr kumimoji="1" lang="zh-CN" altLang="en-US"/>
              <a:t>内容：主在圣殿中（黑体，</a:t>
            </a:r>
            <a:r>
              <a:rPr kumimoji="1" lang="en-US" altLang="zh-CN" dirty="0"/>
              <a:t>66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B3B1-C204-5A46-AA13-7B4CAFF35EC8}" type="slidenum">
              <a:r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319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7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5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2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3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8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662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5DEAC2-1FB9-8D89-5D1C-45F74410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9A1FCE-BC0D-FA8A-20D3-9C426934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33784"/>
              </p:ext>
            </p:extLst>
          </p:nvPr>
        </p:nvGraphicFramePr>
        <p:xfrm>
          <a:off x="1840523" y="1630679"/>
          <a:ext cx="5545015" cy="3465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8262">
                  <a:extLst>
                    <a:ext uri="{9D8B030D-6E8A-4147-A177-3AD203B41FA5}">
                      <a16:colId xmlns:a16="http://schemas.microsoft.com/office/drawing/2014/main" val="3225629097"/>
                    </a:ext>
                  </a:extLst>
                </a:gridCol>
                <a:gridCol w="3726753">
                  <a:extLst>
                    <a:ext uri="{9D8B030D-6E8A-4147-A177-3AD203B41FA5}">
                      <a16:colId xmlns:a16="http://schemas.microsoft.com/office/drawing/2014/main" val="3195027110"/>
                    </a:ext>
                  </a:extLst>
                </a:gridCol>
              </a:tblGrid>
              <a:tr h="5775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今日事奉</a:t>
                      </a:r>
                      <a:r>
                        <a:rPr lang="zh-CN" altLang="en-US" sz="2400" dirty="0"/>
                        <a:t>名单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86288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证道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/>
                        <a:t>宋景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414024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司会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俞秀英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008387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PPT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施清源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727586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接待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2400" dirty="0"/>
                        <a:t>Monica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956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儿童主日学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陈梁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5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306820-28B9-787E-1B05-D31CC74A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0017A2-0C5F-F2D0-6A83-0B0C19BE9D59}"/>
              </a:ext>
            </a:extLst>
          </p:cNvPr>
          <p:cNvSpPr txBox="1"/>
          <p:nvPr/>
        </p:nvSpPr>
        <p:spPr>
          <a:xfrm>
            <a:off x="3027030" y="2387168"/>
            <a:ext cx="3089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2024</a:t>
            </a:r>
            <a:r>
              <a:rPr kumimoji="1" lang="zh-CN" alt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年</a:t>
            </a:r>
            <a:r>
              <a:rPr kumimoji="1" lang="en-US" altLang="zh-CN" sz="32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7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月</a:t>
            </a: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2C0AA-34BE-D116-AEBC-DC7600DFBF22}"/>
              </a:ext>
            </a:extLst>
          </p:cNvPr>
          <p:cNvSpPr txBox="1"/>
          <p:nvPr/>
        </p:nvSpPr>
        <p:spPr>
          <a:xfrm>
            <a:off x="2600926" y="1243336"/>
            <a:ext cx="394214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none" strike="noStrike" kern="1200" cap="none" spc="0" normalizeH="0" baseline="0" noProof="0">
                <a:ln w="19050" cap="flat">
                  <a:solidFill>
                    <a:prstClr val="white"/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圣餐崇拜</a:t>
            </a:r>
          </a:p>
        </p:txBody>
      </p:sp>
    </p:spTree>
    <p:extLst>
      <p:ext uri="{BB962C8B-B14F-4D97-AF65-F5344CB8AC3E}">
        <p14:creationId xmlns:p14="http://schemas.microsoft.com/office/powerpoint/2010/main" val="20799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06C04-D56C-0950-9CF6-81268DF251DB}"/>
              </a:ext>
            </a:extLst>
          </p:cNvPr>
          <p:cNvSpPr txBox="1">
            <a:spLocks/>
          </p:cNvSpPr>
          <p:nvPr/>
        </p:nvSpPr>
        <p:spPr bwMode="auto">
          <a:xfrm>
            <a:off x="0" y="1156678"/>
            <a:ext cx="9143999" cy="454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de-DE" sz="6600" b="0">
                <a:solidFill>
                  <a:srgbClr val="000000"/>
                </a:solidFill>
              </a:rPr>
              <a:t>主在圣殿中</a:t>
            </a:r>
            <a:endParaRPr lang="en-US" altLang="zh-CN" sz="6600" b="0" dirty="0">
              <a:solidFill>
                <a:srgbClr val="000000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9AC96F1-9586-B830-BCFF-0244AAE6755A}"/>
              </a:ext>
            </a:extLst>
          </p:cNvPr>
          <p:cNvSpPr txBox="1">
            <a:spLocks/>
          </p:cNvSpPr>
          <p:nvPr/>
        </p:nvSpPr>
        <p:spPr bwMode="auto">
          <a:xfrm>
            <a:off x="1046747" y="0"/>
            <a:ext cx="6629709" cy="110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de-DE" b="0">
                <a:solidFill>
                  <a:schemeClr val="accent5">
                    <a:lumMod val="75000"/>
                  </a:schemeClr>
                </a:solidFill>
              </a:rPr>
              <a:t>主在圣殿中</a:t>
            </a:r>
            <a:endParaRPr lang="de-DE" altLang="zh-CN" b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39123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47600" y="0"/>
            <a:ext cx="8096399" cy="110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lang="zh-CN" sz="4200">
                <a:solidFill>
                  <a:srgbClr val="2E75B6"/>
                </a:solidFill>
                <a:latin typeface="黑体"/>
              </a:defRPr>
            </a:pPr>
            <a:r>
              <a:t>赐福于你 1/2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24800"/>
            <a:ext cx="9144000" cy="43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zh-CN" sz="4400">
                <a:latin typeface="黑体"/>
              </a:defRPr>
            </a:pPr>
            <a:r>
              <a:t>愿主的恩惠慈爱与你同在</a:t>
            </a:r>
            <a:br/>
            <a:r>
              <a:t>        愿主的灵时时围绕</a:t>
            </a:r>
            <a:br/>
            <a:r>
              <a:t>        恩典降下 赐福于你</a:t>
            </a:r>
            <a:br/>
            <a:r>
              <a:t>        平安喜乐天天充满你</a:t>
            </a:r>
          </a:p>
        </p:txBody>
      </p:sp>
      <p:pic>
        <p:nvPicPr>
          <p:cNvPr id="4" name="生日歌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50400" y="6044400"/>
            <a:ext cx="1800000" cy="820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47600" y="0"/>
            <a:ext cx="8096399" cy="110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lang="zh-CN" sz="4200">
                <a:solidFill>
                  <a:srgbClr val="2E75B6"/>
                </a:solidFill>
                <a:latin typeface="黑体"/>
              </a:defRPr>
            </a:pPr>
            <a:r>
              <a:t>赐福于你 2/2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24800"/>
            <a:ext cx="9144000" cy="435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zh-CN" sz="4400">
                <a:latin typeface="黑体"/>
              </a:defRPr>
            </a:pPr>
            <a:r>
              <a:t>赐福于你 赐福于你</a:t>
            </a:r>
            <a:br/>
            <a:r>
              <a:t>        平安喜乐天天充满你</a:t>
            </a:r>
            <a:br/>
            <a:r>
              <a:t>        赐福于你 赐福与你                                                                    </a:t>
            </a:r>
            <a:br/>
            <a:r>
              <a:t>        平安喜乐天天充满你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全屏显示(4:3)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 D</dc:creator>
  <cp:lastModifiedBy>岑罕 杜</cp:lastModifiedBy>
  <cp:revision>284</cp:revision>
  <dcterms:created xsi:type="dcterms:W3CDTF">2023-03-17T14:22:59Z</dcterms:created>
  <dcterms:modified xsi:type="dcterms:W3CDTF">2024-05-03T21:14:33Z</dcterms:modified>
</cp:coreProperties>
</file>