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1173" r:id="rId2"/>
    <p:sldId id="21174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4" autoAdjust="0"/>
    <p:restoredTop sz="85357" autoAdjust="0"/>
  </p:normalViewPr>
  <p:slideViewPr>
    <p:cSldViewPr snapToGrid="0">
      <p:cViewPr varScale="1">
        <p:scale>
          <a:sx n="69" d="100"/>
          <a:sy n="69" d="100"/>
        </p:scale>
        <p:origin x="173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45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EBC27-3C92-DF40-81E2-50E2258292AA}" type="datetimeFigureOut">
              <a:rPr lang="zh-CN" altLang="en-US"/>
              <a:t>2024/1/15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2B3B1-C204-5A46-AA13-7B4CAFF35EC8}" type="slidenum">
              <a:r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660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请根据月报上面的信息对</a:t>
            </a:r>
            <a:r>
              <a:rPr kumimoji="1" lang="zh-CN" altLang="en-US" dirty="0"/>
              <a:t>事奉名单</a:t>
            </a:r>
            <a:r>
              <a:rPr lang="zh-CN" altLang="en-US" dirty="0"/>
              <a:t>进行更改。当月的月报可以在团契的网站上找到（</a:t>
            </a:r>
            <a:r>
              <a:rPr lang="en-US" altLang="zh-CN" dirty="0"/>
              <a:t>www.ccg-bremen.de</a:t>
            </a:r>
            <a:r>
              <a:rPr lang="zh-CN" altLang="en-US" dirty="0"/>
              <a:t>）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72B3B1-C204-5A46-AA13-7B4CAFF35EC8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7013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主日崇拜：黑体</a:t>
            </a:r>
            <a:r>
              <a:rPr kumimoji="1" lang="en-US" altLang="zh-CN" dirty="0"/>
              <a:t>66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日期：黑体</a:t>
            </a:r>
            <a:r>
              <a:rPr kumimoji="1" lang="en-US" altLang="zh-CN" dirty="0"/>
              <a:t>32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en-US" altLang="zh-CN" dirty="0"/>
              <a:t>3.</a:t>
            </a:r>
            <a:r>
              <a:rPr kumimoji="1" lang="zh-CN" altLang="en-US" dirty="0"/>
              <a:t>每月第一周是圣餐崇拜。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72B3B1-C204-5A46-AA13-7B4CAFF35EC8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4303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/>
              <a:t>此页不需要修改。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/>
              <a:t>标题：主在圣殿中（黑体，</a:t>
            </a:r>
            <a:r>
              <a:rPr kumimoji="1" lang="en-US" altLang="zh-CN" dirty="0"/>
              <a:t>42</a:t>
            </a:r>
            <a:r>
              <a:rPr kumimoji="1" lang="zh-CN" altLang="en-US"/>
              <a:t>）</a:t>
            </a:r>
            <a:endParaRPr kumimoji="1" lang="en-US" altLang="zh-CN" dirty="0"/>
          </a:p>
          <a:p>
            <a:r>
              <a:rPr kumimoji="1" lang="zh-CN" altLang="en-US"/>
              <a:t>内容：主在圣殿中（黑体，</a:t>
            </a:r>
            <a:r>
              <a:rPr kumimoji="1" lang="en-US" altLang="zh-CN" dirty="0"/>
              <a:t>66</a:t>
            </a:r>
            <a:r>
              <a:rPr kumimoji="1" lang="zh-CN" altLang="en-US"/>
              <a:t>）</a:t>
            </a:r>
            <a:endParaRPr kumimoji="1" lang="en-US" altLang="zh-CN" dirty="0"/>
          </a:p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2B3B1-C204-5A46-AA13-7B4CAFF35EC8}" type="slidenum">
              <a:rPr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7531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FCE5-64A3-3F48-8FE4-AFF90259B521}" type="datetimeFigureOut">
              <a:rPr kumimoji="1" lang="zh-CN" altLang="en-US" smtClean="0"/>
              <a:t>2024/1/15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402C-CD9B-304C-88CA-962A8E780B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873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FCE5-64A3-3F48-8FE4-AFF90259B521}" type="datetimeFigureOut">
              <a:rPr kumimoji="1" lang="zh-CN" altLang="en-US" smtClean="0"/>
              <a:t>2024/1/15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402C-CD9B-304C-88CA-962A8E780B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4746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FCE5-64A3-3F48-8FE4-AFF90259B521}" type="datetimeFigureOut">
              <a:rPr kumimoji="1" lang="zh-CN" altLang="en-US" smtClean="0"/>
              <a:t>2024/1/15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402C-CD9B-304C-88CA-962A8E780B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8681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FCE5-64A3-3F48-8FE4-AFF90259B521}" type="datetimeFigureOut">
              <a:rPr kumimoji="1" lang="zh-CN" altLang="en-US" smtClean="0"/>
              <a:t>2024/1/15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402C-CD9B-304C-88CA-962A8E780B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2559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FCE5-64A3-3F48-8FE4-AFF90259B521}" type="datetimeFigureOut">
              <a:rPr kumimoji="1" lang="zh-CN" altLang="en-US" smtClean="0"/>
              <a:t>2024/1/15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402C-CD9B-304C-88CA-962A8E780B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7883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FCE5-64A3-3F48-8FE4-AFF90259B521}" type="datetimeFigureOut">
              <a:rPr kumimoji="1" lang="zh-CN" altLang="en-US" smtClean="0"/>
              <a:t>2024/1/15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402C-CD9B-304C-88CA-962A8E780B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2289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FCE5-64A3-3F48-8FE4-AFF90259B521}" type="datetimeFigureOut">
              <a:rPr kumimoji="1" lang="zh-CN" altLang="en-US" smtClean="0"/>
              <a:t>2024/1/15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402C-CD9B-304C-88CA-962A8E780B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2900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FCE5-64A3-3F48-8FE4-AFF90259B521}" type="datetimeFigureOut">
              <a:rPr kumimoji="1" lang="zh-CN" altLang="en-US" smtClean="0"/>
              <a:t>2024/1/15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402C-CD9B-304C-88CA-962A8E780B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8534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FCE5-64A3-3F48-8FE4-AFF90259B521}" type="datetimeFigureOut">
              <a:rPr kumimoji="1" lang="zh-CN" altLang="en-US" smtClean="0"/>
              <a:t>2024/1/15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402C-CD9B-304C-88CA-962A8E780B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1398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FCE5-64A3-3F48-8FE4-AFF90259B521}" type="datetimeFigureOut">
              <a:rPr kumimoji="1" lang="zh-CN" altLang="en-US" smtClean="0"/>
              <a:t>2024/1/15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402C-CD9B-304C-88CA-962A8E780B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8854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FCE5-64A3-3F48-8FE4-AFF90259B521}" type="datetimeFigureOut">
              <a:rPr kumimoji="1" lang="zh-CN" altLang="en-US" smtClean="0"/>
              <a:t>2024/1/15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402C-CD9B-304C-88CA-962A8E780B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3376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3FCE5-64A3-3F48-8FE4-AFF90259B521}" type="datetimeFigureOut">
              <a:rPr kumimoji="1" lang="zh-CN" altLang="en-US" smtClean="0"/>
              <a:t>2024/1/15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0402C-CD9B-304C-88CA-962A8E780B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9682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05DEAC2-1FB9-8D89-5D1C-45F744108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CE9A1FCE-BC0D-FA8A-20D3-9C4269344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163061"/>
              </p:ext>
            </p:extLst>
          </p:nvPr>
        </p:nvGraphicFramePr>
        <p:xfrm>
          <a:off x="1840523" y="1630680"/>
          <a:ext cx="5545015" cy="355091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18262">
                  <a:extLst>
                    <a:ext uri="{9D8B030D-6E8A-4147-A177-3AD203B41FA5}">
                      <a16:colId xmlns:a16="http://schemas.microsoft.com/office/drawing/2014/main" val="3225629097"/>
                    </a:ext>
                  </a:extLst>
                </a:gridCol>
                <a:gridCol w="3726753">
                  <a:extLst>
                    <a:ext uri="{9D8B030D-6E8A-4147-A177-3AD203B41FA5}">
                      <a16:colId xmlns:a16="http://schemas.microsoft.com/office/drawing/2014/main" val="3195027110"/>
                    </a:ext>
                  </a:extLst>
                </a:gridCol>
              </a:tblGrid>
              <a:tr h="507274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de-DE" sz="2400" dirty="0"/>
                        <a:t>今日事奉</a:t>
                      </a:r>
                      <a:r>
                        <a:rPr lang="zh-CN" altLang="en-US" sz="2400" dirty="0"/>
                        <a:t>名单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386288"/>
                  </a:ext>
                </a:extLst>
              </a:tr>
              <a:tr h="50727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/>
                        <a:t>证道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de-DE" sz="2400"/>
                        <a:t>宋景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5414024"/>
                  </a:ext>
                </a:extLst>
              </a:tr>
              <a:tr h="50727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/>
                        <a:t>司会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de-DE" sz="2400" dirty="0"/>
                        <a:t>俞秀英 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0008387"/>
                  </a:ext>
                </a:extLst>
              </a:tr>
              <a:tr h="5072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PPT</a:t>
                      </a:r>
                      <a:endParaRPr lang="zh-CN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de-DE" sz="2400" dirty="0"/>
                        <a:t>施清源</a:t>
                      </a:r>
                      <a:r>
                        <a:rPr lang="zh-CN" altLang="en-US" sz="2400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4727586"/>
                  </a:ext>
                </a:extLst>
              </a:tr>
              <a:tr h="50727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/>
                        <a:t>场务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de-DE" sz="2400" dirty="0"/>
                        <a:t>桂述豫</a:t>
                      </a:r>
                      <a:r>
                        <a:rPr lang="zh-CN" altLang="en-US" sz="2400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2121221"/>
                  </a:ext>
                </a:extLst>
              </a:tr>
              <a:tr h="50727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/>
                        <a:t>接待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zh-CN" sz="2400" dirty="0"/>
                        <a:t>Monica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01956"/>
                  </a:ext>
                </a:extLst>
              </a:tr>
              <a:tr h="50727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/>
                        <a:t>儿童主日学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de-DE" sz="2400" dirty="0"/>
                        <a:t>陈梁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3151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9093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7306820-28B9-787E-1B05-D31CC74AE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60017A2-0C5F-F2D0-6A83-0B0C19BE9D59}"/>
              </a:ext>
            </a:extLst>
          </p:cNvPr>
          <p:cNvSpPr txBox="1"/>
          <p:nvPr/>
        </p:nvSpPr>
        <p:spPr>
          <a:xfrm>
            <a:off x="3027030" y="2387168"/>
            <a:ext cx="3089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de-DE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cs typeface="+mn-cs"/>
              </a:rPr>
              <a:t>2023</a:t>
            </a:r>
            <a:r>
              <a:rPr kumimoji="1" lang="zh-CN" altLang="de-DE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cs typeface="+mn-cs"/>
              </a:rPr>
              <a:t>年</a:t>
            </a:r>
            <a:r>
              <a:rPr kumimoji="1" lang="en-US" altLang="zh-CN" sz="3200" b="1" dirty="0">
                <a:solidFill>
                  <a:prstClr val="white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10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cs typeface="+mn-cs"/>
              </a:rPr>
              <a:t>月</a:t>
            </a:r>
            <a:r>
              <a:rPr kumimoji="1" lang="de-DE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cs typeface="+mn-cs"/>
              </a:rPr>
              <a:t>15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cs typeface="+mn-cs"/>
              </a:rPr>
              <a:t>日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1A2C0AA-34BE-D116-AEBC-DC7600DFBF22}"/>
              </a:ext>
            </a:extLst>
          </p:cNvPr>
          <p:cNvSpPr txBox="1"/>
          <p:nvPr/>
        </p:nvSpPr>
        <p:spPr>
          <a:xfrm>
            <a:off x="2600926" y="1243336"/>
            <a:ext cx="3942148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6600" b="1" i="0" u="none" strike="noStrike" kern="1200" cap="none" spc="0" normalizeH="0" baseline="0" noProof="0">
                <a:ln w="19050" cap="flat">
                  <a:solidFill>
                    <a:prstClr val="white"/>
                  </a:solidFill>
                </a:ln>
                <a:solidFill>
                  <a:srgbClr val="002060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cs typeface="+mn-cs"/>
              </a:rPr>
              <a:t>主日崇拜</a:t>
            </a:r>
          </a:p>
        </p:txBody>
      </p:sp>
    </p:spTree>
    <p:extLst>
      <p:ext uri="{BB962C8B-B14F-4D97-AF65-F5344CB8AC3E}">
        <p14:creationId xmlns:p14="http://schemas.microsoft.com/office/powerpoint/2010/main" val="2079972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F06C04-D56C-0950-9CF6-81268DF251DB}"/>
              </a:ext>
            </a:extLst>
          </p:cNvPr>
          <p:cNvSpPr txBox="1">
            <a:spLocks/>
          </p:cNvSpPr>
          <p:nvPr/>
        </p:nvSpPr>
        <p:spPr bwMode="auto">
          <a:xfrm>
            <a:off x="0" y="1156678"/>
            <a:ext cx="9143999" cy="4544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anchor="ctr"/>
          <a:lstStyle>
            <a:lvl1pPr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defRPr sz="420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/>
            <a:r>
              <a:rPr lang="zh-CN" altLang="de-DE" sz="6600" b="0">
                <a:solidFill>
                  <a:srgbClr val="000000"/>
                </a:solidFill>
              </a:rPr>
              <a:t>主在圣殿中</a:t>
            </a:r>
            <a:endParaRPr lang="en-US" altLang="zh-CN" sz="6600" b="0" dirty="0">
              <a:solidFill>
                <a:srgbClr val="000000"/>
              </a:solidFill>
            </a:endParaRP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E9AC96F1-9586-B830-BCFF-0244AAE6755A}"/>
              </a:ext>
            </a:extLst>
          </p:cNvPr>
          <p:cNvSpPr txBox="1">
            <a:spLocks/>
          </p:cNvSpPr>
          <p:nvPr/>
        </p:nvSpPr>
        <p:spPr bwMode="auto">
          <a:xfrm>
            <a:off x="1046747" y="0"/>
            <a:ext cx="6629709" cy="1106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defRPr sz="420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zh-CN" altLang="de-DE" b="0">
                <a:solidFill>
                  <a:schemeClr val="accent5">
                    <a:lumMod val="75000"/>
                  </a:schemeClr>
                </a:solidFill>
              </a:rPr>
              <a:t>主在圣殿中</a:t>
            </a:r>
            <a:endParaRPr lang="de-DE" altLang="zh-CN" b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939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127</Words>
  <Application>Microsoft Office PowerPoint</Application>
  <PresentationFormat>全屏显示(4:3)</PresentationFormat>
  <Paragraphs>28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SimHei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siqi D</dc:creator>
  <cp:lastModifiedBy>岑罕 杜</cp:lastModifiedBy>
  <cp:revision>283</cp:revision>
  <dcterms:created xsi:type="dcterms:W3CDTF">2023-03-17T14:22:59Z</dcterms:created>
  <dcterms:modified xsi:type="dcterms:W3CDTF">2024-01-15T14:46:36Z</dcterms:modified>
</cp:coreProperties>
</file>