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864E-289E-4F08-985C-CE4F55C43643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4D2E-B7E3-4ABC-BEC1-872E570E7E4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8530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340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8675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841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761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499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84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97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575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25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859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608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8546-FA97-49AC-88F1-2CDC0395BB79}" type="datetimeFigureOut">
              <a:rPr lang="tr-TR" smtClean="0"/>
              <a:pPr/>
              <a:t>04.02.2016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8C7B-4534-4C2F-A61E-A0B23881C6A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0190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225" y="1051955"/>
            <a:ext cx="3781878" cy="90384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2" idx="0"/>
          </p:cNvCxnSpPr>
          <p:nvPr/>
        </p:nvCxnSpPr>
        <p:spPr>
          <a:xfrm flipV="1">
            <a:off x="3020164" y="1051955"/>
            <a:ext cx="0" cy="23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94486" y="1655805"/>
            <a:ext cx="8238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02659" y="1655805"/>
            <a:ext cx="16476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0165" y="1015098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237216" y="1808871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</a:t>
            </a:r>
            <a:r>
              <a:rPr lang="tr-TR" baseline="-25000" dirty="0"/>
              <a:t>o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4674973" y="2075935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020164" y="486032"/>
            <a:ext cx="1" cy="20512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7254" y="147478"/>
            <a:ext cx="213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Critical Section</a:t>
            </a:r>
            <a:endParaRPr lang="tr-TR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830" y="4122092"/>
            <a:ext cx="2276475" cy="9620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301579" y="4992130"/>
            <a:ext cx="8237" cy="4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4519" y="4308389"/>
            <a:ext cx="16476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53765" y="4308389"/>
            <a:ext cx="914400" cy="914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10965" y="4308389"/>
            <a:ext cx="51360" cy="5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0"/>
          </p:cNvCxnSpPr>
          <p:nvPr/>
        </p:nvCxnSpPr>
        <p:spPr>
          <a:xfrm flipV="1">
            <a:off x="3310965" y="4279900"/>
            <a:ext cx="51360" cy="28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29225" y="5577840"/>
            <a:ext cx="10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32" name="TextBox 31"/>
          <p:cNvSpPr txBox="1"/>
          <p:nvPr/>
        </p:nvSpPr>
        <p:spPr>
          <a:xfrm>
            <a:off x="3055751" y="4807464"/>
            <a:ext cx="15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33" name="TextBox 32"/>
          <p:cNvSpPr txBox="1"/>
          <p:nvPr/>
        </p:nvSpPr>
        <p:spPr>
          <a:xfrm>
            <a:off x="3606113" y="4122092"/>
            <a:ext cx="11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</a:t>
            </a:r>
          </a:p>
        </p:txBody>
      </p:sp>
      <p:sp>
        <p:nvSpPr>
          <p:cNvPr id="34" name="Plus 33"/>
          <p:cNvSpPr/>
          <p:nvPr/>
        </p:nvSpPr>
        <p:spPr>
          <a:xfrm>
            <a:off x="2936344" y="2607054"/>
            <a:ext cx="167640" cy="111112"/>
          </a:xfrm>
          <a:prstGeom prst="mathPlus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V="1">
            <a:off x="3020164" y="1503877"/>
            <a:ext cx="1005017" cy="1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</p:cNvCxnSpPr>
          <p:nvPr/>
        </p:nvCxnSpPr>
        <p:spPr>
          <a:xfrm flipH="1" flipV="1">
            <a:off x="2050422" y="1217957"/>
            <a:ext cx="969742" cy="14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56072" y="2135271"/>
            <a:ext cx="3000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70289" y="1161535"/>
            <a:ext cx="1244912" cy="128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19800" y="1015098"/>
            <a:ext cx="12954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475220" y="1161535"/>
            <a:ext cx="15240" cy="1283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73911" y="639773"/>
            <a:ext cx="77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</a:t>
            </a:r>
            <a:endParaRPr lang="tr-TR" dirty="0"/>
          </a:p>
        </p:txBody>
      </p:sp>
      <p:sp>
        <p:nvSpPr>
          <p:cNvPr id="51" name="TextBox 50"/>
          <p:cNvSpPr txBox="1"/>
          <p:nvPr/>
        </p:nvSpPr>
        <p:spPr>
          <a:xfrm>
            <a:off x="7490460" y="143406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6070289" y="2587313"/>
            <a:ext cx="250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Cross section</a:t>
            </a:r>
            <a:endParaRPr lang="tr-T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23568" y="222422"/>
            <a:ext cx="211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Free Body Diagram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0110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328412" y="465498"/>
                <a:ext cx="6096000" cy="8377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600" baseline="-250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σ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</m:t>
                        </m:r>
                      </m:num>
                      <m:den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𝑟𝑜</m:t>
                        </m:r>
                      </m:den>
                    </m:f>
                  </m:oMath>
                </a14:m>
                <a:endParaRPr lang="tr-T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2" y="465498"/>
                <a:ext cx="6096000" cy="83773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00" b="-21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8412" y="3155245"/>
            <a:ext cx="277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c</a:t>
            </a:r>
            <a:r>
              <a:rPr lang="tr-TR" sz="1200" baseline="-25000" dirty="0"/>
              <a:t>o</a:t>
            </a:r>
            <a:r>
              <a:rPr lang="tr-TR" sz="1200" dirty="0"/>
              <a:t> = r</a:t>
            </a:r>
            <a:r>
              <a:rPr lang="tr-TR" sz="1200" baseline="-25000" dirty="0"/>
              <a:t>o</a:t>
            </a:r>
            <a:r>
              <a:rPr lang="tr-TR" sz="1200" dirty="0"/>
              <a:t> – r</a:t>
            </a:r>
            <a:r>
              <a:rPr lang="tr-TR" sz="1200" baseline="-25000" dirty="0"/>
              <a:t>i</a:t>
            </a:r>
            <a:endParaRPr lang="tr-TR" sz="1200" dirty="0"/>
          </a:p>
          <a:p>
            <a:r>
              <a:rPr lang="tr-TR" sz="1200" dirty="0"/>
              <a:t>c</a:t>
            </a:r>
            <a:r>
              <a:rPr lang="tr-TR" sz="1200" baseline="-25000" dirty="0"/>
              <a:t>i </a:t>
            </a:r>
            <a:r>
              <a:rPr lang="tr-TR" sz="1200" dirty="0"/>
              <a:t>= r</a:t>
            </a:r>
            <a:r>
              <a:rPr lang="tr-TR" sz="1200" baseline="-25000" dirty="0"/>
              <a:t>n</a:t>
            </a:r>
            <a:r>
              <a:rPr lang="tr-TR" sz="1200" dirty="0"/>
              <a:t> - r</a:t>
            </a:r>
            <a:r>
              <a:rPr lang="tr-TR" sz="1200" baseline="-25000" dirty="0"/>
              <a:t>i</a:t>
            </a:r>
            <a:endParaRPr lang="tr-TR" sz="1200" dirty="0"/>
          </a:p>
          <a:p>
            <a:r>
              <a:rPr lang="tr-TR" sz="1200" dirty="0"/>
              <a:t>e  = r</a:t>
            </a:r>
            <a:r>
              <a:rPr lang="tr-TR" sz="1200" baseline="-25000" dirty="0"/>
              <a:t>c</a:t>
            </a:r>
            <a:r>
              <a:rPr lang="tr-TR" sz="1200" dirty="0"/>
              <a:t> – </a:t>
            </a:r>
            <a:r>
              <a:rPr lang="tr-TR" sz="1200" dirty="0" smtClean="0"/>
              <a:t>r</a:t>
            </a:r>
            <a:r>
              <a:rPr lang="tr-TR" sz="1200" baseline="-25000" dirty="0" smtClean="0"/>
              <a:t>n    </a:t>
            </a:r>
            <a:endParaRPr lang="tr-TR" sz="1200" dirty="0"/>
          </a:p>
          <a:p>
            <a:r>
              <a:rPr lang="tr-TR" sz="1200" dirty="0"/>
              <a:t>A = d*c</a:t>
            </a:r>
          </a:p>
          <a:p>
            <a:endParaRPr lang="tr-TR" sz="1200" dirty="0" smtClean="0"/>
          </a:p>
          <a:p>
            <a:endParaRPr lang="tr-TR" sz="1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28412" y="4297776"/>
                <a:ext cx="3510435" cy="80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r</a:t>
                </a:r>
                <a:r>
                  <a:rPr lang="tr-TR" sz="1600" baseline="-25000" dirty="0"/>
                  <a:t>n </a:t>
                </a:r>
                <a:r>
                  <a:rPr lang="tr-T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e>
                        </m:nary>
                      </m:den>
                    </m:f>
                  </m:oMath>
                </a14:m>
                <a:r>
                  <a:rPr lang="tr-T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𝑐𝑑</m:t>
                        </m:r>
                      </m:num>
                      <m:den>
                        <m:nary>
                          <m:naryPr>
                            <m:limLoc m:val="subSup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sub>
                          <m:sup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𝑟𝑜</m:t>
                            </m:r>
                          </m:sup>
                          <m:e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den>
                    </m:f>
                  </m:oMath>
                </a14:m>
                <a:r>
                  <a:rPr lang="tr-T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𝑟𝑜</m:t>
                                </m:r>
                              </m:e>
                            </m:d>
                          </m:e>
                        </m:func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tr-T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𝑟𝑖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sz="1600" dirty="0"/>
              </a:p>
              <a:p>
                <a:endParaRPr lang="tr-TR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2" y="4297776"/>
                <a:ext cx="3510435" cy="80349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42" t="-11364" b="-272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7545" y="699582"/>
            <a:ext cx="1052376" cy="771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328412" y="2652974"/>
                <a:ext cx="1061509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2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F*(r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endParaRPr lang="tr-T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2" y="2652974"/>
                <a:ext cx="1061509" cy="3528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575" b="-34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337545" y="1756489"/>
                <a:ext cx="6096000" cy="653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2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c + 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tr-T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5" y="1756489"/>
                <a:ext cx="6096000" cy="65306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897" y="115330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Bending Moment Formulation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238897" y="51012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Failure strength(S</a:t>
            </a:r>
            <a:r>
              <a:rPr lang="tr-TR" baseline="-25000" dirty="0"/>
              <a:t>f</a:t>
            </a:r>
            <a:r>
              <a:rPr lang="tr-TR" dirty="0"/>
              <a:t> ) = 7 Gpa ( </a:t>
            </a:r>
            <a:r>
              <a:rPr lang="tr-TR" dirty="0" smtClean="0"/>
              <a:t>Peterson,1982</a:t>
            </a:r>
            <a:r>
              <a:rPr 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Safety factor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el-GR" dirty="0"/>
              <a:t>σ</a:t>
            </a:r>
            <a:r>
              <a:rPr lang="tr-TR" dirty="0"/>
              <a:t> = S</a:t>
            </a:r>
            <a:r>
              <a:rPr lang="tr-TR" baseline="-250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3318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62" y="295730"/>
            <a:ext cx="11713028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2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946" y="17299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200 micron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61" y="592726"/>
            <a:ext cx="6332130" cy="474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72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470" y="172995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40 micron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470" y="835625"/>
            <a:ext cx="6804454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92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2" y="247135"/>
            <a:ext cx="40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 micron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135" y="745009"/>
            <a:ext cx="6277920" cy="4708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7155" y="745008"/>
            <a:ext cx="6164845" cy="4423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" y="5626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0-2 metre arasında Moment 0 Pa gibi görünüyor ama sağdaki yakınlaştırılmış halinden bakınca sıfıra çok yakın bir değer olduğu gözüküyor.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5569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</Words>
  <Application>Microsoft Office PowerPoint</Application>
  <PresentationFormat>Özel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Office Theme</vt:lpstr>
      <vt:lpstr>Slayt 1</vt:lpstr>
      <vt:lpstr>Slayt 2</vt:lpstr>
      <vt:lpstr>Slayt 3</vt:lpstr>
      <vt:lpstr>Slayt 4</vt:lpstr>
      <vt:lpstr>Slayt 5</vt:lpstr>
      <vt:lpstr>Slayt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General</dc:creator>
  <cp:lastModifiedBy>PB</cp:lastModifiedBy>
  <cp:revision>20</cp:revision>
  <dcterms:created xsi:type="dcterms:W3CDTF">2016-01-28T17:57:00Z</dcterms:created>
  <dcterms:modified xsi:type="dcterms:W3CDTF">2016-02-03T23:16:52Z</dcterms:modified>
</cp:coreProperties>
</file>