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9864E-289E-4F08-985C-CE4F55C43643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4D2E-B7E3-4ABC-BEC1-872E570E7E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30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40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675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12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1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9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97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5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9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3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8546-FA97-49AC-88F1-2CDC0395BB79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8C7B-4534-4C2F-A61E-A0B23881C6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90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1305183"/>
            <a:ext cx="6146115" cy="4609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130" y="345989"/>
            <a:ext cx="52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All three </a:t>
            </a:r>
            <a:r>
              <a:rPr lang="tr-TR" dirty="0" smtClean="0"/>
              <a:t>thicknesses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9822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946" y="17299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200 micron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6" y="777960"/>
            <a:ext cx="4882980" cy="3662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44" y="670868"/>
            <a:ext cx="4882978" cy="36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7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470" y="172995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40 micron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959193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35" y="95919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2" y="247135"/>
            <a:ext cx="402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 micron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2" y="1025096"/>
            <a:ext cx="5334000" cy="400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27" y="102509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General</dc:creator>
  <cp:lastModifiedBy>General</cp:lastModifiedBy>
  <cp:revision>22</cp:revision>
  <dcterms:created xsi:type="dcterms:W3CDTF">2016-01-28T17:57:00Z</dcterms:created>
  <dcterms:modified xsi:type="dcterms:W3CDTF">2016-02-08T13:57:28Z</dcterms:modified>
</cp:coreProperties>
</file>