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2"/>
  </p:notesMasterIdLst>
  <p:sldIdLst>
    <p:sldId id="256" r:id="rId2"/>
    <p:sldId id="258" r:id="rId3"/>
    <p:sldId id="300" r:id="rId4"/>
    <p:sldId id="305" r:id="rId5"/>
    <p:sldId id="286" r:id="rId6"/>
    <p:sldId id="306" r:id="rId7"/>
    <p:sldId id="307" r:id="rId8"/>
    <p:sldId id="299" r:id="rId9"/>
    <p:sldId id="301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7FE8-E15D-433A-AF8A-CE47F2E90C8C}" type="datetimeFigureOut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739C-50C5-4D5A-890E-7A8B8D7FC1F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25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61A1-916B-4C9B-ABEA-57EC34DF067D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6CE3-46C0-4FA2-B53B-09C6C3B40409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47B-F2A0-4F9C-BCF7-6B9F3F5612A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9961-2300-4F71-922A-848792A59114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3409-D65F-4521-B063-D4AC87CD1012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3D02-98BE-4C02-B263-57683107356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31C-10A0-4C3D-8D1E-17A02CDFCE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B7-C141-4BCD-A65D-E6B69AAA2DCF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8E3-AB5C-47CD-A0CF-E28ECFDB1D58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F4E1-6900-4B35-A50A-0EBE10633F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/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362375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br>
              <a:rPr lang="de-CH" dirty="0"/>
            </a:br>
            <a:r>
              <a:rPr lang="de-CH" dirty="0"/>
              <a:t>CAS FEE Projekt 2</a:t>
            </a:r>
            <a:br>
              <a:rPr lang="de-CH" dirty="0"/>
            </a:br>
            <a:br>
              <a:rPr lang="de-CH" dirty="0"/>
            </a:br>
            <a:r>
              <a:rPr lang="de-CH" sz="3600" dirty="0"/>
              <a:t>Die Kindergarten App</a:t>
            </a:r>
            <a:br>
              <a:rPr lang="de-CH" sz="3600" dirty="0"/>
            </a:br>
            <a:endParaRPr lang="de-CH" sz="3600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2051720" y="5310963"/>
            <a:ext cx="64008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 </a:t>
            </a:r>
            <a:r>
              <a:rPr lang="de-CH" sz="1400" dirty="0" err="1"/>
              <a:t>studenten</a:t>
            </a:r>
            <a:r>
              <a:rPr lang="de-CH" sz="1400" dirty="0"/>
              <a:t>: 		</a:t>
            </a:r>
            <a:r>
              <a:rPr lang="de-CH" sz="1400" dirty="0" err="1"/>
              <a:t>hannes</a:t>
            </a:r>
            <a:r>
              <a:rPr lang="de-CH" sz="1400" dirty="0"/>
              <a:t> anderes</a:t>
            </a:r>
          </a:p>
          <a:p>
            <a:pPr algn="r"/>
            <a:r>
              <a:rPr lang="de-CH" sz="1400" dirty="0" err="1"/>
              <a:t>michael</a:t>
            </a:r>
            <a:r>
              <a:rPr lang="de-CH" sz="1400" dirty="0"/>
              <a:t> märki</a:t>
            </a:r>
          </a:p>
          <a:p>
            <a:pPr algn="r"/>
            <a:r>
              <a:rPr lang="de-CH" sz="1400" dirty="0"/>
              <a:t>			</a:t>
            </a:r>
          </a:p>
        </p:txBody>
      </p:sp>
      <p:sp>
        <p:nvSpPr>
          <p:cNvPr id="18" name="Subtitle 5"/>
          <p:cNvSpPr txBox="1">
            <a:spLocks/>
          </p:cNvSpPr>
          <p:nvPr/>
        </p:nvSpPr>
        <p:spPr>
          <a:xfrm>
            <a:off x="2059632" y="6237312"/>
            <a:ext cx="6400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30.03.2017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81890"/>
            <a:ext cx="2736304" cy="3652966"/>
          </a:xfrm>
          <a:prstGeom prst="rect">
            <a:avLst/>
          </a:prstGeom>
        </p:spPr>
      </p:pic>
      <p:pic>
        <p:nvPicPr>
          <p:cNvPr id="1026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3" y="666338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202416" y="6355040"/>
            <a:ext cx="233002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07" y="1772816"/>
            <a:ext cx="3633177" cy="35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39079" y="6093296"/>
            <a:ext cx="5571434" cy="281374"/>
            <a:chOff x="439079" y="6093296"/>
            <a:chExt cx="5571434" cy="281374"/>
          </a:xfrm>
        </p:grpSpPr>
        <p:sp>
          <p:nvSpPr>
            <p:cNvPr id="26" name="TextBox 25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72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761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9124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FAZIT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319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FRAGEN</a:t>
              </a:r>
            </a:p>
          </p:txBody>
        </p:sp>
      </p:grpSp>
      <p:pic>
        <p:nvPicPr>
          <p:cNvPr id="3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ÜBERBLICK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  <a:p>
            <a:r>
              <a:rPr lang="de-CH" dirty="0"/>
              <a:t>Realisierung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Fragen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03627" y="6355040"/>
            <a:ext cx="2228813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 FEE – Projekt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9079" y="6093296"/>
            <a:ext cx="5503525" cy="281374"/>
            <a:chOff x="439079" y="6093296"/>
            <a:chExt cx="5503525" cy="281374"/>
          </a:xfrm>
        </p:grpSpPr>
        <p:sp>
          <p:nvSpPr>
            <p:cNvPr id="9" name="TextBox 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rgbClr val="FFC000"/>
                  </a:solidFill>
                </a:rPr>
                <a:t>ÜBERBLICK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AUSGANGSLAGE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0527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124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3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5289" y="6097671"/>
              <a:ext cx="947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Idee</a:t>
            </a:r>
          </a:p>
          <a:p>
            <a:pPr lvl="1"/>
            <a:r>
              <a:rPr lang="de-CH" dirty="0"/>
              <a:t>fehlende Kommunikationsplattform</a:t>
            </a:r>
          </a:p>
          <a:p>
            <a:pPr lvl="1"/>
            <a:endParaRPr lang="de-CH" dirty="0"/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Kommunikation	</a:t>
            </a:r>
          </a:p>
          <a:p>
            <a:pPr lvl="2"/>
            <a:r>
              <a:rPr lang="de-CH" dirty="0"/>
              <a:t>direkt</a:t>
            </a:r>
          </a:p>
          <a:p>
            <a:pPr lvl="2"/>
            <a:r>
              <a:rPr lang="de-CH" dirty="0"/>
              <a:t>schnell</a:t>
            </a:r>
          </a:p>
          <a:p>
            <a:pPr lvl="2"/>
            <a:r>
              <a:rPr lang="de-CH" dirty="0"/>
              <a:t>zeitunabhängig</a:t>
            </a:r>
          </a:p>
          <a:p>
            <a:pPr lvl="1"/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Ziele</a:t>
            </a:r>
          </a:p>
          <a:p>
            <a:pPr lvl="1"/>
            <a:r>
              <a:rPr lang="de-CH" dirty="0"/>
              <a:t>Abwesenheiten</a:t>
            </a:r>
          </a:p>
          <a:p>
            <a:pPr lvl="1"/>
            <a:r>
              <a:rPr lang="de-CH" dirty="0"/>
              <a:t>Ereignisse</a:t>
            </a:r>
          </a:p>
          <a:p>
            <a:pPr lvl="1"/>
            <a:r>
              <a:rPr lang="de-CH" dirty="0"/>
              <a:t>Stundenplan</a:t>
            </a:r>
          </a:p>
          <a:p>
            <a:pPr lvl="1"/>
            <a:r>
              <a:rPr lang="de-CH" dirty="0"/>
              <a:t>Klassen</a:t>
            </a:r>
          </a:p>
          <a:p>
            <a:pPr lvl="1"/>
            <a:r>
              <a:rPr lang="de-CH" dirty="0" err="1"/>
              <a:t>Notifications</a:t>
            </a:r>
            <a:endParaRPr lang="de-CH" dirty="0"/>
          </a:p>
          <a:p>
            <a:pPr lvl="1"/>
            <a:r>
              <a:rPr lang="de-CH" dirty="0"/>
              <a:t>Rollen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Technologie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SCSS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MongoDB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Node.js Express</a:t>
            </a:r>
          </a:p>
          <a:p>
            <a:pPr>
              <a:buFont typeface="Wingdings" pitchFamily="2" charset="2"/>
              <a:buChar char="§"/>
            </a:pPr>
            <a:endParaRPr lang="de-CH" dirty="0"/>
          </a:p>
          <a:p>
            <a:r>
              <a:rPr lang="de-CH" dirty="0"/>
              <a:t>Tools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Visual Studio Code / </a:t>
            </a:r>
            <a:r>
              <a:rPr lang="de-CH" dirty="0" err="1"/>
              <a:t>Webstorm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Android SDK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Telerik</a:t>
            </a:r>
            <a:r>
              <a:rPr lang="de-CH" dirty="0"/>
              <a:t> UI Pro (Trial)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compodoc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Besonders gut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Client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Wiederverwendbarkeit (Module, Komponenten, Services, Styles)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Vererbung, </a:t>
            </a:r>
            <a:r>
              <a:rPr lang="de-CH" dirty="0" err="1"/>
              <a:t>Generics</a:t>
            </a:r>
            <a:endParaRPr lang="de-CH" dirty="0"/>
          </a:p>
          <a:p>
            <a:pPr lvl="2">
              <a:buFont typeface="Wingdings" pitchFamily="2" charset="2"/>
              <a:buChar char="§"/>
            </a:pPr>
            <a:r>
              <a:rPr lang="de-CH" dirty="0"/>
              <a:t>Resolver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Daten Filterung auch auf Server =&gt; Rollen, Ansicht  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Server Implementierung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Verschlüsselung personenbezogener Daten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err="1"/>
              <a:t>Websockets</a:t>
            </a:r>
            <a:r>
              <a:rPr lang="de-CH" dirty="0"/>
              <a:t> für </a:t>
            </a:r>
            <a:r>
              <a:rPr lang="de-CH" dirty="0" err="1"/>
              <a:t>Notifications</a:t>
            </a:r>
            <a:r>
              <a:rPr lang="de-CH" dirty="0"/>
              <a:t> =&gt; Realtime oder DB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Mailversand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Konsequente Verwendung von Pattern</a:t>
            </a:r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Langsame Entwicklung (Android SDK – Emulator)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Mangelhafte Dokumentation </a:t>
            </a:r>
            <a:r>
              <a:rPr lang="de-CH" dirty="0" err="1"/>
              <a:t>Nativescript</a:t>
            </a:r>
            <a:r>
              <a:rPr lang="de-CH" dirty="0"/>
              <a:t> &amp; 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Plugins</a:t>
            </a:r>
            <a:r>
              <a:rPr lang="de-CH" dirty="0"/>
              <a:t> - Kompatibilität mit Angular 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Abhängigkeiten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Einschränkungen – Unit Tests, CSS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marL="914400" lvl="2" indent="0">
              <a:buNone/>
            </a:pPr>
            <a:r>
              <a:rPr lang="de-CH" dirty="0"/>
              <a:t>			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39079" y="6093296"/>
            <a:ext cx="5615394" cy="281374"/>
            <a:chOff x="439079" y="6093296"/>
            <a:chExt cx="5615394" cy="281374"/>
          </a:xfrm>
        </p:grpSpPr>
        <p:sp>
          <p:nvSpPr>
            <p:cNvPr id="35" name="TextBox 3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206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95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DEMO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23088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715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Hoher Einarbeitungsaufwand</a:t>
            </a:r>
          </a:p>
          <a:p>
            <a:r>
              <a:rPr lang="de-CH" dirty="0" err="1"/>
              <a:t>Nativescript</a:t>
            </a:r>
            <a:r>
              <a:rPr lang="de-CH" dirty="0"/>
              <a:t> ist möglich, aber sehr aufwändig</a:t>
            </a:r>
          </a:p>
          <a:p>
            <a:r>
              <a:rPr lang="de-CH" dirty="0"/>
              <a:t>Lernen von </a:t>
            </a:r>
            <a:r>
              <a:rPr lang="de-CH" dirty="0" err="1"/>
              <a:t>NativeScript</a:t>
            </a:r>
            <a:r>
              <a:rPr lang="de-CH" dirty="0"/>
              <a:t>, </a:t>
            </a:r>
            <a:r>
              <a:rPr lang="de-CH" dirty="0" err="1"/>
              <a:t>TypeScript</a:t>
            </a:r>
            <a:r>
              <a:rPr lang="de-CH" dirty="0"/>
              <a:t>, Angular 2, </a:t>
            </a:r>
            <a:r>
              <a:rPr lang="de-CH" dirty="0" err="1"/>
              <a:t>MongoDB</a:t>
            </a:r>
            <a:r>
              <a:rPr lang="de-CH" dirty="0"/>
              <a:t>, SCSS, Vertiefung Java Script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10536" y="6355040"/>
            <a:ext cx="222190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9079" y="6093296"/>
            <a:ext cx="5589019" cy="281374"/>
            <a:chOff x="439079" y="6093296"/>
            <a:chExt cx="5589019" cy="281374"/>
          </a:xfrm>
        </p:grpSpPr>
        <p:sp>
          <p:nvSpPr>
            <p:cNvPr id="25" name="TextBox 2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6889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277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7917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FAZIT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0784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1536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 di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MatrixDiagram</Template>
  <TotalTime>0</TotalTime>
  <Words>359</Words>
  <Application>Microsoft Office PowerPoint</Application>
  <PresentationFormat>Bildschirmpräsentation 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Matrix diagram</vt:lpstr>
      <vt:lpstr> CAS FEE Projekt 2  Die Kindergarten App </vt:lpstr>
      <vt:lpstr>ÜBERBLICK</vt:lpstr>
      <vt:lpstr>AUSGANGSLAGE</vt:lpstr>
      <vt:lpstr>AUSGANGSLAGE</vt:lpstr>
      <vt:lpstr>REALISIERUNG</vt:lpstr>
      <vt:lpstr>REALISIERUNG</vt:lpstr>
      <vt:lpstr>REALISIERUNG</vt:lpstr>
      <vt:lpstr>DEMO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mmi</dc:creator>
  <cp:lastModifiedBy>Hannes</cp:lastModifiedBy>
  <cp:revision>176</cp:revision>
  <dcterms:created xsi:type="dcterms:W3CDTF">2010-07-12T20:50:40Z</dcterms:created>
  <dcterms:modified xsi:type="dcterms:W3CDTF">2017-03-30T07:41:40Z</dcterms:modified>
</cp:coreProperties>
</file>