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64" r:id="rId4"/>
    <p:sldId id="272" r:id="rId5"/>
    <p:sldId id="265" r:id="rId6"/>
    <p:sldId id="273" r:id="rId7"/>
    <p:sldId id="266" r:id="rId8"/>
    <p:sldId id="274" r:id="rId9"/>
    <p:sldId id="267" r:id="rId10"/>
    <p:sldId id="275" r:id="rId11"/>
    <p:sldId id="268" r:id="rId12"/>
    <p:sldId id="276" r:id="rId13"/>
    <p:sldId id="269" r:id="rId14"/>
    <p:sldId id="277" r:id="rId15"/>
    <p:sldId id="270" r:id="rId16"/>
    <p:sldId id="278" r:id="rId17"/>
    <p:sldId id="271" r:id="rId18"/>
    <p:sldId id="279" r:id="rId19"/>
    <p:sldId id="280" r:id="rId20"/>
    <p:sldId id="281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F7F"/>
    <a:srgbClr val="153B54"/>
    <a:srgbClr val="239F9F"/>
    <a:srgbClr val="16495E"/>
    <a:srgbClr val="09233D"/>
    <a:srgbClr val="0A203C"/>
    <a:srgbClr val="0B233D"/>
    <a:srgbClr val="1A4F64"/>
    <a:srgbClr val="0C2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85" autoAdjust="0"/>
  </p:normalViewPr>
  <p:slideViewPr>
    <p:cSldViewPr snapToGrid="0">
      <p:cViewPr varScale="1">
        <p:scale>
          <a:sx n="58" d="100"/>
          <a:sy n="58" d="100"/>
        </p:scale>
        <p:origin x="1830" y="1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erson Go Dias" userId="e3d21462dde1c586" providerId="LiveId" clId="{D19180BA-D093-481F-A8C8-3991D67A3E59}"/>
    <pc:docChg chg="undo custSel addSld delSld modSld sldOrd">
      <pc:chgData name="Handerson Go Dias" userId="e3d21462dde1c586" providerId="LiveId" clId="{D19180BA-D093-481F-A8C8-3991D67A3E59}" dt="2025-01-30T20:26:51.646" v="1267" actId="47"/>
      <pc:docMkLst>
        <pc:docMk/>
      </pc:docMkLst>
      <pc:sldChg chg="del">
        <pc:chgData name="Handerson Go Dias" userId="e3d21462dde1c586" providerId="LiveId" clId="{D19180BA-D093-481F-A8C8-3991D67A3E59}" dt="2025-01-30T20:26:48.893" v="1265" actId="47"/>
        <pc:sldMkLst>
          <pc:docMk/>
          <pc:sldMk cId="21132826" sldId="256"/>
        </pc:sldMkLst>
      </pc:sldChg>
      <pc:sldChg chg="addSp delSp modSp mod">
        <pc:chgData name="Handerson Go Dias" userId="e3d21462dde1c586" providerId="LiveId" clId="{D19180BA-D093-481F-A8C8-3991D67A3E59}" dt="2025-01-30T19:15:32.349" v="371" actId="171"/>
        <pc:sldMkLst>
          <pc:docMk/>
          <pc:sldMk cId="1686786864" sldId="257"/>
        </pc:sldMkLst>
        <pc:spChg chg="mod">
          <ac:chgData name="Handerson Go Dias" userId="e3d21462dde1c586" providerId="LiveId" clId="{D19180BA-D093-481F-A8C8-3991D67A3E59}" dt="2025-01-30T19:04:26.853" v="161" actId="1076"/>
          <ac:spMkLst>
            <pc:docMk/>
            <pc:sldMk cId="1686786864" sldId="257"/>
            <ac:spMk id="2" creationId="{CA4C88D9-450D-B910-CD19-009A5106DBD0}"/>
          </ac:spMkLst>
        </pc:spChg>
        <pc:spChg chg="add mod">
          <ac:chgData name="Handerson Go Dias" userId="e3d21462dde1c586" providerId="LiveId" clId="{D19180BA-D093-481F-A8C8-3991D67A3E59}" dt="2025-01-30T19:04:33.882" v="163" actId="1076"/>
          <ac:spMkLst>
            <pc:docMk/>
            <pc:sldMk cId="1686786864" sldId="257"/>
            <ac:spMk id="3" creationId="{23AF8601-C87F-983D-097A-313629AC3995}"/>
          </ac:spMkLst>
        </pc:spChg>
        <pc:spChg chg="mod">
          <ac:chgData name="Handerson Go Dias" userId="e3d21462dde1c586" providerId="LiveId" clId="{D19180BA-D093-481F-A8C8-3991D67A3E59}" dt="2025-01-30T19:06:28.908" v="197" actId="1035"/>
          <ac:spMkLst>
            <pc:docMk/>
            <pc:sldMk cId="1686786864" sldId="257"/>
            <ac:spMk id="4" creationId="{8A86B6D0-5583-6FB6-2240-F8D6D7BB9DFD}"/>
          </ac:spMkLst>
        </pc:spChg>
        <pc:spChg chg="add mod ord">
          <ac:chgData name="Handerson Go Dias" userId="e3d21462dde1c586" providerId="LiveId" clId="{D19180BA-D093-481F-A8C8-3991D67A3E59}" dt="2025-01-30T19:05:23.146" v="177" actId="1035"/>
          <ac:spMkLst>
            <pc:docMk/>
            <pc:sldMk cId="1686786864" sldId="257"/>
            <ac:spMk id="5" creationId="{0F5E9343-E0B9-810E-2F0A-A686F160CC1B}"/>
          </ac:spMkLst>
        </pc:spChg>
        <pc:spChg chg="add mod ord">
          <ac:chgData name="Handerson Go Dias" userId="e3d21462dde1c586" providerId="LiveId" clId="{D19180BA-D093-481F-A8C8-3991D67A3E59}" dt="2025-01-30T19:14:32.006" v="354" actId="207"/>
          <ac:spMkLst>
            <pc:docMk/>
            <pc:sldMk cId="1686786864" sldId="257"/>
            <ac:spMk id="6" creationId="{468DB1D8-23F1-04F2-963B-55708939F26A}"/>
          </ac:spMkLst>
        </pc:spChg>
        <pc:spChg chg="add mod ord">
          <ac:chgData name="Handerson Go Dias" userId="e3d21462dde1c586" providerId="LiveId" clId="{D19180BA-D093-481F-A8C8-3991D67A3E59}" dt="2025-01-30T19:07:49.330" v="220" actId="1037"/>
          <ac:spMkLst>
            <pc:docMk/>
            <pc:sldMk cId="1686786864" sldId="257"/>
            <ac:spMk id="7" creationId="{80F29CBB-8BC0-C761-C43F-E850F6AC250C}"/>
          </ac:spMkLst>
        </pc:spChg>
        <pc:spChg chg="add del mod">
          <ac:chgData name="Handerson Go Dias" userId="e3d21462dde1c586" providerId="LiveId" clId="{D19180BA-D093-481F-A8C8-3991D67A3E59}" dt="2025-01-30T19:12:41.948" v="305" actId="478"/>
          <ac:spMkLst>
            <pc:docMk/>
            <pc:sldMk cId="1686786864" sldId="257"/>
            <ac:spMk id="8" creationId="{854EB584-7207-D48F-0D67-87B9D95E5925}"/>
          </ac:spMkLst>
        </pc:spChg>
        <pc:spChg chg="add mod ord">
          <ac:chgData name="Handerson Go Dias" userId="e3d21462dde1c586" providerId="LiveId" clId="{D19180BA-D093-481F-A8C8-3991D67A3E59}" dt="2025-01-30T19:15:15.987" v="367" actId="1036"/>
          <ac:spMkLst>
            <pc:docMk/>
            <pc:sldMk cId="1686786864" sldId="257"/>
            <ac:spMk id="10" creationId="{12309563-F93A-3408-433F-476C84AEA0DB}"/>
          </ac:spMkLst>
        </pc:spChg>
        <pc:spChg chg="add mod ord">
          <ac:chgData name="Handerson Go Dias" userId="e3d21462dde1c586" providerId="LiveId" clId="{D19180BA-D093-481F-A8C8-3991D67A3E59}" dt="2025-01-30T19:15:15.987" v="367" actId="1036"/>
          <ac:spMkLst>
            <pc:docMk/>
            <pc:sldMk cId="1686786864" sldId="257"/>
            <ac:spMk id="11" creationId="{56BA2D90-C401-A4A2-1F45-964B11FB62E4}"/>
          </ac:spMkLst>
        </pc:spChg>
        <pc:spChg chg="add mod ord">
          <ac:chgData name="Handerson Go Dias" userId="e3d21462dde1c586" providerId="LiveId" clId="{D19180BA-D093-481F-A8C8-3991D67A3E59}" dt="2025-01-30T19:15:32.349" v="371" actId="171"/>
          <ac:spMkLst>
            <pc:docMk/>
            <pc:sldMk cId="1686786864" sldId="257"/>
            <ac:spMk id="12" creationId="{BBFAAF65-CD13-FD43-F25A-FEFED03A9562}"/>
          </ac:spMkLst>
        </pc:spChg>
        <pc:picChg chg="mod">
          <ac:chgData name="Handerson Go Dias" userId="e3d21462dde1c586" providerId="LiveId" clId="{D19180BA-D093-481F-A8C8-3991D67A3E59}" dt="2025-01-30T19:14:49.291" v="355" actId="14100"/>
          <ac:picMkLst>
            <pc:docMk/>
            <pc:sldMk cId="1686786864" sldId="257"/>
            <ac:picMk id="9" creationId="{3AB9A78D-9287-7353-B629-A38A6820F0D0}"/>
          </ac:picMkLst>
        </pc:picChg>
      </pc:sldChg>
      <pc:sldChg chg="addSp delSp modSp new del mod ord modShow">
        <pc:chgData name="Handerson Go Dias" userId="e3d21462dde1c586" providerId="LiveId" clId="{D19180BA-D093-481F-A8C8-3991D67A3E59}" dt="2025-01-30T20:26:50.616" v="1266" actId="47"/>
        <pc:sldMkLst>
          <pc:docMk/>
          <pc:sldMk cId="779601634" sldId="258"/>
        </pc:sldMkLst>
        <pc:spChg chg="del">
          <ac:chgData name="Handerson Go Dias" userId="e3d21462dde1c586" providerId="LiveId" clId="{D19180BA-D093-481F-A8C8-3991D67A3E59}" dt="2025-01-30T19:16:20.705" v="373" actId="478"/>
          <ac:spMkLst>
            <pc:docMk/>
            <pc:sldMk cId="779601634" sldId="258"/>
            <ac:spMk id="2" creationId="{575973BE-D222-975B-23EA-2DC729BF8C24}"/>
          </ac:spMkLst>
        </pc:spChg>
        <pc:spChg chg="del">
          <ac:chgData name="Handerson Go Dias" userId="e3d21462dde1c586" providerId="LiveId" clId="{D19180BA-D093-481F-A8C8-3991D67A3E59}" dt="2025-01-30T19:16:22.355" v="374" actId="478"/>
          <ac:spMkLst>
            <pc:docMk/>
            <pc:sldMk cId="779601634" sldId="258"/>
            <ac:spMk id="3" creationId="{A549B8E9-237A-BE63-CC3A-973395950D85}"/>
          </ac:spMkLst>
        </pc:spChg>
        <pc:spChg chg="add mod">
          <ac:chgData name="Handerson Go Dias" userId="e3d21462dde1c586" providerId="LiveId" clId="{D19180BA-D093-481F-A8C8-3991D67A3E59}" dt="2025-01-30T19:26:40.507" v="406" actId="2711"/>
          <ac:spMkLst>
            <pc:docMk/>
            <pc:sldMk cId="779601634" sldId="258"/>
            <ac:spMk id="4" creationId="{1D5F0AFE-D237-F51B-ECF2-64810146AAFD}"/>
          </ac:spMkLst>
        </pc:spChg>
        <pc:spChg chg="add mod">
          <ac:chgData name="Handerson Go Dias" userId="e3d21462dde1c586" providerId="LiveId" clId="{D19180BA-D093-481F-A8C8-3991D67A3E59}" dt="2025-01-30T19:27:05.723" v="407" actId="255"/>
          <ac:spMkLst>
            <pc:docMk/>
            <pc:sldMk cId="779601634" sldId="258"/>
            <ac:spMk id="5" creationId="{00C0BDB7-B62E-9A9F-8E3E-14DFF300020C}"/>
          </ac:spMkLst>
        </pc:spChg>
        <pc:spChg chg="add mod">
          <ac:chgData name="Handerson Go Dias" userId="e3d21462dde1c586" providerId="LiveId" clId="{D19180BA-D093-481F-A8C8-3991D67A3E59}" dt="2025-01-30T19:27:09.796" v="408" actId="255"/>
          <ac:spMkLst>
            <pc:docMk/>
            <pc:sldMk cId="779601634" sldId="258"/>
            <ac:spMk id="6" creationId="{31B4258D-D496-0297-3EEF-47A64B30C7DE}"/>
          </ac:spMkLst>
        </pc:spChg>
      </pc:sldChg>
      <pc:sldChg chg="addSp delSp modSp new del mod ord modShow">
        <pc:chgData name="Handerson Go Dias" userId="e3d21462dde1c586" providerId="LiveId" clId="{D19180BA-D093-481F-A8C8-3991D67A3E59}" dt="2025-01-30T20:26:51.646" v="1267" actId="47"/>
        <pc:sldMkLst>
          <pc:docMk/>
          <pc:sldMk cId="275441716" sldId="259"/>
        </pc:sldMkLst>
        <pc:spChg chg="del">
          <ac:chgData name="Handerson Go Dias" userId="e3d21462dde1c586" providerId="LiveId" clId="{D19180BA-D093-481F-A8C8-3991D67A3E59}" dt="2025-01-30T19:27:51.392" v="410" actId="478"/>
          <ac:spMkLst>
            <pc:docMk/>
            <pc:sldMk cId="275441716" sldId="259"/>
            <ac:spMk id="2" creationId="{24082F8D-5402-D6B3-02C6-865AC98FA884}"/>
          </ac:spMkLst>
        </pc:spChg>
        <pc:spChg chg="del">
          <ac:chgData name="Handerson Go Dias" userId="e3d21462dde1c586" providerId="LiveId" clId="{D19180BA-D093-481F-A8C8-3991D67A3E59}" dt="2025-01-30T19:27:51.392" v="410" actId="478"/>
          <ac:spMkLst>
            <pc:docMk/>
            <pc:sldMk cId="275441716" sldId="259"/>
            <ac:spMk id="3" creationId="{6D7E3F51-F467-EE28-5C8B-70237D601171}"/>
          </ac:spMkLst>
        </pc:spChg>
        <pc:spChg chg="add mod">
          <ac:chgData name="Handerson Go Dias" userId="e3d21462dde1c586" providerId="LiveId" clId="{D19180BA-D093-481F-A8C8-3991D67A3E59}" dt="2025-01-30T19:32:27.972" v="512" actId="207"/>
          <ac:spMkLst>
            <pc:docMk/>
            <pc:sldMk cId="275441716" sldId="259"/>
            <ac:spMk id="4" creationId="{2EDBC95F-E586-B375-AF6D-95D87D800F08}"/>
          </ac:spMkLst>
        </pc:spChg>
        <pc:spChg chg="add mod">
          <ac:chgData name="Handerson Go Dias" userId="e3d21462dde1c586" providerId="LiveId" clId="{D19180BA-D093-481F-A8C8-3991D67A3E59}" dt="2025-01-30T19:32:34.719" v="513" actId="207"/>
          <ac:spMkLst>
            <pc:docMk/>
            <pc:sldMk cId="275441716" sldId="259"/>
            <ac:spMk id="5" creationId="{C6802B70-3714-D2F2-629C-3822A38E5D01}"/>
          </ac:spMkLst>
        </pc:spChg>
        <pc:spChg chg="add mod ord">
          <ac:chgData name="Handerson Go Dias" userId="e3d21462dde1c586" providerId="LiveId" clId="{D19180BA-D093-481F-A8C8-3991D67A3E59}" dt="2025-01-30T19:32:06.795" v="511" actId="1038"/>
          <ac:spMkLst>
            <pc:docMk/>
            <pc:sldMk cId="275441716" sldId="259"/>
            <ac:spMk id="6" creationId="{F84472A9-1B4A-E9B5-AA5D-6056E5C9E67A}"/>
          </ac:spMkLst>
        </pc:spChg>
        <pc:spChg chg="add mod">
          <ac:chgData name="Handerson Go Dias" userId="e3d21462dde1c586" providerId="LiveId" clId="{D19180BA-D093-481F-A8C8-3991D67A3E59}" dt="2025-01-30T19:32:57.187" v="515" actId="207"/>
          <ac:spMkLst>
            <pc:docMk/>
            <pc:sldMk cId="275441716" sldId="259"/>
            <ac:spMk id="7" creationId="{174D2E72-57DD-306F-821A-971BD16FF0A4}"/>
          </ac:spMkLst>
        </pc:spChg>
      </pc:sldChg>
      <pc:sldChg chg="addSp delSp modSp add mod ord setBg">
        <pc:chgData name="Handerson Go Dias" userId="e3d21462dde1c586" providerId="LiveId" clId="{D19180BA-D093-481F-A8C8-3991D67A3E59}" dt="2025-01-30T19:53:17.344" v="728"/>
        <pc:sldMkLst>
          <pc:docMk/>
          <pc:sldMk cId="1362246761" sldId="260"/>
        </pc:sldMkLst>
        <pc:spChg chg="add del mod">
          <ac:chgData name="Handerson Go Dias" userId="e3d21462dde1c586" providerId="LiveId" clId="{D19180BA-D093-481F-A8C8-3991D67A3E59}" dt="2025-01-30T19:34:54.256" v="525" actId="478"/>
          <ac:spMkLst>
            <pc:docMk/>
            <pc:sldMk cId="1362246761" sldId="260"/>
            <ac:spMk id="2" creationId="{AE1E4E58-48AB-AC7B-BD21-ED8114000C1B}"/>
          </ac:spMkLst>
        </pc:spChg>
        <pc:spChg chg="add del">
          <ac:chgData name="Handerson Go Dias" userId="e3d21462dde1c586" providerId="LiveId" clId="{D19180BA-D093-481F-A8C8-3991D67A3E59}" dt="2025-01-30T19:34:35.521" v="523" actId="11529"/>
          <ac:spMkLst>
            <pc:docMk/>
            <pc:sldMk cId="1362246761" sldId="260"/>
            <ac:spMk id="3" creationId="{2A67EB33-E5A5-532F-7A93-5698432B2C81}"/>
          </ac:spMkLst>
        </pc:spChg>
        <pc:spChg chg="mod">
          <ac:chgData name="Handerson Go Dias" userId="e3d21462dde1c586" providerId="LiveId" clId="{D19180BA-D093-481F-A8C8-3991D67A3E59}" dt="2025-01-30T19:50:41.984" v="721"/>
          <ac:spMkLst>
            <pc:docMk/>
            <pc:sldMk cId="1362246761" sldId="260"/>
            <ac:spMk id="4" creationId="{5A685F5D-6DD4-D596-53F1-023C9C1DDF3A}"/>
          </ac:spMkLst>
        </pc:spChg>
        <pc:spChg chg="mod">
          <ac:chgData name="Handerson Go Dias" userId="e3d21462dde1c586" providerId="LiveId" clId="{D19180BA-D093-481F-A8C8-3991D67A3E59}" dt="2025-01-30T19:50:54.479" v="723" actId="14100"/>
          <ac:spMkLst>
            <pc:docMk/>
            <pc:sldMk cId="1362246761" sldId="260"/>
            <ac:spMk id="5" creationId="{E2E15F0B-5ABD-F5ED-88FE-61B371F1562C}"/>
          </ac:spMkLst>
        </pc:spChg>
        <pc:spChg chg="mod">
          <ac:chgData name="Handerson Go Dias" userId="e3d21462dde1c586" providerId="LiveId" clId="{D19180BA-D093-481F-A8C8-3991D67A3E59}" dt="2025-01-30T19:51:33.702" v="726" actId="123"/>
          <ac:spMkLst>
            <pc:docMk/>
            <pc:sldMk cId="1362246761" sldId="260"/>
            <ac:spMk id="6" creationId="{9B90245D-54CE-2054-8A39-287856543D2E}"/>
          </ac:spMkLst>
        </pc:spChg>
        <pc:spChg chg="add mod">
          <ac:chgData name="Handerson Go Dias" userId="e3d21462dde1c586" providerId="LiveId" clId="{D19180BA-D093-481F-A8C8-3991D67A3E59}" dt="2025-01-30T19:37:07.025" v="626" actId="14100"/>
          <ac:spMkLst>
            <pc:docMk/>
            <pc:sldMk cId="1362246761" sldId="260"/>
            <ac:spMk id="7" creationId="{216B7615-9740-491B-91D6-64269C9CB205}"/>
          </ac:spMkLst>
        </pc:spChg>
      </pc:sldChg>
      <pc:sldChg chg="add del">
        <pc:chgData name="Handerson Go Dias" userId="e3d21462dde1c586" providerId="LiveId" clId="{D19180BA-D093-481F-A8C8-3991D67A3E59}" dt="2025-01-30T19:43:33.011" v="657" actId="47"/>
        <pc:sldMkLst>
          <pc:docMk/>
          <pc:sldMk cId="3488775597" sldId="261"/>
        </pc:sldMkLst>
      </pc:sldChg>
      <pc:sldChg chg="add del">
        <pc:chgData name="Handerson Go Dias" userId="e3d21462dde1c586" providerId="LiveId" clId="{D19180BA-D093-481F-A8C8-3991D67A3E59}" dt="2025-01-30T19:43:29.764" v="656" actId="47"/>
        <pc:sldMkLst>
          <pc:docMk/>
          <pc:sldMk cId="1359049068" sldId="262"/>
        </pc:sldMkLst>
      </pc:sldChg>
      <pc:sldChg chg="add del">
        <pc:chgData name="Handerson Go Dias" userId="e3d21462dde1c586" providerId="LiveId" clId="{D19180BA-D093-481F-A8C8-3991D67A3E59}" dt="2025-01-30T19:43:28.698" v="655" actId="47"/>
        <pc:sldMkLst>
          <pc:docMk/>
          <pc:sldMk cId="3690521620" sldId="263"/>
        </pc:sldMkLst>
      </pc:sldChg>
      <pc:sldChg chg="addSp modSp add mod">
        <pc:chgData name="Handerson Go Dias" userId="e3d21462dde1c586" providerId="LiveId" clId="{D19180BA-D093-481F-A8C8-3991D67A3E59}" dt="2025-01-30T19:49:30.635" v="720" actId="2085"/>
        <pc:sldMkLst>
          <pc:docMk/>
          <pc:sldMk cId="2086524169" sldId="264"/>
        </pc:sldMkLst>
        <pc:spChg chg="add mod">
          <ac:chgData name="Handerson Go Dias" userId="e3d21462dde1c586" providerId="LiveId" clId="{D19180BA-D093-481F-A8C8-3991D67A3E59}" dt="2025-01-30T19:49:30.635" v="720" actId="2085"/>
          <ac:spMkLst>
            <pc:docMk/>
            <pc:sldMk cId="2086524169" sldId="264"/>
            <ac:spMk id="2" creationId="{AAA32CAD-42E7-FB96-958A-89D2A648FA72}"/>
          </ac:spMkLst>
        </pc:spChg>
        <pc:spChg chg="mod">
          <ac:chgData name="Handerson Go Dias" userId="e3d21462dde1c586" providerId="LiveId" clId="{D19180BA-D093-481F-A8C8-3991D67A3E59}" dt="2025-01-30T19:42:16.924" v="645" actId="1076"/>
          <ac:spMkLst>
            <pc:docMk/>
            <pc:sldMk cId="2086524169" sldId="264"/>
            <ac:spMk id="4" creationId="{34F1ECAA-016A-E948-5C3B-10476D19181E}"/>
          </ac:spMkLst>
        </pc:spChg>
        <pc:spChg chg="mod">
          <ac:chgData name="Handerson Go Dias" userId="e3d21462dde1c586" providerId="LiveId" clId="{D19180BA-D093-481F-A8C8-3991D67A3E59}" dt="2025-01-30T19:42:33.876" v="647" actId="1076"/>
          <ac:spMkLst>
            <pc:docMk/>
            <pc:sldMk cId="2086524169" sldId="264"/>
            <ac:spMk id="5" creationId="{C4031D78-7055-6FCF-1DC1-AA44AFA060B9}"/>
          </ac:spMkLst>
        </pc:spChg>
        <pc:spChg chg="mod ord">
          <ac:chgData name="Handerson Go Dias" userId="e3d21462dde1c586" providerId="LiveId" clId="{D19180BA-D093-481F-A8C8-3991D67A3E59}" dt="2025-01-30T19:42:54.956" v="649" actId="2085"/>
          <ac:spMkLst>
            <pc:docMk/>
            <pc:sldMk cId="2086524169" sldId="264"/>
            <ac:spMk id="6" creationId="{7EB3023E-EE79-9487-84C2-F43A758E641B}"/>
          </ac:spMkLst>
        </pc:spChg>
        <pc:spChg chg="mod">
          <ac:chgData name="Handerson Go Dias" userId="e3d21462dde1c586" providerId="LiveId" clId="{D19180BA-D093-481F-A8C8-3991D67A3E59}" dt="2025-01-30T19:49:30.635" v="720" actId="2085"/>
          <ac:spMkLst>
            <pc:docMk/>
            <pc:sldMk cId="2086524169" sldId="264"/>
            <ac:spMk id="7" creationId="{0DBBAE85-9643-DC17-23F9-AD335A91627A}"/>
          </ac:spMkLst>
        </pc:spChg>
      </pc:sldChg>
      <pc:sldChg chg="modSp add mod">
        <pc:chgData name="Handerson Go Dias" userId="e3d21462dde1c586" providerId="LiveId" clId="{D19180BA-D093-481F-A8C8-3991D67A3E59}" dt="2025-01-30T19:49:25.633" v="719" actId="2085"/>
        <pc:sldMkLst>
          <pc:docMk/>
          <pc:sldMk cId="966315745" sldId="265"/>
        </pc:sldMkLst>
        <pc:spChg chg="mod">
          <ac:chgData name="Handerson Go Dias" userId="e3d21462dde1c586" providerId="LiveId" clId="{D19180BA-D093-481F-A8C8-3991D67A3E59}" dt="2025-01-30T19:49:25.633" v="719" actId="2085"/>
          <ac:spMkLst>
            <pc:docMk/>
            <pc:sldMk cId="966315745" sldId="265"/>
            <ac:spMk id="2" creationId="{9FC85234-8E6D-8174-4A51-272B3DDA8E76}"/>
          </ac:spMkLst>
        </pc:spChg>
        <pc:spChg chg="mod">
          <ac:chgData name="Handerson Go Dias" userId="e3d21462dde1c586" providerId="LiveId" clId="{D19180BA-D093-481F-A8C8-3991D67A3E59}" dt="2025-01-30T19:43:47.909" v="659"/>
          <ac:spMkLst>
            <pc:docMk/>
            <pc:sldMk cId="966315745" sldId="265"/>
            <ac:spMk id="5" creationId="{B033E369-FA4D-215B-58EF-EB2D7CC33B13}"/>
          </ac:spMkLst>
        </pc:spChg>
        <pc:spChg chg="mod">
          <ac:chgData name="Handerson Go Dias" userId="e3d21462dde1c586" providerId="LiveId" clId="{D19180BA-D093-481F-A8C8-3991D67A3E59}" dt="2025-01-30T19:43:57.291" v="660" actId="1076"/>
          <ac:spMkLst>
            <pc:docMk/>
            <pc:sldMk cId="966315745" sldId="265"/>
            <ac:spMk id="6" creationId="{7502D64A-5D3C-5805-E267-8A2578BBC026}"/>
          </ac:spMkLst>
        </pc:spChg>
        <pc:spChg chg="mod">
          <ac:chgData name="Handerson Go Dias" userId="e3d21462dde1c586" providerId="LiveId" clId="{D19180BA-D093-481F-A8C8-3991D67A3E59}" dt="2025-01-30T19:49:25.633" v="719" actId="2085"/>
          <ac:spMkLst>
            <pc:docMk/>
            <pc:sldMk cId="966315745" sldId="265"/>
            <ac:spMk id="7" creationId="{EE0CD2AD-351C-27BA-BBD8-D53EA90CBF59}"/>
          </ac:spMkLst>
        </pc:spChg>
      </pc:sldChg>
      <pc:sldChg chg="modSp add mod ord">
        <pc:chgData name="Handerson Go Dias" userId="e3d21462dde1c586" providerId="LiveId" clId="{D19180BA-D093-481F-A8C8-3991D67A3E59}" dt="2025-01-30T19:49:19.038" v="718" actId="2085"/>
        <pc:sldMkLst>
          <pc:docMk/>
          <pc:sldMk cId="1627819727" sldId="266"/>
        </pc:sldMkLst>
        <pc:spChg chg="mod">
          <ac:chgData name="Handerson Go Dias" userId="e3d21462dde1c586" providerId="LiveId" clId="{D19180BA-D093-481F-A8C8-3991D67A3E59}" dt="2025-01-30T19:49:19.038" v="718" actId="2085"/>
          <ac:spMkLst>
            <pc:docMk/>
            <pc:sldMk cId="1627819727" sldId="266"/>
            <ac:spMk id="2" creationId="{E5A0DB2D-108D-E957-756A-55E48725D809}"/>
          </ac:spMkLst>
        </pc:spChg>
        <pc:spChg chg="mod">
          <ac:chgData name="Handerson Go Dias" userId="e3d21462dde1c586" providerId="LiveId" clId="{D19180BA-D093-481F-A8C8-3991D67A3E59}" dt="2025-01-30T19:45:05.177" v="670" actId="1076"/>
          <ac:spMkLst>
            <pc:docMk/>
            <pc:sldMk cId="1627819727" sldId="266"/>
            <ac:spMk id="4" creationId="{37750132-06E7-EF22-DD87-DE86368501F0}"/>
          </ac:spMkLst>
        </pc:spChg>
        <pc:spChg chg="mod">
          <ac:chgData name="Handerson Go Dias" userId="e3d21462dde1c586" providerId="LiveId" clId="{D19180BA-D093-481F-A8C8-3991D67A3E59}" dt="2025-01-30T19:44:29.111" v="665"/>
          <ac:spMkLst>
            <pc:docMk/>
            <pc:sldMk cId="1627819727" sldId="266"/>
            <ac:spMk id="5" creationId="{F383C793-98AA-C768-1BB9-7E0BCBE10540}"/>
          </ac:spMkLst>
        </pc:spChg>
        <pc:spChg chg="mod">
          <ac:chgData name="Handerson Go Dias" userId="e3d21462dde1c586" providerId="LiveId" clId="{D19180BA-D093-481F-A8C8-3991D67A3E59}" dt="2025-01-30T19:45:09.058" v="671" actId="1076"/>
          <ac:spMkLst>
            <pc:docMk/>
            <pc:sldMk cId="1627819727" sldId="266"/>
            <ac:spMk id="6" creationId="{1053B6AA-9550-73CB-D8C5-31CFAC89BD9B}"/>
          </ac:spMkLst>
        </pc:spChg>
        <pc:spChg chg="mod">
          <ac:chgData name="Handerson Go Dias" userId="e3d21462dde1c586" providerId="LiveId" clId="{D19180BA-D093-481F-A8C8-3991D67A3E59}" dt="2025-01-30T19:49:19.038" v="718" actId="2085"/>
          <ac:spMkLst>
            <pc:docMk/>
            <pc:sldMk cId="1627819727" sldId="266"/>
            <ac:spMk id="7" creationId="{BFE647B7-1836-59F8-09C6-58DBE76A951B}"/>
          </ac:spMkLst>
        </pc:spChg>
      </pc:sldChg>
      <pc:sldChg chg="modSp add mod ord">
        <pc:chgData name="Handerson Go Dias" userId="e3d21462dde1c586" providerId="LiveId" clId="{D19180BA-D093-481F-A8C8-3991D67A3E59}" dt="2025-01-30T19:49:00.046" v="716" actId="2085"/>
        <pc:sldMkLst>
          <pc:docMk/>
          <pc:sldMk cId="2955304148" sldId="267"/>
        </pc:sldMkLst>
        <pc:spChg chg="mod">
          <ac:chgData name="Handerson Go Dias" userId="e3d21462dde1c586" providerId="LiveId" clId="{D19180BA-D093-481F-A8C8-3991D67A3E59}" dt="2025-01-30T19:49:00.046" v="716" actId="2085"/>
          <ac:spMkLst>
            <pc:docMk/>
            <pc:sldMk cId="2955304148" sldId="267"/>
            <ac:spMk id="2" creationId="{07DA4BE5-DA35-CB23-F11F-5EC5E2D851FD}"/>
          </ac:spMkLst>
        </pc:spChg>
        <pc:spChg chg="mod">
          <ac:chgData name="Handerson Go Dias" userId="e3d21462dde1c586" providerId="LiveId" clId="{D19180BA-D093-481F-A8C8-3991D67A3E59}" dt="2025-01-30T19:45:42.495" v="678" actId="1076"/>
          <ac:spMkLst>
            <pc:docMk/>
            <pc:sldMk cId="2955304148" sldId="267"/>
            <ac:spMk id="5" creationId="{21D6A09F-DB4B-4DAB-64CA-8E140C179D17}"/>
          </ac:spMkLst>
        </pc:spChg>
        <pc:spChg chg="mod">
          <ac:chgData name="Handerson Go Dias" userId="e3d21462dde1c586" providerId="LiveId" clId="{D19180BA-D093-481F-A8C8-3991D67A3E59}" dt="2025-01-30T19:45:34.604" v="677" actId="20577"/>
          <ac:spMkLst>
            <pc:docMk/>
            <pc:sldMk cId="2955304148" sldId="267"/>
            <ac:spMk id="6" creationId="{CAAEBC31-49B6-397A-1C5E-48CE08CD7E07}"/>
          </ac:spMkLst>
        </pc:spChg>
        <pc:spChg chg="mod">
          <ac:chgData name="Handerson Go Dias" userId="e3d21462dde1c586" providerId="LiveId" clId="{D19180BA-D093-481F-A8C8-3991D67A3E59}" dt="2025-01-30T19:49:00.046" v="716" actId="2085"/>
          <ac:spMkLst>
            <pc:docMk/>
            <pc:sldMk cId="2955304148" sldId="267"/>
            <ac:spMk id="7" creationId="{D16F6A25-3367-C501-FAF7-FE36CF62DA85}"/>
          </ac:spMkLst>
        </pc:spChg>
      </pc:sldChg>
      <pc:sldChg chg="modSp add mod ord">
        <pc:chgData name="Handerson Go Dias" userId="e3d21462dde1c586" providerId="LiveId" clId="{D19180BA-D093-481F-A8C8-3991D67A3E59}" dt="2025-01-30T19:48:54.564" v="715" actId="2085"/>
        <pc:sldMkLst>
          <pc:docMk/>
          <pc:sldMk cId="2613594704" sldId="268"/>
        </pc:sldMkLst>
        <pc:spChg chg="mod">
          <ac:chgData name="Handerson Go Dias" userId="e3d21462dde1c586" providerId="LiveId" clId="{D19180BA-D093-481F-A8C8-3991D67A3E59}" dt="2025-01-30T19:48:54.564" v="715" actId="2085"/>
          <ac:spMkLst>
            <pc:docMk/>
            <pc:sldMk cId="2613594704" sldId="268"/>
            <ac:spMk id="2" creationId="{EA4BEAE8-54FA-26AE-0BF8-8B4934622891}"/>
          </ac:spMkLst>
        </pc:spChg>
        <pc:spChg chg="mod">
          <ac:chgData name="Handerson Go Dias" userId="e3d21462dde1c586" providerId="LiveId" clId="{D19180BA-D093-481F-A8C8-3991D67A3E59}" dt="2025-01-30T19:46:23.726" v="689" actId="1076"/>
          <ac:spMkLst>
            <pc:docMk/>
            <pc:sldMk cId="2613594704" sldId="268"/>
            <ac:spMk id="4" creationId="{47891896-483A-23E4-CD80-A2BC16FEFF78}"/>
          </ac:spMkLst>
        </pc:spChg>
        <pc:spChg chg="mod">
          <ac:chgData name="Handerson Go Dias" userId="e3d21462dde1c586" providerId="LiveId" clId="{D19180BA-D093-481F-A8C8-3991D67A3E59}" dt="2025-01-30T19:46:09.722" v="683"/>
          <ac:spMkLst>
            <pc:docMk/>
            <pc:sldMk cId="2613594704" sldId="268"/>
            <ac:spMk id="5" creationId="{03F30E25-3F6B-3584-3D6A-3EDF71AF7B6F}"/>
          </ac:spMkLst>
        </pc:spChg>
        <pc:spChg chg="mod">
          <ac:chgData name="Handerson Go Dias" userId="e3d21462dde1c586" providerId="LiveId" clId="{D19180BA-D093-481F-A8C8-3991D67A3E59}" dt="2025-01-30T19:46:33.340" v="692" actId="1076"/>
          <ac:spMkLst>
            <pc:docMk/>
            <pc:sldMk cId="2613594704" sldId="268"/>
            <ac:spMk id="6" creationId="{207E6EC7-B72F-E9E6-AC5B-08031188DF88}"/>
          </ac:spMkLst>
        </pc:spChg>
        <pc:spChg chg="mod">
          <ac:chgData name="Handerson Go Dias" userId="e3d21462dde1c586" providerId="LiveId" clId="{D19180BA-D093-481F-A8C8-3991D67A3E59}" dt="2025-01-30T19:48:54.564" v="715" actId="2085"/>
          <ac:spMkLst>
            <pc:docMk/>
            <pc:sldMk cId="2613594704" sldId="268"/>
            <ac:spMk id="7" creationId="{4691EAF3-AB5F-72BA-1525-06D8A040C6B8}"/>
          </ac:spMkLst>
        </pc:spChg>
      </pc:sldChg>
      <pc:sldChg chg="modSp add mod">
        <pc:chgData name="Handerson Go Dias" userId="e3d21462dde1c586" providerId="LiveId" clId="{D19180BA-D093-481F-A8C8-3991D67A3E59}" dt="2025-01-30T19:48:46.744" v="714" actId="2085"/>
        <pc:sldMkLst>
          <pc:docMk/>
          <pc:sldMk cId="2352154081" sldId="269"/>
        </pc:sldMkLst>
        <pc:spChg chg="mod">
          <ac:chgData name="Handerson Go Dias" userId="e3d21462dde1c586" providerId="LiveId" clId="{D19180BA-D093-481F-A8C8-3991D67A3E59}" dt="2025-01-30T19:48:46.744" v="714" actId="2085"/>
          <ac:spMkLst>
            <pc:docMk/>
            <pc:sldMk cId="2352154081" sldId="269"/>
            <ac:spMk id="2" creationId="{BFFAA106-FE99-E3D1-F88D-6821AD678452}"/>
          </ac:spMkLst>
        </pc:spChg>
        <pc:spChg chg="mod">
          <ac:chgData name="Handerson Go Dias" userId="e3d21462dde1c586" providerId="LiveId" clId="{D19180BA-D093-481F-A8C8-3991D67A3E59}" dt="2025-01-30T19:47:07.149" v="695"/>
          <ac:spMkLst>
            <pc:docMk/>
            <pc:sldMk cId="2352154081" sldId="269"/>
            <ac:spMk id="5" creationId="{59655F2C-E595-7BD0-5163-1E4452415619}"/>
          </ac:spMkLst>
        </pc:spChg>
        <pc:spChg chg="mod">
          <ac:chgData name="Handerson Go Dias" userId="e3d21462dde1c586" providerId="LiveId" clId="{D19180BA-D093-481F-A8C8-3991D67A3E59}" dt="2025-01-30T19:47:10.071" v="697" actId="20577"/>
          <ac:spMkLst>
            <pc:docMk/>
            <pc:sldMk cId="2352154081" sldId="269"/>
            <ac:spMk id="6" creationId="{D3C123DF-FF89-4DA1-4F6D-D57014FB1695}"/>
          </ac:spMkLst>
        </pc:spChg>
        <pc:spChg chg="mod">
          <ac:chgData name="Handerson Go Dias" userId="e3d21462dde1c586" providerId="LiveId" clId="{D19180BA-D093-481F-A8C8-3991D67A3E59}" dt="2025-01-30T19:48:46.744" v="714" actId="2085"/>
          <ac:spMkLst>
            <pc:docMk/>
            <pc:sldMk cId="2352154081" sldId="269"/>
            <ac:spMk id="7" creationId="{E9649F3D-78B7-4D15-589C-6102BC82DEDB}"/>
          </ac:spMkLst>
        </pc:spChg>
      </pc:sldChg>
      <pc:sldChg chg="modSp add mod ord">
        <pc:chgData name="Handerson Go Dias" userId="e3d21462dde1c586" providerId="LiveId" clId="{D19180BA-D093-481F-A8C8-3991D67A3E59}" dt="2025-01-30T19:48:39.441" v="713" actId="2085"/>
        <pc:sldMkLst>
          <pc:docMk/>
          <pc:sldMk cId="3063721622" sldId="270"/>
        </pc:sldMkLst>
        <pc:spChg chg="mod">
          <ac:chgData name="Handerson Go Dias" userId="e3d21462dde1c586" providerId="LiveId" clId="{D19180BA-D093-481F-A8C8-3991D67A3E59}" dt="2025-01-30T19:48:39.441" v="713" actId="2085"/>
          <ac:spMkLst>
            <pc:docMk/>
            <pc:sldMk cId="3063721622" sldId="270"/>
            <ac:spMk id="2" creationId="{B3C48997-C2AB-41D0-4010-B65799AEC401}"/>
          </ac:spMkLst>
        </pc:spChg>
        <pc:spChg chg="mod">
          <ac:chgData name="Handerson Go Dias" userId="e3d21462dde1c586" providerId="LiveId" clId="{D19180BA-D093-481F-A8C8-3991D67A3E59}" dt="2025-01-30T19:47:41.332" v="703" actId="14100"/>
          <ac:spMkLst>
            <pc:docMk/>
            <pc:sldMk cId="3063721622" sldId="270"/>
            <ac:spMk id="5" creationId="{953F9BB5-AD8A-ACF7-1D16-6B9E1EE6020B}"/>
          </ac:spMkLst>
        </pc:spChg>
        <pc:spChg chg="mod">
          <ac:chgData name="Handerson Go Dias" userId="e3d21462dde1c586" providerId="LiveId" clId="{D19180BA-D093-481F-A8C8-3991D67A3E59}" dt="2025-01-30T19:47:49.162" v="705" actId="20577"/>
          <ac:spMkLst>
            <pc:docMk/>
            <pc:sldMk cId="3063721622" sldId="270"/>
            <ac:spMk id="6" creationId="{5CFC584A-FA4A-4F78-E731-EB9201153D3F}"/>
          </ac:spMkLst>
        </pc:spChg>
        <pc:spChg chg="mod">
          <ac:chgData name="Handerson Go Dias" userId="e3d21462dde1c586" providerId="LiveId" clId="{D19180BA-D093-481F-A8C8-3991D67A3E59}" dt="2025-01-30T19:48:39.441" v="713" actId="2085"/>
          <ac:spMkLst>
            <pc:docMk/>
            <pc:sldMk cId="3063721622" sldId="270"/>
            <ac:spMk id="7" creationId="{BF527977-9FD2-8403-6E8C-CBF6B2D6470C}"/>
          </ac:spMkLst>
        </pc:spChg>
      </pc:sldChg>
      <pc:sldChg chg="modSp add mod">
        <pc:chgData name="Handerson Go Dias" userId="e3d21462dde1c586" providerId="LiveId" clId="{D19180BA-D093-481F-A8C8-3991D67A3E59}" dt="2025-01-30T19:48:33.096" v="712" actId="2085"/>
        <pc:sldMkLst>
          <pc:docMk/>
          <pc:sldMk cId="2838562302" sldId="271"/>
        </pc:sldMkLst>
        <pc:spChg chg="mod">
          <ac:chgData name="Handerson Go Dias" userId="e3d21462dde1c586" providerId="LiveId" clId="{D19180BA-D093-481F-A8C8-3991D67A3E59}" dt="2025-01-30T19:48:33.096" v="712" actId="2085"/>
          <ac:spMkLst>
            <pc:docMk/>
            <pc:sldMk cId="2838562302" sldId="271"/>
            <ac:spMk id="2" creationId="{8FDAEC1D-1887-8FFE-CD8F-ECED5CEB9707}"/>
          </ac:spMkLst>
        </pc:spChg>
        <pc:spChg chg="mod">
          <ac:chgData name="Handerson Go Dias" userId="e3d21462dde1c586" providerId="LiveId" clId="{D19180BA-D093-481F-A8C8-3991D67A3E59}" dt="2025-01-30T19:48:20.272" v="709" actId="14100"/>
          <ac:spMkLst>
            <pc:docMk/>
            <pc:sldMk cId="2838562302" sldId="271"/>
            <ac:spMk id="5" creationId="{E767A0A4-52C4-D181-3A54-6D4D1079EBC2}"/>
          </ac:spMkLst>
        </pc:spChg>
        <pc:spChg chg="mod">
          <ac:chgData name="Handerson Go Dias" userId="e3d21462dde1c586" providerId="LiveId" clId="{D19180BA-D093-481F-A8C8-3991D67A3E59}" dt="2025-01-30T19:48:13.222" v="708" actId="20577"/>
          <ac:spMkLst>
            <pc:docMk/>
            <pc:sldMk cId="2838562302" sldId="271"/>
            <ac:spMk id="6" creationId="{C9220D34-7475-F8A1-F493-E22DCAFB6A12}"/>
          </ac:spMkLst>
        </pc:spChg>
        <pc:spChg chg="mod">
          <ac:chgData name="Handerson Go Dias" userId="e3d21462dde1c586" providerId="LiveId" clId="{D19180BA-D093-481F-A8C8-3991D67A3E59}" dt="2025-01-30T19:48:33.096" v="712" actId="2085"/>
          <ac:spMkLst>
            <pc:docMk/>
            <pc:sldMk cId="2838562302" sldId="271"/>
            <ac:spMk id="7" creationId="{E475D37E-48D5-DD6E-65C3-BA91A8094731}"/>
          </ac:spMkLst>
        </pc:spChg>
      </pc:sldChg>
      <pc:sldChg chg="addSp modSp add mod ord">
        <pc:chgData name="Handerson Go Dias" userId="e3d21462dde1c586" providerId="LiveId" clId="{D19180BA-D093-481F-A8C8-3991D67A3E59}" dt="2025-01-30T19:58:00.052" v="780" actId="12"/>
        <pc:sldMkLst>
          <pc:docMk/>
          <pc:sldMk cId="3703941734" sldId="272"/>
        </pc:sldMkLst>
        <pc:spChg chg="add mod">
          <ac:chgData name="Handerson Go Dias" userId="e3d21462dde1c586" providerId="LiveId" clId="{D19180BA-D093-481F-A8C8-3991D67A3E59}" dt="2025-01-30T19:58:00.052" v="780" actId="12"/>
          <ac:spMkLst>
            <pc:docMk/>
            <pc:sldMk cId="3703941734" sldId="272"/>
            <ac:spMk id="2" creationId="{7146851B-6BBC-D079-5593-6B1E3318B9B8}"/>
          </ac:spMkLst>
        </pc:spChg>
        <pc:spChg chg="add">
          <ac:chgData name="Handerson Go Dias" userId="e3d21462dde1c586" providerId="LiveId" clId="{D19180BA-D093-481F-A8C8-3991D67A3E59}" dt="2025-01-30T19:57:32.137" v="774"/>
          <ac:spMkLst>
            <pc:docMk/>
            <pc:sldMk cId="3703941734" sldId="272"/>
            <ac:spMk id="3" creationId="{023031E7-A902-ECFD-FF24-D9920BFBD17D}"/>
          </ac:spMkLst>
        </pc:spChg>
        <pc:spChg chg="mod">
          <ac:chgData name="Handerson Go Dias" userId="e3d21462dde1c586" providerId="LiveId" clId="{D19180BA-D093-481F-A8C8-3991D67A3E59}" dt="2025-01-30T19:53:35.054" v="732"/>
          <ac:spMkLst>
            <pc:docMk/>
            <pc:sldMk cId="3703941734" sldId="272"/>
            <ac:spMk id="4" creationId="{E6AA85C4-16CD-4F0D-FAFE-ADC743FD2828}"/>
          </ac:spMkLst>
        </pc:spChg>
        <pc:spChg chg="mod">
          <ac:chgData name="Handerson Go Dias" userId="e3d21462dde1c586" providerId="LiveId" clId="{D19180BA-D093-481F-A8C8-3991D67A3E59}" dt="2025-01-30T19:55:12.819" v="745"/>
          <ac:spMkLst>
            <pc:docMk/>
            <pc:sldMk cId="3703941734" sldId="272"/>
            <ac:spMk id="5" creationId="{B5C68B90-2934-DEE5-FC7F-B8F48AE15E48}"/>
          </ac:spMkLst>
        </pc:spChg>
        <pc:spChg chg="mod">
          <ac:chgData name="Handerson Go Dias" userId="e3d21462dde1c586" providerId="LiveId" clId="{D19180BA-D093-481F-A8C8-3991D67A3E59}" dt="2025-01-30T19:56:31.414" v="759" actId="2085"/>
          <ac:spMkLst>
            <pc:docMk/>
            <pc:sldMk cId="3703941734" sldId="272"/>
            <ac:spMk id="6" creationId="{746BC237-C1FD-E6A7-B92C-79E48AC68BF9}"/>
          </ac:spMkLst>
        </pc:spChg>
        <pc:spChg chg="add">
          <ac:chgData name="Handerson Go Dias" userId="e3d21462dde1c586" providerId="LiveId" clId="{D19180BA-D093-481F-A8C8-3991D67A3E59}" dt="2025-01-30T19:57:35.266" v="775"/>
          <ac:spMkLst>
            <pc:docMk/>
            <pc:sldMk cId="3703941734" sldId="272"/>
            <ac:spMk id="8" creationId="{4A4255DC-9668-BBD7-86CE-D1508FEF42E9}"/>
          </ac:spMkLst>
        </pc:spChg>
      </pc:sldChg>
      <pc:sldChg chg="modSp add mod ord">
        <pc:chgData name="Handerson Go Dias" userId="e3d21462dde1c586" providerId="LiveId" clId="{D19180BA-D093-481F-A8C8-3991D67A3E59}" dt="2025-01-30T20:00:02.737" v="839" actId="20577"/>
        <pc:sldMkLst>
          <pc:docMk/>
          <pc:sldMk cId="4087523136" sldId="273"/>
        </pc:sldMkLst>
        <pc:spChg chg="mod">
          <ac:chgData name="Handerson Go Dias" userId="e3d21462dde1c586" providerId="LiveId" clId="{D19180BA-D093-481F-A8C8-3991D67A3E59}" dt="2025-01-30T19:59:58.911" v="838" actId="1036"/>
          <ac:spMkLst>
            <pc:docMk/>
            <pc:sldMk cId="4087523136" sldId="273"/>
            <ac:spMk id="2" creationId="{19840542-A407-8171-D2D6-FAB1C82A69A4}"/>
          </ac:spMkLst>
        </pc:spChg>
        <pc:spChg chg="mod">
          <ac:chgData name="Handerson Go Dias" userId="e3d21462dde1c586" providerId="LiveId" clId="{D19180BA-D093-481F-A8C8-3991D67A3E59}" dt="2025-01-30T19:58:53.701" v="784"/>
          <ac:spMkLst>
            <pc:docMk/>
            <pc:sldMk cId="4087523136" sldId="273"/>
            <ac:spMk id="4" creationId="{01F61C06-D3B4-AD32-4DF0-1F1ADE8873AB}"/>
          </ac:spMkLst>
        </pc:spChg>
        <pc:spChg chg="mod">
          <ac:chgData name="Handerson Go Dias" userId="e3d21462dde1c586" providerId="LiveId" clId="{D19180BA-D093-481F-A8C8-3991D67A3E59}" dt="2025-01-30T20:00:02.737" v="839" actId="20577"/>
          <ac:spMkLst>
            <pc:docMk/>
            <pc:sldMk cId="4087523136" sldId="273"/>
            <ac:spMk id="5" creationId="{3AC15074-7F49-0B9B-A7C0-C69E5F1AB4B6}"/>
          </ac:spMkLst>
        </pc:spChg>
        <pc:spChg chg="mod">
          <ac:chgData name="Handerson Go Dias" userId="e3d21462dde1c586" providerId="LiveId" clId="{D19180BA-D093-481F-A8C8-3991D67A3E59}" dt="2025-01-30T19:59:58.911" v="838" actId="1036"/>
          <ac:spMkLst>
            <pc:docMk/>
            <pc:sldMk cId="4087523136" sldId="273"/>
            <ac:spMk id="6" creationId="{CB90A0F4-E125-7997-190B-1F5A996235D4}"/>
          </ac:spMkLst>
        </pc:spChg>
      </pc:sldChg>
      <pc:sldChg chg="addSp modSp add mod ord">
        <pc:chgData name="Handerson Go Dias" userId="e3d21462dde1c586" providerId="LiveId" clId="{D19180BA-D093-481F-A8C8-3991D67A3E59}" dt="2025-01-30T20:01:21.670" v="867" actId="12"/>
        <pc:sldMkLst>
          <pc:docMk/>
          <pc:sldMk cId="273276324" sldId="274"/>
        </pc:sldMkLst>
        <pc:spChg chg="mod">
          <ac:chgData name="Handerson Go Dias" userId="e3d21462dde1c586" providerId="LiveId" clId="{D19180BA-D093-481F-A8C8-3991D67A3E59}" dt="2025-01-30T20:01:21.670" v="867" actId="12"/>
          <ac:spMkLst>
            <pc:docMk/>
            <pc:sldMk cId="273276324" sldId="274"/>
            <ac:spMk id="2" creationId="{B95C669F-B2AC-A58D-D016-5C4FFA858692}"/>
          </ac:spMkLst>
        </pc:spChg>
        <pc:spChg chg="add">
          <ac:chgData name="Handerson Go Dias" userId="e3d21462dde1c586" providerId="LiveId" clId="{D19180BA-D093-481F-A8C8-3991D67A3E59}" dt="2025-01-30T20:01:10.749" v="864"/>
          <ac:spMkLst>
            <pc:docMk/>
            <pc:sldMk cId="273276324" sldId="274"/>
            <ac:spMk id="3" creationId="{0930019B-553E-99B2-3755-333813C164DE}"/>
          </ac:spMkLst>
        </pc:spChg>
        <pc:spChg chg="mod">
          <ac:chgData name="Handerson Go Dias" userId="e3d21462dde1c586" providerId="LiveId" clId="{D19180BA-D093-481F-A8C8-3991D67A3E59}" dt="2025-01-30T20:00:26.178" v="844" actId="14100"/>
          <ac:spMkLst>
            <pc:docMk/>
            <pc:sldMk cId="273276324" sldId="274"/>
            <ac:spMk id="4" creationId="{D1C12960-7CB1-634A-C5C1-3FA8A1518696}"/>
          </ac:spMkLst>
        </pc:spChg>
        <pc:spChg chg="mod">
          <ac:chgData name="Handerson Go Dias" userId="e3d21462dde1c586" providerId="LiveId" clId="{D19180BA-D093-481F-A8C8-3991D67A3E59}" dt="2025-01-30T20:00:39.717" v="846"/>
          <ac:spMkLst>
            <pc:docMk/>
            <pc:sldMk cId="273276324" sldId="274"/>
            <ac:spMk id="5" creationId="{F3166654-6993-A22F-0B2A-07102898FF8B}"/>
          </ac:spMkLst>
        </pc:spChg>
        <pc:spChg chg="mod">
          <ac:chgData name="Handerson Go Dias" userId="e3d21462dde1c586" providerId="LiveId" clId="{D19180BA-D093-481F-A8C8-3991D67A3E59}" dt="2025-01-30T20:00:48.399" v="847"/>
          <ac:spMkLst>
            <pc:docMk/>
            <pc:sldMk cId="273276324" sldId="274"/>
            <ac:spMk id="6" creationId="{D2450323-33D7-F68F-BA37-9018A7A51FC9}"/>
          </ac:spMkLst>
        </pc:spChg>
      </pc:sldChg>
      <pc:sldChg chg="modSp add mod ord">
        <pc:chgData name="Handerson Go Dias" userId="e3d21462dde1c586" providerId="LiveId" clId="{D19180BA-D093-481F-A8C8-3991D67A3E59}" dt="2025-01-30T20:02:55.490" v="890" actId="12"/>
        <pc:sldMkLst>
          <pc:docMk/>
          <pc:sldMk cId="432378981" sldId="275"/>
        </pc:sldMkLst>
        <pc:spChg chg="mod">
          <ac:chgData name="Handerson Go Dias" userId="e3d21462dde1c586" providerId="LiveId" clId="{D19180BA-D093-481F-A8C8-3991D67A3E59}" dt="2025-01-30T20:02:55.490" v="890" actId="12"/>
          <ac:spMkLst>
            <pc:docMk/>
            <pc:sldMk cId="432378981" sldId="275"/>
            <ac:spMk id="2" creationId="{F78DDF27-B4DB-B7F4-236C-09F9D97FDA69}"/>
          </ac:spMkLst>
        </pc:spChg>
        <pc:spChg chg="mod">
          <ac:chgData name="Handerson Go Dias" userId="e3d21462dde1c586" providerId="LiveId" clId="{D19180BA-D093-481F-A8C8-3991D67A3E59}" dt="2025-01-30T20:02:20.084" v="883"/>
          <ac:spMkLst>
            <pc:docMk/>
            <pc:sldMk cId="432378981" sldId="275"/>
            <ac:spMk id="4" creationId="{7AA75F17-C050-AB4D-6ECD-2448BA394EFF}"/>
          </ac:spMkLst>
        </pc:spChg>
        <pc:spChg chg="mod">
          <ac:chgData name="Handerson Go Dias" userId="e3d21462dde1c586" providerId="LiveId" clId="{D19180BA-D093-481F-A8C8-3991D67A3E59}" dt="2025-01-30T20:02:28.595" v="885"/>
          <ac:spMkLst>
            <pc:docMk/>
            <pc:sldMk cId="432378981" sldId="275"/>
            <ac:spMk id="5" creationId="{CE49B8DF-BAC1-3223-3913-E2AEDF7C7AA0}"/>
          </ac:spMkLst>
        </pc:spChg>
        <pc:spChg chg="mod">
          <ac:chgData name="Handerson Go Dias" userId="e3d21462dde1c586" providerId="LiveId" clId="{D19180BA-D093-481F-A8C8-3991D67A3E59}" dt="2025-01-30T20:02:39.408" v="886"/>
          <ac:spMkLst>
            <pc:docMk/>
            <pc:sldMk cId="432378981" sldId="275"/>
            <ac:spMk id="6" creationId="{16F4D3A1-EBF8-39B2-CE47-2453182149CF}"/>
          </ac:spMkLst>
        </pc:spChg>
      </pc:sldChg>
      <pc:sldChg chg="modSp add mod ord">
        <pc:chgData name="Handerson Go Dias" userId="e3d21462dde1c586" providerId="LiveId" clId="{D19180BA-D093-481F-A8C8-3991D67A3E59}" dt="2025-01-30T20:04:02.178" v="901" actId="12"/>
        <pc:sldMkLst>
          <pc:docMk/>
          <pc:sldMk cId="779798878" sldId="276"/>
        </pc:sldMkLst>
        <pc:spChg chg="mod">
          <ac:chgData name="Handerson Go Dias" userId="e3d21462dde1c586" providerId="LiveId" clId="{D19180BA-D093-481F-A8C8-3991D67A3E59}" dt="2025-01-30T20:04:02.178" v="901" actId="12"/>
          <ac:spMkLst>
            <pc:docMk/>
            <pc:sldMk cId="779798878" sldId="276"/>
            <ac:spMk id="2" creationId="{55D0D8D1-23AB-7B8E-70ED-4B73C8B31EFE}"/>
          </ac:spMkLst>
        </pc:spChg>
        <pc:spChg chg="mod">
          <ac:chgData name="Handerson Go Dias" userId="e3d21462dde1c586" providerId="LiveId" clId="{D19180BA-D093-481F-A8C8-3991D67A3E59}" dt="2025-01-30T20:03:23.395" v="893"/>
          <ac:spMkLst>
            <pc:docMk/>
            <pc:sldMk cId="779798878" sldId="276"/>
            <ac:spMk id="4" creationId="{2106B9E9-A668-00EA-33D2-73002394332B}"/>
          </ac:spMkLst>
        </pc:spChg>
        <pc:spChg chg="mod">
          <ac:chgData name="Handerson Go Dias" userId="e3d21462dde1c586" providerId="LiveId" clId="{D19180BA-D093-481F-A8C8-3991D67A3E59}" dt="2025-01-30T20:03:30.862" v="894"/>
          <ac:spMkLst>
            <pc:docMk/>
            <pc:sldMk cId="779798878" sldId="276"/>
            <ac:spMk id="5" creationId="{3F5E0016-D1E5-8438-4E3B-C4BF8B316F05}"/>
          </ac:spMkLst>
        </pc:spChg>
        <pc:spChg chg="mod">
          <ac:chgData name="Handerson Go Dias" userId="e3d21462dde1c586" providerId="LiveId" clId="{D19180BA-D093-481F-A8C8-3991D67A3E59}" dt="2025-01-30T20:03:41.984" v="895"/>
          <ac:spMkLst>
            <pc:docMk/>
            <pc:sldMk cId="779798878" sldId="276"/>
            <ac:spMk id="6" creationId="{5DCE60ED-1762-468E-F224-3DA38598F59F}"/>
          </ac:spMkLst>
        </pc:spChg>
      </pc:sldChg>
      <pc:sldChg chg="modSp add mod ord">
        <pc:chgData name="Handerson Go Dias" userId="e3d21462dde1c586" providerId="LiveId" clId="{D19180BA-D093-481F-A8C8-3991D67A3E59}" dt="2025-01-30T20:04:48.318" v="907" actId="12"/>
        <pc:sldMkLst>
          <pc:docMk/>
          <pc:sldMk cId="52027431" sldId="277"/>
        </pc:sldMkLst>
        <pc:spChg chg="mod">
          <ac:chgData name="Handerson Go Dias" userId="e3d21462dde1c586" providerId="LiveId" clId="{D19180BA-D093-481F-A8C8-3991D67A3E59}" dt="2025-01-30T20:04:48.318" v="907" actId="12"/>
          <ac:spMkLst>
            <pc:docMk/>
            <pc:sldMk cId="52027431" sldId="277"/>
            <ac:spMk id="2" creationId="{52EE8ECD-18F3-81E6-E65A-90A18561039B}"/>
          </ac:spMkLst>
        </pc:spChg>
        <pc:spChg chg="mod">
          <ac:chgData name="Handerson Go Dias" userId="e3d21462dde1c586" providerId="LiveId" clId="{D19180BA-D093-481F-A8C8-3991D67A3E59}" dt="2025-01-30T20:04:15.358" v="902"/>
          <ac:spMkLst>
            <pc:docMk/>
            <pc:sldMk cId="52027431" sldId="277"/>
            <ac:spMk id="4" creationId="{2A537C6B-55AD-D217-274B-99C154DB6BAA}"/>
          </ac:spMkLst>
        </pc:spChg>
        <pc:spChg chg="mod">
          <ac:chgData name="Handerson Go Dias" userId="e3d21462dde1c586" providerId="LiveId" clId="{D19180BA-D093-481F-A8C8-3991D67A3E59}" dt="2025-01-30T20:04:23.867" v="903"/>
          <ac:spMkLst>
            <pc:docMk/>
            <pc:sldMk cId="52027431" sldId="277"/>
            <ac:spMk id="5" creationId="{48191186-BAA5-4F7D-B32C-CC5A36D12C01}"/>
          </ac:spMkLst>
        </pc:spChg>
        <pc:spChg chg="mod">
          <ac:chgData name="Handerson Go Dias" userId="e3d21462dde1c586" providerId="LiveId" clId="{D19180BA-D093-481F-A8C8-3991D67A3E59}" dt="2025-01-30T20:04:32.252" v="904"/>
          <ac:spMkLst>
            <pc:docMk/>
            <pc:sldMk cId="52027431" sldId="277"/>
            <ac:spMk id="6" creationId="{68646D99-D15A-C1C4-8C5B-3A2446607B4B}"/>
          </ac:spMkLst>
        </pc:spChg>
      </pc:sldChg>
      <pc:sldChg chg="modSp add mod ord">
        <pc:chgData name="Handerson Go Dias" userId="e3d21462dde1c586" providerId="LiveId" clId="{D19180BA-D093-481F-A8C8-3991D67A3E59}" dt="2025-01-30T20:05:32.528" v="913" actId="12"/>
        <pc:sldMkLst>
          <pc:docMk/>
          <pc:sldMk cId="2314115480" sldId="278"/>
        </pc:sldMkLst>
        <pc:spChg chg="mod">
          <ac:chgData name="Handerson Go Dias" userId="e3d21462dde1c586" providerId="LiveId" clId="{D19180BA-D093-481F-A8C8-3991D67A3E59}" dt="2025-01-30T20:05:32.528" v="913" actId="12"/>
          <ac:spMkLst>
            <pc:docMk/>
            <pc:sldMk cId="2314115480" sldId="278"/>
            <ac:spMk id="2" creationId="{8FFA502E-AAAC-1F66-5B6C-B54A1AD176A7}"/>
          </ac:spMkLst>
        </pc:spChg>
        <pc:spChg chg="mod">
          <ac:chgData name="Handerson Go Dias" userId="e3d21462dde1c586" providerId="LiveId" clId="{D19180BA-D093-481F-A8C8-3991D67A3E59}" dt="2025-01-30T20:05:02.125" v="908"/>
          <ac:spMkLst>
            <pc:docMk/>
            <pc:sldMk cId="2314115480" sldId="278"/>
            <ac:spMk id="4" creationId="{3C7AB76C-285E-20E2-84A9-408981D1D8CB}"/>
          </ac:spMkLst>
        </pc:spChg>
        <pc:spChg chg="mod">
          <ac:chgData name="Handerson Go Dias" userId="e3d21462dde1c586" providerId="LiveId" clId="{D19180BA-D093-481F-A8C8-3991D67A3E59}" dt="2025-01-30T20:05:10.254" v="909"/>
          <ac:spMkLst>
            <pc:docMk/>
            <pc:sldMk cId="2314115480" sldId="278"/>
            <ac:spMk id="5" creationId="{B4E84E55-CE04-FA68-827A-B34288C00D9D}"/>
          </ac:spMkLst>
        </pc:spChg>
        <pc:spChg chg="mod">
          <ac:chgData name="Handerson Go Dias" userId="e3d21462dde1c586" providerId="LiveId" clId="{D19180BA-D093-481F-A8C8-3991D67A3E59}" dt="2025-01-30T20:05:19.018" v="910"/>
          <ac:spMkLst>
            <pc:docMk/>
            <pc:sldMk cId="2314115480" sldId="278"/>
            <ac:spMk id="6" creationId="{8654A363-18F5-C352-C733-99E3CA6D9FCC}"/>
          </ac:spMkLst>
        </pc:spChg>
      </pc:sldChg>
      <pc:sldChg chg="modSp add mod ord">
        <pc:chgData name="Handerson Go Dias" userId="e3d21462dde1c586" providerId="LiveId" clId="{D19180BA-D093-481F-A8C8-3991D67A3E59}" dt="2025-01-30T20:06:27.098" v="921" actId="12"/>
        <pc:sldMkLst>
          <pc:docMk/>
          <pc:sldMk cId="3108736715" sldId="279"/>
        </pc:sldMkLst>
        <pc:spChg chg="mod">
          <ac:chgData name="Handerson Go Dias" userId="e3d21462dde1c586" providerId="LiveId" clId="{D19180BA-D093-481F-A8C8-3991D67A3E59}" dt="2025-01-30T20:06:27.098" v="921" actId="12"/>
          <ac:spMkLst>
            <pc:docMk/>
            <pc:sldMk cId="3108736715" sldId="279"/>
            <ac:spMk id="2" creationId="{B5E4E7FC-D077-EBDD-F151-A2DCF4E96F37}"/>
          </ac:spMkLst>
        </pc:spChg>
        <pc:spChg chg="mod">
          <ac:chgData name="Handerson Go Dias" userId="e3d21462dde1c586" providerId="LiveId" clId="{D19180BA-D093-481F-A8C8-3991D67A3E59}" dt="2025-01-30T20:05:53.395" v="914"/>
          <ac:spMkLst>
            <pc:docMk/>
            <pc:sldMk cId="3108736715" sldId="279"/>
            <ac:spMk id="4" creationId="{AFA80FF9-987F-FD44-C158-7E0E8C9582F1}"/>
          </ac:spMkLst>
        </pc:spChg>
        <pc:spChg chg="mod">
          <ac:chgData name="Handerson Go Dias" userId="e3d21462dde1c586" providerId="LiveId" clId="{D19180BA-D093-481F-A8C8-3991D67A3E59}" dt="2025-01-30T20:06:01.889" v="915"/>
          <ac:spMkLst>
            <pc:docMk/>
            <pc:sldMk cId="3108736715" sldId="279"/>
            <ac:spMk id="5" creationId="{7150DAC5-7F2C-2C9A-7071-3BC555B64E34}"/>
          </ac:spMkLst>
        </pc:spChg>
        <pc:spChg chg="mod">
          <ac:chgData name="Handerson Go Dias" userId="e3d21462dde1c586" providerId="LiveId" clId="{D19180BA-D093-481F-A8C8-3991D67A3E59}" dt="2025-01-30T20:06:21.051" v="919" actId="1076"/>
          <ac:spMkLst>
            <pc:docMk/>
            <pc:sldMk cId="3108736715" sldId="279"/>
            <ac:spMk id="6" creationId="{F2CC1034-BCB3-6B4D-5725-F930A1EEE9CD}"/>
          </ac:spMkLst>
        </pc:spChg>
      </pc:sldChg>
      <pc:sldChg chg="delSp modSp add mod ord">
        <pc:chgData name="Handerson Go Dias" userId="e3d21462dde1c586" providerId="LiveId" clId="{D19180BA-D093-481F-A8C8-3991D67A3E59}" dt="2025-01-30T20:08:37.754" v="962" actId="20577"/>
        <pc:sldMkLst>
          <pc:docMk/>
          <pc:sldMk cId="3741225497" sldId="280"/>
        </pc:sldMkLst>
        <pc:spChg chg="mod">
          <ac:chgData name="Handerson Go Dias" userId="e3d21462dde1c586" providerId="LiveId" clId="{D19180BA-D093-481F-A8C8-3991D67A3E59}" dt="2025-01-30T20:08:15.314" v="936" actId="1076"/>
          <ac:spMkLst>
            <pc:docMk/>
            <pc:sldMk cId="3741225497" sldId="280"/>
            <ac:spMk id="2" creationId="{15CA23C6-5364-2358-577A-DFF4862EDD5D}"/>
          </ac:spMkLst>
        </pc:spChg>
        <pc:spChg chg="mod">
          <ac:chgData name="Handerson Go Dias" userId="e3d21462dde1c586" providerId="LiveId" clId="{D19180BA-D093-481F-A8C8-3991D67A3E59}" dt="2025-01-30T20:08:37.754" v="962" actId="20577"/>
          <ac:spMkLst>
            <pc:docMk/>
            <pc:sldMk cId="3741225497" sldId="280"/>
            <ac:spMk id="5" creationId="{D12C179F-3EFF-3CB8-20D2-D115B59EB8B6}"/>
          </ac:spMkLst>
        </pc:spChg>
        <pc:spChg chg="del">
          <ac:chgData name="Handerson Go Dias" userId="e3d21462dde1c586" providerId="LiveId" clId="{D19180BA-D093-481F-A8C8-3991D67A3E59}" dt="2025-01-30T20:08:11.565" v="935" actId="478"/>
          <ac:spMkLst>
            <pc:docMk/>
            <pc:sldMk cId="3741225497" sldId="280"/>
            <ac:spMk id="6" creationId="{C66AC2ED-CBC4-0E40-DA5C-46546E341F45}"/>
          </ac:spMkLst>
        </pc:spChg>
      </pc:sldChg>
      <pc:sldChg chg="delSp modSp add mod ord">
        <pc:chgData name="Handerson Go Dias" userId="e3d21462dde1c586" providerId="LiveId" clId="{D19180BA-D093-481F-A8C8-3991D67A3E59}" dt="2025-01-30T20:11:58.218" v="1264"/>
        <pc:sldMkLst>
          <pc:docMk/>
          <pc:sldMk cId="86508742" sldId="281"/>
        </pc:sldMkLst>
        <pc:spChg chg="mod">
          <ac:chgData name="Handerson Go Dias" userId="e3d21462dde1c586" providerId="LiveId" clId="{D19180BA-D093-481F-A8C8-3991D67A3E59}" dt="2025-01-30T20:11:58.218" v="1264"/>
          <ac:spMkLst>
            <pc:docMk/>
            <pc:sldMk cId="86508742" sldId="281"/>
            <ac:spMk id="2" creationId="{014A9B84-9F65-2D56-81E1-64C060C1C997}"/>
          </ac:spMkLst>
        </pc:spChg>
        <pc:spChg chg="mod">
          <ac:chgData name="Handerson Go Dias" userId="e3d21462dde1c586" providerId="LiveId" clId="{D19180BA-D093-481F-A8C8-3991D67A3E59}" dt="2025-01-30T20:09:00.230" v="992" actId="20577"/>
          <ac:spMkLst>
            <pc:docMk/>
            <pc:sldMk cId="86508742" sldId="281"/>
            <ac:spMk id="4" creationId="{93120F24-D62B-EB3E-80A9-4FEB6547B400}"/>
          </ac:spMkLst>
        </pc:spChg>
        <pc:spChg chg="del mod">
          <ac:chgData name="Handerson Go Dias" userId="e3d21462dde1c586" providerId="LiveId" clId="{D19180BA-D093-481F-A8C8-3991D67A3E59}" dt="2025-01-30T20:11:09.875" v="1259" actId="478"/>
          <ac:spMkLst>
            <pc:docMk/>
            <pc:sldMk cId="86508742" sldId="281"/>
            <ac:spMk id="5" creationId="{5711E0FF-222D-8CEA-798A-C6703E0674C6}"/>
          </ac:spMkLst>
        </pc:spChg>
        <pc:spChg chg="del">
          <ac:chgData name="Handerson Go Dias" userId="e3d21462dde1c586" providerId="LiveId" clId="{D19180BA-D093-481F-A8C8-3991D67A3E59}" dt="2025-01-30T20:09:40.624" v="1065" actId="478"/>
          <ac:spMkLst>
            <pc:docMk/>
            <pc:sldMk cId="86508742" sldId="281"/>
            <ac:spMk id="6" creationId="{68777ADC-659C-3FA8-7037-09609500E4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D4D6-AA86-4D65-A54A-41994AC26C80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3EC5-5BB2-49AC-8D79-D453B6DFF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7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43EC5-5BB2-49AC-8D79-D453B6DFF1B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54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E95C-50B7-403A-AAA4-141B585EC90E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94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16BC-51FF-4CB3-BE6A-2DFE09333F5C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6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69B7-8D4E-4643-8FA5-63AB28ADFD78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6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B951-DBD7-4831-B76B-FAFAE4AA78CB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2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DD90-83A2-4DB6-8B58-E0968E9A61D4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66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B886-8449-4767-A40B-2ACCDB1CA96C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5A4-535A-4B77-BC5B-3D2772AA34EC}" type="datetime1">
              <a:rPr lang="pt-BR" smtClean="0"/>
              <a:t>30/01/2025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B13D-9B1D-4E94-BFC1-7A991719B5DD}" type="datetime1">
              <a:rPr lang="pt-BR" smtClean="0"/>
              <a:t>30/01/2025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A0DE-00EB-4C73-989F-631A048F0795}" type="datetime1">
              <a:rPr lang="pt-BR" smtClean="0"/>
              <a:t>30/01/2025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78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D437-1A1E-43B2-B801-50EE32B25C20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980A-F5E1-4599-95B1-D7633BEE55BB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0B0B-274A-409F-85D7-7E2DD913EAE9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48C5-15DE-4459-869F-A9445CE76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dersongodias/prompts-recipe-to-create-a-eboo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D3B5-F4AD-CF31-89B6-C089EBB3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4C88D9-450D-B910-CD19-009A5106DBD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2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B9A78D-9287-7353-B629-A38A6820F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068"/>
            <a:ext cx="9601200" cy="9798420"/>
          </a:xfrm>
          <a:prstGeom prst="rect">
            <a:avLst/>
          </a:prstGeom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68DB1D8-23F1-04F2-963B-55708939F26A}"/>
              </a:ext>
            </a:extLst>
          </p:cNvPr>
          <p:cNvSpPr/>
          <p:nvPr/>
        </p:nvSpPr>
        <p:spPr>
          <a:xfrm>
            <a:off x="0" y="0"/>
            <a:ext cx="9601200" cy="1642533"/>
          </a:xfrm>
          <a:prstGeom prst="rect">
            <a:avLst/>
          </a:prstGeom>
          <a:solidFill>
            <a:srgbClr val="164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F29CBB-8BC0-C761-C43F-E850F6AC250C}"/>
              </a:ext>
            </a:extLst>
          </p:cNvPr>
          <p:cNvSpPr txBox="1"/>
          <p:nvPr/>
        </p:nvSpPr>
        <p:spPr>
          <a:xfrm>
            <a:off x="440266" y="74807"/>
            <a:ext cx="8856134" cy="132343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8BIT WONDER" panose="00000400000000000000" pitchFamily="2" charset="0"/>
              </a:rPr>
              <a:t>A </a:t>
            </a:r>
            <a:r>
              <a:rPr lang="pt-B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8BIT WONDER" panose="00000400000000000000" pitchFamily="2" charset="0"/>
              </a:rPr>
              <a:t>CrOnica</a:t>
            </a: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8BIT WONDER" panose="00000400000000000000" pitchFamily="2" charset="0"/>
              </a:rPr>
              <a:t> do </a:t>
            </a:r>
            <a:r>
              <a:rPr lang="pt-BR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8BIT WONDER" panose="00000400000000000000" pitchFamily="2" charset="0"/>
              </a:rPr>
              <a:t>GDScript</a:t>
            </a:r>
            <a:endParaRPr lang="pt-BR" sz="4000" dirty="0">
              <a:solidFill>
                <a:schemeClr val="tx1">
                  <a:lumMod val="85000"/>
                  <a:lumOff val="15000"/>
                </a:schemeClr>
              </a:solidFill>
              <a:latin typeface="8BIT WONDER" panose="000004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86B6D0-5583-6FB6-2240-F8D6D7BB9DFD}"/>
              </a:ext>
            </a:extLst>
          </p:cNvPr>
          <p:cNvSpPr txBox="1"/>
          <p:nvPr/>
        </p:nvSpPr>
        <p:spPr>
          <a:xfrm>
            <a:off x="372533" y="74805"/>
            <a:ext cx="8856134" cy="132343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8BIT WONDER" panose="00000400000000000000" pitchFamily="2" charset="0"/>
              </a:rPr>
              <a:t>A </a:t>
            </a:r>
            <a:r>
              <a:rPr lang="pt-BR" sz="4000" dirty="0" err="1">
                <a:solidFill>
                  <a:schemeClr val="bg1"/>
                </a:solidFill>
                <a:latin typeface="8BIT WONDER" panose="00000400000000000000" pitchFamily="2" charset="0"/>
              </a:rPr>
              <a:t>CrOnica</a:t>
            </a:r>
            <a:r>
              <a:rPr lang="pt-BR" sz="4000" dirty="0">
                <a:solidFill>
                  <a:schemeClr val="bg1"/>
                </a:solidFill>
                <a:latin typeface="8BIT WONDER" panose="00000400000000000000" pitchFamily="2" charset="0"/>
              </a:rPr>
              <a:t> do </a:t>
            </a:r>
            <a:r>
              <a:rPr lang="pt-BR" sz="4000" dirty="0" err="1">
                <a:solidFill>
                  <a:schemeClr val="bg1"/>
                </a:solidFill>
                <a:latin typeface="8BIT WONDER" panose="00000400000000000000" pitchFamily="2" charset="0"/>
              </a:rPr>
              <a:t>GDScript</a:t>
            </a:r>
            <a:endParaRPr lang="pt-BR" sz="4000" dirty="0">
              <a:solidFill>
                <a:schemeClr val="bg1"/>
              </a:solidFill>
              <a:latin typeface="8BIT WONDER" panose="00000400000000000000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5E9343-E0B9-810E-2F0A-A686F160CC1B}"/>
              </a:ext>
            </a:extLst>
          </p:cNvPr>
          <p:cNvSpPr/>
          <p:nvPr/>
        </p:nvSpPr>
        <p:spPr>
          <a:xfrm>
            <a:off x="0" y="1947173"/>
            <a:ext cx="9601200" cy="67749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AF8601-C87F-983D-097A-313629AC3995}"/>
              </a:ext>
            </a:extLst>
          </p:cNvPr>
          <p:cNvSpPr txBox="1"/>
          <p:nvPr/>
        </p:nvSpPr>
        <p:spPr>
          <a:xfrm>
            <a:off x="812801" y="2061403"/>
            <a:ext cx="841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8BIT WONDER" panose="00000400000000000000" pitchFamily="2" charset="0"/>
              </a:rPr>
              <a:t>Desbravando a Terra do </a:t>
            </a:r>
            <a:r>
              <a:rPr lang="pt-BR" sz="2400" dirty="0" err="1">
                <a:solidFill>
                  <a:schemeClr val="bg1"/>
                </a:solidFill>
                <a:latin typeface="8BIT WONDER" panose="00000400000000000000" pitchFamily="2" charset="0"/>
              </a:rPr>
              <a:t>COdigo</a:t>
            </a:r>
            <a:endParaRPr lang="pt-BR" sz="2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FAAF65-CD13-FD43-F25A-FEFED03A9562}"/>
              </a:ext>
            </a:extLst>
          </p:cNvPr>
          <p:cNvSpPr/>
          <p:nvPr/>
        </p:nvSpPr>
        <p:spPr>
          <a:xfrm>
            <a:off x="-3" y="12148396"/>
            <a:ext cx="9601200" cy="67749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309563-F93A-3408-433F-476C84AEA0DB}"/>
              </a:ext>
            </a:extLst>
          </p:cNvPr>
          <p:cNvSpPr txBox="1"/>
          <p:nvPr/>
        </p:nvSpPr>
        <p:spPr>
          <a:xfrm>
            <a:off x="2749551" y="12270689"/>
            <a:ext cx="416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9233D"/>
                </a:solidFill>
                <a:latin typeface="8BIT WONDER" panose="00000400000000000000" pitchFamily="2" charset="0"/>
              </a:rPr>
              <a:t>HANDERSON DIAS</a:t>
            </a:r>
            <a:endParaRPr lang="pt-BR" sz="2400" dirty="0">
              <a:solidFill>
                <a:srgbClr val="09233D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BA2D90-C401-A4A2-1F45-964B11FB62E4}"/>
              </a:ext>
            </a:extLst>
          </p:cNvPr>
          <p:cNvSpPr txBox="1"/>
          <p:nvPr/>
        </p:nvSpPr>
        <p:spPr>
          <a:xfrm>
            <a:off x="2715682" y="12191132"/>
            <a:ext cx="416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8BIT WONDER" panose="00000400000000000000" pitchFamily="2" charset="0"/>
              </a:rPr>
              <a:t>HANDERSON DIAS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8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E6F7-D22B-0715-5A9A-6DCC8390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A75F17-C050-AB4D-6ECD-2448BA394EFF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 (for/</a:t>
            </a:r>
            <a:r>
              <a:rPr lang="pt-BR" sz="4000" dirty="0" err="1">
                <a:latin typeface="Impact" panose="020B0806030902050204" pitchFamily="34" charset="0"/>
              </a:rPr>
              <a:t>while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49B8DF-BAC1-3223-3913-E2AEDF7C7AA0}"/>
              </a:ext>
            </a:extLst>
          </p:cNvPr>
          <p:cNvSpPr txBox="1"/>
          <p:nvPr/>
        </p:nvSpPr>
        <p:spPr>
          <a:xfrm>
            <a:off x="1236132" y="1469999"/>
            <a:ext cx="793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Loops são usados para repetir um bloco de código várias vezes. O for é útil quando você sabe quantas vezes quer repetir.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F4D3A1-EBF8-39B2-CE47-2453182149CF}"/>
              </a:ext>
            </a:extLst>
          </p:cNvPr>
          <p:cNvSpPr txBox="1"/>
          <p:nvPr/>
        </p:nvSpPr>
        <p:spPr>
          <a:xfrm>
            <a:off x="1236132" y="3656062"/>
            <a:ext cx="793773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Loop for para criar 5 inimigos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for i in range(5):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print("Inimigo ", i + 1, " apareceu!")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17F8EBD6-DC10-4467-0239-93F25F69C0D1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8DDF27-B4DB-B7F4-236C-09F9D97FDA69}"/>
              </a:ext>
            </a:extLst>
          </p:cNvPr>
          <p:cNvSpPr txBox="1"/>
          <p:nvPr/>
        </p:nvSpPr>
        <p:spPr>
          <a:xfrm>
            <a:off x="1236131" y="5246773"/>
            <a:ext cx="793773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for i in range(5) faz o loop repetir 5 vezes, começando de 0 até 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A cada iteração, um inimigo é criado, e o número do inimigo é exibido no console.</a:t>
            </a:r>
          </a:p>
        </p:txBody>
      </p:sp>
    </p:spTree>
    <p:extLst>
      <p:ext uri="{BB962C8B-B14F-4D97-AF65-F5344CB8AC3E}">
        <p14:creationId xmlns:p14="http://schemas.microsoft.com/office/powerpoint/2010/main" val="43237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5652-9417-8389-9ACA-8734FF144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91896-483A-23E4-CD80-A2BC16FEFF78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F30E25-3F6B-3584-3D6A-3EDF71AF7B6F}"/>
              </a:ext>
            </a:extLst>
          </p:cNvPr>
          <p:cNvSpPr txBox="1"/>
          <p:nvPr/>
        </p:nvSpPr>
        <p:spPr>
          <a:xfrm>
            <a:off x="33248" y="483031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Controle de Entrada do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691EAF3-AB5F-72BA-1525-06D8A040C6B8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7E6EC7-B72F-E9E6-AC5B-08031188DF88}"/>
              </a:ext>
            </a:extLst>
          </p:cNvPr>
          <p:cNvSpPr txBox="1"/>
          <p:nvPr/>
        </p:nvSpPr>
        <p:spPr>
          <a:xfrm>
            <a:off x="4389115" y="338376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5 -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4BEAE8-54FA-26AE-0BF8-8B4934622891}"/>
              </a:ext>
            </a:extLst>
          </p:cNvPr>
          <p:cNvSpPr/>
          <p:nvPr/>
        </p:nvSpPr>
        <p:spPr>
          <a:xfrm>
            <a:off x="49881" y="7646950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9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A2FFE-70BD-2135-0949-876BCD1A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06B9E9-A668-00EA-33D2-73002394332B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Controle de Entrada do Usuário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5E0016-D1E5-8438-4E3B-C4BF8B316F05}"/>
              </a:ext>
            </a:extLst>
          </p:cNvPr>
          <p:cNvSpPr txBox="1"/>
          <p:nvPr/>
        </p:nvSpPr>
        <p:spPr>
          <a:xfrm>
            <a:off x="1236132" y="1469999"/>
            <a:ext cx="793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Você pode capturar entradas do usuário no Godot com o </a:t>
            </a:r>
            <a:r>
              <a:rPr lang="pt-BR" sz="3200" dirty="0" err="1">
                <a:latin typeface="+mj-lt"/>
              </a:rPr>
              <a:t>GDScript</a:t>
            </a:r>
            <a:r>
              <a:rPr lang="pt-BR" sz="3200" dirty="0">
                <a:latin typeface="+mj-lt"/>
              </a:rPr>
              <a:t>. Aqui, vamos verificar se o jogador apertou a tecla "espaço" para pular: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E60ED-1762-468E-F224-3DA38598F59F}"/>
              </a:ext>
            </a:extLst>
          </p:cNvPr>
          <p:cNvSpPr txBox="1"/>
          <p:nvPr/>
        </p:nvSpPr>
        <p:spPr>
          <a:xfrm>
            <a:off x="1236132" y="3656062"/>
            <a:ext cx="793773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Verificando a entrada do jogador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Input.is_action_just_pressed</a:t>
            </a:r>
            <a:r>
              <a:rPr lang="pt-BR" sz="2400" dirty="0">
                <a:solidFill>
                  <a:schemeClr val="bg1"/>
                </a:solidFill>
              </a:rPr>
              <a:t>("</a:t>
            </a:r>
            <a:r>
              <a:rPr lang="pt-BR" sz="2400" dirty="0" err="1">
                <a:solidFill>
                  <a:schemeClr val="bg1"/>
                </a:solidFill>
              </a:rPr>
              <a:t>ui_accept</a:t>
            </a:r>
            <a:r>
              <a:rPr lang="pt-BR" sz="2400" dirty="0">
                <a:solidFill>
                  <a:schemeClr val="bg1"/>
                </a:solidFill>
              </a:rPr>
              <a:t>"):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print("O herói pulou!")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373B608E-D353-E2CE-0BBE-A6EAE612D31D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D0D8D1-23AB-7B8E-70ED-4B73C8B31EFE}"/>
              </a:ext>
            </a:extLst>
          </p:cNvPr>
          <p:cNvSpPr txBox="1"/>
          <p:nvPr/>
        </p:nvSpPr>
        <p:spPr>
          <a:xfrm>
            <a:off x="1236131" y="5431304"/>
            <a:ext cx="793773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Input.is_action_just_pressed</a:t>
            </a:r>
            <a:r>
              <a:rPr lang="pt-BR" sz="2400" dirty="0"/>
              <a:t>("</a:t>
            </a:r>
            <a:r>
              <a:rPr lang="pt-BR" sz="2400" dirty="0" err="1"/>
              <a:t>ui_accept</a:t>
            </a:r>
            <a:r>
              <a:rPr lang="pt-BR" sz="2400" dirty="0"/>
              <a:t>") verifica se a tecla "espaço" (ou outra definida no projeto) foi pressionada.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Se o jogador apertar a tecla, o código imprime "O herói pulou!".</a:t>
            </a:r>
          </a:p>
        </p:txBody>
      </p:sp>
    </p:spTree>
    <p:extLst>
      <p:ext uri="{BB962C8B-B14F-4D97-AF65-F5344CB8AC3E}">
        <p14:creationId xmlns:p14="http://schemas.microsoft.com/office/powerpoint/2010/main" val="7797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C4ED-4B42-E342-D9FB-C5A9F6A5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969283-A126-0653-DCFD-85E36804853E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655F2C-E595-7BD0-5163-1E4452415619}"/>
              </a:ext>
            </a:extLst>
          </p:cNvPr>
          <p:cNvSpPr txBox="1"/>
          <p:nvPr/>
        </p:nvSpPr>
        <p:spPr>
          <a:xfrm>
            <a:off x="33248" y="483031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Atribuição de Objetos (Instanciando)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649F3D-78B7-4D15-589C-6102BC82DEDB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C123DF-FF89-4DA1-4F6D-D57014FB1695}"/>
              </a:ext>
            </a:extLst>
          </p:cNvPr>
          <p:cNvSpPr txBox="1"/>
          <p:nvPr/>
        </p:nvSpPr>
        <p:spPr>
          <a:xfrm>
            <a:off x="4389115" y="338376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6 -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FAA106-FE99-E3D1-F88D-6821AD678452}"/>
              </a:ext>
            </a:extLst>
          </p:cNvPr>
          <p:cNvSpPr/>
          <p:nvPr/>
        </p:nvSpPr>
        <p:spPr>
          <a:xfrm>
            <a:off x="-33248" y="8843983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9B6F-A5AF-1305-5658-E9370887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537C6B-55AD-D217-274B-99C154DB6BAA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Atribuição de Objetos (Instanciando)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91186-BAA5-4F7D-B32C-CC5A36D12C01}"/>
              </a:ext>
            </a:extLst>
          </p:cNvPr>
          <p:cNvSpPr txBox="1"/>
          <p:nvPr/>
        </p:nvSpPr>
        <p:spPr>
          <a:xfrm>
            <a:off x="1236132" y="1469999"/>
            <a:ext cx="793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Em Godot, podemos criar instâncias de objetos para adicionar à cena, como um inimigo ou uma plataforma.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646D99-D15A-C1C4-8C5B-3A2446607B4B}"/>
              </a:ext>
            </a:extLst>
          </p:cNvPr>
          <p:cNvSpPr txBox="1"/>
          <p:nvPr/>
        </p:nvSpPr>
        <p:spPr>
          <a:xfrm>
            <a:off x="1236132" y="3656062"/>
            <a:ext cx="793773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Criando um inimigo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var inimigo = </a:t>
            </a:r>
            <a:r>
              <a:rPr lang="pt-BR" sz="2400" dirty="0" err="1">
                <a:solidFill>
                  <a:schemeClr val="bg1"/>
                </a:solidFill>
              </a:rPr>
              <a:t>load</a:t>
            </a:r>
            <a:r>
              <a:rPr lang="pt-BR" sz="2400" dirty="0">
                <a:solidFill>
                  <a:schemeClr val="bg1"/>
                </a:solidFill>
              </a:rPr>
              <a:t>("res://</a:t>
            </a:r>
            <a:r>
              <a:rPr lang="pt-BR" sz="2400" dirty="0" err="1">
                <a:solidFill>
                  <a:schemeClr val="bg1"/>
                </a:solidFill>
              </a:rPr>
              <a:t>Inimigo.tscn</a:t>
            </a:r>
            <a:r>
              <a:rPr lang="pt-BR" sz="2400" dirty="0">
                <a:solidFill>
                  <a:schemeClr val="bg1"/>
                </a:solidFill>
              </a:rPr>
              <a:t>").</a:t>
            </a:r>
            <a:r>
              <a:rPr lang="pt-BR" sz="2400" dirty="0" err="1">
                <a:solidFill>
                  <a:schemeClr val="bg1"/>
                </a:solidFill>
              </a:rPr>
              <a:t>instance</a:t>
            </a:r>
            <a:r>
              <a:rPr lang="pt-BR" sz="2400" dirty="0">
                <a:solidFill>
                  <a:schemeClr val="bg1"/>
                </a:solidFill>
              </a:rPr>
              <a:t>()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add_child</a:t>
            </a:r>
            <a:r>
              <a:rPr lang="pt-BR" sz="2400" dirty="0">
                <a:solidFill>
                  <a:schemeClr val="bg1"/>
                </a:solidFill>
              </a:rPr>
              <a:t>(inimigo)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8C292BDF-2865-36D7-30AB-595A1E2C3BFA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EE8ECD-18F3-81E6-E65A-90A18561039B}"/>
              </a:ext>
            </a:extLst>
          </p:cNvPr>
          <p:cNvSpPr txBox="1"/>
          <p:nvPr/>
        </p:nvSpPr>
        <p:spPr>
          <a:xfrm>
            <a:off x="1236132" y="6028169"/>
            <a:ext cx="793773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load</a:t>
            </a:r>
            <a:r>
              <a:rPr lang="pt-BR" sz="2400" dirty="0"/>
              <a:t>("res://</a:t>
            </a:r>
            <a:r>
              <a:rPr lang="pt-BR" sz="2400" dirty="0" err="1"/>
              <a:t>Inimigo.tscn</a:t>
            </a:r>
            <a:r>
              <a:rPr lang="pt-BR" sz="2400" dirty="0"/>
              <a:t>") carrega um arquivo de cena do tipo .</a:t>
            </a:r>
            <a:r>
              <a:rPr lang="pt-BR" sz="2400" dirty="0" err="1"/>
              <a:t>tscn</a:t>
            </a:r>
            <a:r>
              <a:rPr lang="pt-BR" sz="2400" dirty="0"/>
              <a:t> (no caso, um inimigo).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.</a:t>
            </a:r>
            <a:r>
              <a:rPr lang="pt-BR" sz="2400" dirty="0" err="1"/>
              <a:t>instance</a:t>
            </a:r>
            <a:r>
              <a:rPr lang="pt-BR" sz="2400" dirty="0"/>
              <a:t>() cria uma instância da cena carregada.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add_child</a:t>
            </a:r>
            <a:r>
              <a:rPr lang="pt-BR" sz="2400" dirty="0"/>
              <a:t>(inimigo) adiciona o inimigo à cena atual.</a:t>
            </a:r>
          </a:p>
        </p:txBody>
      </p:sp>
    </p:spTree>
    <p:extLst>
      <p:ext uri="{BB962C8B-B14F-4D97-AF65-F5344CB8AC3E}">
        <p14:creationId xmlns:p14="http://schemas.microsoft.com/office/powerpoint/2010/main" val="5202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DC3E-FFBB-49C3-703F-8C2A32D3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EB22FF-B9AB-C199-8D2B-4330143E3A3B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3F9BB5-AD8A-ACF7-1D16-6B9E1EE6020B}"/>
              </a:ext>
            </a:extLst>
          </p:cNvPr>
          <p:cNvSpPr txBox="1"/>
          <p:nvPr/>
        </p:nvSpPr>
        <p:spPr>
          <a:xfrm>
            <a:off x="1928553" y="4830316"/>
            <a:ext cx="7705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Sinais (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Signals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F527977-9FD2-8403-6E8C-CBF6B2D6470C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FC584A-FA4A-4F78-E731-EB9201153D3F}"/>
              </a:ext>
            </a:extLst>
          </p:cNvPr>
          <p:cNvSpPr txBox="1"/>
          <p:nvPr/>
        </p:nvSpPr>
        <p:spPr>
          <a:xfrm>
            <a:off x="864518" y="483031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7 -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C48997-C2AB-41D0-4010-B65799AEC401}"/>
              </a:ext>
            </a:extLst>
          </p:cNvPr>
          <p:cNvSpPr/>
          <p:nvPr/>
        </p:nvSpPr>
        <p:spPr>
          <a:xfrm>
            <a:off x="-33248" y="7015941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72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3D00-A27C-2C53-4561-D3525B79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7AB76C-285E-20E2-84A9-408981D1D8CB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Sinais (</a:t>
            </a:r>
            <a:r>
              <a:rPr lang="pt-BR" sz="4000" dirty="0" err="1">
                <a:latin typeface="Impact" panose="020B0806030902050204" pitchFamily="34" charset="0"/>
              </a:rPr>
              <a:t>Signals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E84E55-CE04-FA68-827A-B34288C00D9D}"/>
              </a:ext>
            </a:extLst>
          </p:cNvPr>
          <p:cNvSpPr txBox="1"/>
          <p:nvPr/>
        </p:nvSpPr>
        <p:spPr>
          <a:xfrm>
            <a:off x="1236132" y="1469999"/>
            <a:ext cx="793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sinais permitem que um objeto envie mensagens para outros objetos quando algo acontecer. Um exemplo simples de sinal: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54A363-18F5-C352-C733-99E3CA6D9FCC}"/>
              </a:ext>
            </a:extLst>
          </p:cNvPr>
          <p:cNvSpPr txBox="1"/>
          <p:nvPr/>
        </p:nvSpPr>
        <p:spPr>
          <a:xfrm>
            <a:off x="1236132" y="3656062"/>
            <a:ext cx="7937732" cy="2308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Emitindo um sinal quando o herói colide com um inimigo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signal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heroi_colidiu</a:t>
            </a:r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func</a:t>
            </a:r>
            <a:r>
              <a:rPr lang="pt-BR" sz="2400" dirty="0">
                <a:solidFill>
                  <a:schemeClr val="bg1"/>
                </a:solidFill>
              </a:rPr>
              <a:t> _</a:t>
            </a:r>
            <a:r>
              <a:rPr lang="pt-BR" sz="2400" dirty="0" err="1">
                <a:solidFill>
                  <a:schemeClr val="bg1"/>
                </a:solidFill>
              </a:rPr>
              <a:t>on_Heroi_body_entered</a:t>
            </a:r>
            <a:r>
              <a:rPr lang="pt-BR" sz="2400" dirty="0">
                <a:solidFill>
                  <a:schemeClr val="bg1"/>
                </a:solidFill>
              </a:rPr>
              <a:t>(body):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bg1"/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body.is_in_group</a:t>
            </a:r>
            <a:r>
              <a:rPr lang="pt-BR" sz="2400" dirty="0">
                <a:solidFill>
                  <a:schemeClr val="bg1"/>
                </a:solidFill>
              </a:rPr>
              <a:t>("inimigos"):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chemeClr val="bg1"/>
                </a:solidFill>
              </a:rPr>
              <a:t>emit_signal</a:t>
            </a:r>
            <a:r>
              <a:rPr lang="pt-BR" sz="2400" dirty="0">
                <a:solidFill>
                  <a:schemeClr val="bg1"/>
                </a:solidFill>
              </a:rPr>
              <a:t>("</a:t>
            </a:r>
            <a:r>
              <a:rPr lang="pt-BR" sz="2400" dirty="0" err="1">
                <a:solidFill>
                  <a:schemeClr val="bg1"/>
                </a:solidFill>
              </a:rPr>
              <a:t>heroi_colidiu</a:t>
            </a:r>
            <a:r>
              <a:rPr lang="pt-BR" sz="2400" dirty="0">
                <a:solidFill>
                  <a:schemeClr val="bg1"/>
                </a:solidFill>
              </a:rPr>
              <a:t>")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F37ABE20-F823-4C4F-A786-83E5AB3527A2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FA502E-AAAC-1F66-5B6C-B54A1AD176A7}"/>
              </a:ext>
            </a:extLst>
          </p:cNvPr>
          <p:cNvSpPr txBox="1"/>
          <p:nvPr/>
        </p:nvSpPr>
        <p:spPr>
          <a:xfrm>
            <a:off x="1236132" y="6028169"/>
            <a:ext cx="793773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signal</a:t>
            </a:r>
            <a:r>
              <a:rPr lang="pt-BR" sz="2400" dirty="0"/>
              <a:t> </a:t>
            </a:r>
            <a:r>
              <a:rPr lang="pt-BR" sz="2400" dirty="0" err="1"/>
              <a:t>heroi_colidiu</a:t>
            </a:r>
            <a:r>
              <a:rPr lang="pt-BR" sz="2400" dirty="0"/>
              <a:t> define um novo sinal.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O método _</a:t>
            </a:r>
            <a:r>
              <a:rPr lang="pt-BR" sz="2400" dirty="0" err="1"/>
              <a:t>on_Heroi_body_entered</a:t>
            </a:r>
            <a:r>
              <a:rPr lang="pt-BR" sz="2400" dirty="0"/>
              <a:t>(body) é chamado quando o corpo do herói entra em contato com outro corpo. Se for um inimigo, o sinal </a:t>
            </a:r>
            <a:r>
              <a:rPr lang="pt-BR" sz="2400" dirty="0" err="1"/>
              <a:t>heroi_colidiu</a:t>
            </a:r>
            <a:r>
              <a:rPr lang="pt-BR" sz="2400" dirty="0"/>
              <a:t> é emitido.</a:t>
            </a:r>
          </a:p>
        </p:txBody>
      </p:sp>
    </p:spTree>
    <p:extLst>
      <p:ext uri="{BB962C8B-B14F-4D97-AF65-F5344CB8AC3E}">
        <p14:creationId xmlns:p14="http://schemas.microsoft.com/office/powerpoint/2010/main" val="231411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65558-AB88-5EDC-4A62-A6B32C90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46E748-5A20-4DD9-A3EC-4B681B2411EA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7A0A4-52C4-D181-3A54-6D4D1079EBC2}"/>
              </a:ext>
            </a:extLst>
          </p:cNvPr>
          <p:cNvSpPr txBox="1"/>
          <p:nvPr/>
        </p:nvSpPr>
        <p:spPr>
          <a:xfrm>
            <a:off x="0" y="4830316"/>
            <a:ext cx="9634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Acessando Propriedades de Objetos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75D37E-48D5-DD6E-65C3-BA91A8094731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20D34-7475-F8A1-F493-E22DCAFB6A12}"/>
              </a:ext>
            </a:extLst>
          </p:cNvPr>
          <p:cNvSpPr txBox="1"/>
          <p:nvPr/>
        </p:nvSpPr>
        <p:spPr>
          <a:xfrm>
            <a:off x="864518" y="483031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8 -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FDAEC1D-1887-8FFE-CD8F-ECED5CEB9707}"/>
              </a:ext>
            </a:extLst>
          </p:cNvPr>
          <p:cNvSpPr/>
          <p:nvPr/>
        </p:nvSpPr>
        <p:spPr>
          <a:xfrm>
            <a:off x="-16625" y="914399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6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68CAC-72AD-EF72-BBF1-90F23D7B4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A80FF9-987F-FD44-C158-7E0E8C9582F1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Acessando Propriedades de Objetos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0DAC5-7F2C-2C9A-7071-3BC555B64E34}"/>
              </a:ext>
            </a:extLst>
          </p:cNvPr>
          <p:cNvSpPr txBox="1"/>
          <p:nvPr/>
        </p:nvSpPr>
        <p:spPr>
          <a:xfrm>
            <a:off x="1236132" y="1469999"/>
            <a:ext cx="793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Em Godot, podemos acessar e modificar propriedades de outros objetos diretamente.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CC1034-BCB3-6B4D-5725-F930A1EEE9CD}"/>
              </a:ext>
            </a:extLst>
          </p:cNvPr>
          <p:cNvSpPr txBox="1"/>
          <p:nvPr/>
        </p:nvSpPr>
        <p:spPr>
          <a:xfrm>
            <a:off x="1236132" y="2793439"/>
            <a:ext cx="793773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Acessando e alterando a posição de um inimigo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inimigo.position</a:t>
            </a:r>
            <a:r>
              <a:rPr lang="pt-BR" sz="2400" dirty="0">
                <a:solidFill>
                  <a:schemeClr val="bg1"/>
                </a:solidFill>
              </a:rPr>
              <a:t> = Vector2(300, 200)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190EB93C-73FA-095A-737C-9E23CDD6BD2E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E4E7FC-D077-EBDD-F151-A2DCF4E96F37}"/>
              </a:ext>
            </a:extLst>
          </p:cNvPr>
          <p:cNvSpPr txBox="1"/>
          <p:nvPr/>
        </p:nvSpPr>
        <p:spPr>
          <a:xfrm>
            <a:off x="1236131" y="3870658"/>
            <a:ext cx="793773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inimigo.position</a:t>
            </a:r>
            <a:r>
              <a:rPr lang="pt-BR" sz="2400" dirty="0"/>
              <a:t> acessa a propriedade de posição do objeto.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Vector2(300, 200) define uma nova posição para o inimigo.</a:t>
            </a:r>
          </a:p>
        </p:txBody>
      </p:sp>
    </p:spTree>
    <p:extLst>
      <p:ext uri="{BB962C8B-B14F-4D97-AF65-F5344CB8AC3E}">
        <p14:creationId xmlns:p14="http://schemas.microsoft.com/office/powerpoint/2010/main" val="310873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C803-FDB5-4C1C-7D95-91C0DCDB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233C44C-5225-3FA1-4058-B99A8DD7058C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2C179F-3EFF-3CB8-20D2-D115B59EB8B6}"/>
              </a:ext>
            </a:extLst>
          </p:cNvPr>
          <p:cNvSpPr txBox="1"/>
          <p:nvPr/>
        </p:nvSpPr>
        <p:spPr>
          <a:xfrm>
            <a:off x="0" y="4830316"/>
            <a:ext cx="9634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A52805-DBD8-2813-DAE3-265A0665C8BD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CA23C6-5364-2358-577A-DFF4862EDD5D}"/>
              </a:ext>
            </a:extLst>
          </p:cNvPr>
          <p:cNvSpPr/>
          <p:nvPr/>
        </p:nvSpPr>
        <p:spPr>
          <a:xfrm>
            <a:off x="-16625" y="6849686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94D2-CE60-3F75-AB63-3751AB6F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685F5D-6DD4-D596-53F1-023C9C1DDF3A}"/>
              </a:ext>
            </a:extLst>
          </p:cNvPr>
          <p:cNvSpPr txBox="1"/>
          <p:nvPr/>
        </p:nvSpPr>
        <p:spPr>
          <a:xfrm>
            <a:off x="1236133" y="795867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Desbravando o </a:t>
            </a:r>
            <a:r>
              <a:rPr lang="pt-BR" sz="4000" dirty="0" err="1">
                <a:latin typeface="Impact" panose="020B0806030902050204" pitchFamily="34" charset="0"/>
              </a:rPr>
              <a:t>GDScript</a:t>
            </a:r>
            <a:r>
              <a:rPr lang="pt-BR" sz="4000" dirty="0">
                <a:latin typeface="Impact" panose="020B0806030902050204" pitchFamily="34" charset="0"/>
              </a:rPr>
              <a:t> 4.3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E15F0B-5ABD-F5ED-88FE-61B371F1562C}"/>
              </a:ext>
            </a:extLst>
          </p:cNvPr>
          <p:cNvSpPr txBox="1"/>
          <p:nvPr/>
        </p:nvSpPr>
        <p:spPr>
          <a:xfrm>
            <a:off x="1236132" y="1469999"/>
            <a:ext cx="793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Domine os Comandos com Exemplos Reais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90245D-54CE-2054-8A39-287856543D2E}"/>
              </a:ext>
            </a:extLst>
          </p:cNvPr>
          <p:cNvSpPr txBox="1"/>
          <p:nvPr/>
        </p:nvSpPr>
        <p:spPr>
          <a:xfrm>
            <a:off x="1236133" y="2176397"/>
            <a:ext cx="7937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GDScript</a:t>
            </a:r>
            <a:r>
              <a:rPr lang="pt-BR" sz="2400" dirty="0"/>
              <a:t> 4.3 é a linguagem de programação principal para o motor de jogo Godot, e é uma excelente ferramenta para criar jogos de maneira rápida e eficiente. Neste ebook, vamos explorar os comandos mais importantes e como utilizá-los de forma prática para você começar a desenvolver seus próprios projetos.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216B7615-9740-491B-91D6-64269C9CB205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24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73FED-415E-8FE4-E5AA-E0E30A4C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120F24-D62B-EB3E-80A9-4FEB6547B400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F809C59F-8193-531B-3774-B6F285CDCB7D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4A9B84-9F65-2D56-81E1-64C060C1C997}"/>
              </a:ext>
            </a:extLst>
          </p:cNvPr>
          <p:cNvSpPr txBox="1"/>
          <p:nvPr/>
        </p:nvSpPr>
        <p:spPr>
          <a:xfrm>
            <a:off x="986750" y="2109088"/>
            <a:ext cx="793773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utilizando IA, e diagramado por humano.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Esse conteúdo foi gerado com fins didáticos de construção, não foi realizado uma validação aprofundada no conteúdo e pode conter erros gerados por uma IA.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2"/>
              </a:rPr>
              <a:t>https://github.com/handersongodias/prompts-recipe-to-create-a-ebook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5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E33C-D6F6-2CF0-391E-2E797BD42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F1ECAA-016A-E948-5C3B-10476D19181E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031D78-7055-6FCF-1DC1-AA44AFA060B9}"/>
              </a:ext>
            </a:extLst>
          </p:cNvPr>
          <p:cNvSpPr txBox="1"/>
          <p:nvPr/>
        </p:nvSpPr>
        <p:spPr>
          <a:xfrm>
            <a:off x="33248" y="483031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BBAE85-9643-DC17-23F9-AD335A91627A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B3023E-EE79-9487-84C2-F43A758E641B}"/>
              </a:ext>
            </a:extLst>
          </p:cNvPr>
          <p:cNvSpPr txBox="1"/>
          <p:nvPr/>
        </p:nvSpPr>
        <p:spPr>
          <a:xfrm>
            <a:off x="216126" y="483031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1 -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A32CAD-42E7-FB96-958A-89D2A648FA72}"/>
              </a:ext>
            </a:extLst>
          </p:cNvPr>
          <p:cNvSpPr/>
          <p:nvPr/>
        </p:nvSpPr>
        <p:spPr>
          <a:xfrm>
            <a:off x="33248" y="7631083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52A4-5121-9584-791B-EA697128F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AA85C4-16CD-4F0D-FAFE-ADC743FD2828}"/>
              </a:ext>
            </a:extLst>
          </p:cNvPr>
          <p:cNvSpPr txBox="1"/>
          <p:nvPr/>
        </p:nvSpPr>
        <p:spPr>
          <a:xfrm>
            <a:off x="1236133" y="795867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C68B90-2934-DEE5-FC7F-B8F48AE15E48}"/>
              </a:ext>
            </a:extLst>
          </p:cNvPr>
          <p:cNvSpPr txBox="1"/>
          <p:nvPr/>
        </p:nvSpPr>
        <p:spPr>
          <a:xfrm>
            <a:off x="1236132" y="1469999"/>
            <a:ext cx="793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Em </a:t>
            </a:r>
            <a:r>
              <a:rPr lang="pt-BR" sz="3200" dirty="0" err="1">
                <a:latin typeface="+mj-lt"/>
              </a:rPr>
              <a:t>GDScript</a:t>
            </a:r>
            <a:r>
              <a:rPr lang="pt-BR" sz="3200" dirty="0">
                <a:latin typeface="+mj-lt"/>
              </a:rPr>
              <a:t>, declaramos variáveis de forma simples. Veja o exemplo: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6BC237-C1FD-E6A7-B92C-79E48AC68BF9}"/>
              </a:ext>
            </a:extLst>
          </p:cNvPr>
          <p:cNvSpPr txBox="1"/>
          <p:nvPr/>
        </p:nvSpPr>
        <p:spPr>
          <a:xfrm>
            <a:off x="1236132" y="3090797"/>
            <a:ext cx="7937732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Declaração de variáveis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var vida = 100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var nome = "</a:t>
            </a:r>
            <a:r>
              <a:rPr lang="pt-BR" sz="2400" dirty="0" err="1">
                <a:solidFill>
                  <a:schemeClr val="bg1"/>
                </a:solidFill>
              </a:rPr>
              <a:t>Heroi</a:t>
            </a:r>
            <a:r>
              <a:rPr lang="pt-BR" sz="2400" dirty="0">
                <a:solidFill>
                  <a:schemeClr val="bg1"/>
                </a:solidFill>
              </a:rPr>
              <a:t>"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var inimigo = </a:t>
            </a:r>
            <a:r>
              <a:rPr lang="pt-BR" sz="2400" dirty="0" err="1">
                <a:solidFill>
                  <a:schemeClr val="bg1"/>
                </a:solidFill>
              </a:rPr>
              <a:t>null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EC817E6E-BC08-876E-6C38-255CC98C5C63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46851B-6BBC-D079-5593-6B1E3318B9B8}"/>
              </a:ext>
            </a:extLst>
          </p:cNvPr>
          <p:cNvSpPr txBox="1"/>
          <p:nvPr/>
        </p:nvSpPr>
        <p:spPr>
          <a:xfrm>
            <a:off x="1236132" y="4831140"/>
            <a:ext cx="793773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var é a palavra-chave para declarar uma variável.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vida e nome são variáveis simples, armazenando um número e uma </a:t>
            </a:r>
            <a:r>
              <a:rPr lang="pt-BR" sz="2400" dirty="0" err="1"/>
              <a:t>string</a:t>
            </a:r>
            <a:r>
              <a:rPr lang="pt-BR" sz="2400" dirty="0"/>
              <a:t>, respectivamente.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inimigo é uma variável inicializada com </a:t>
            </a:r>
            <a:r>
              <a:rPr lang="pt-BR" sz="2400" dirty="0" err="1"/>
              <a:t>null</a:t>
            </a:r>
            <a:r>
              <a:rPr lang="pt-BR" sz="2400" dirty="0"/>
              <a:t>, o que significa que ainda não aponta para nenhum objeto.</a:t>
            </a:r>
          </a:p>
        </p:txBody>
      </p:sp>
    </p:spTree>
    <p:extLst>
      <p:ext uri="{BB962C8B-B14F-4D97-AF65-F5344CB8AC3E}">
        <p14:creationId xmlns:p14="http://schemas.microsoft.com/office/powerpoint/2010/main" val="370394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F581-268C-0CC4-5650-B98743E3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0E0A4B-1C17-AFD4-D8D8-6B921C91A5CC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33E369-FA4D-215B-58EF-EB2D7CC33B13}"/>
              </a:ext>
            </a:extLst>
          </p:cNvPr>
          <p:cNvSpPr txBox="1"/>
          <p:nvPr/>
        </p:nvSpPr>
        <p:spPr>
          <a:xfrm>
            <a:off x="33248" y="4830316"/>
            <a:ext cx="9601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0CD2AD-351C-27BA-BBD8-D53EA90CBF59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02D64A-5D3C-5805-E267-8A2578BBC026}"/>
              </a:ext>
            </a:extLst>
          </p:cNvPr>
          <p:cNvSpPr txBox="1"/>
          <p:nvPr/>
        </p:nvSpPr>
        <p:spPr>
          <a:xfrm>
            <a:off x="1429783" y="4805999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2 -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C85234-8E6D-8174-4A51-272B3DDA8E76}"/>
              </a:ext>
            </a:extLst>
          </p:cNvPr>
          <p:cNvSpPr/>
          <p:nvPr/>
        </p:nvSpPr>
        <p:spPr>
          <a:xfrm>
            <a:off x="-33248" y="7015941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FC83E-37E0-1630-4BD1-1E52B3A01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F61C06-D3B4-AD32-4DF0-1F1ADE8873AB}"/>
              </a:ext>
            </a:extLst>
          </p:cNvPr>
          <p:cNvSpPr txBox="1"/>
          <p:nvPr/>
        </p:nvSpPr>
        <p:spPr>
          <a:xfrm>
            <a:off x="1236133" y="795867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C15074-7F49-0B9B-A7C0-C69E5F1AB4B6}"/>
              </a:ext>
            </a:extLst>
          </p:cNvPr>
          <p:cNvSpPr txBox="1"/>
          <p:nvPr/>
        </p:nvSpPr>
        <p:spPr>
          <a:xfrm>
            <a:off x="1236132" y="1469999"/>
            <a:ext cx="79377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As funções são blocos de código reutilizáveis. Veja um exemplo de uma função que calcula a vida restante de um personagem após um dano: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90A0F4-E125-7997-190B-1F5A996235D4}"/>
              </a:ext>
            </a:extLst>
          </p:cNvPr>
          <p:cNvSpPr txBox="1"/>
          <p:nvPr/>
        </p:nvSpPr>
        <p:spPr>
          <a:xfrm>
            <a:off x="1236132" y="3656062"/>
            <a:ext cx="7937732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Função para aplicar dano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func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aplicar_dano</a:t>
            </a:r>
            <a:r>
              <a:rPr lang="pt-BR" sz="2400" dirty="0">
                <a:solidFill>
                  <a:schemeClr val="bg1"/>
                </a:solidFill>
              </a:rPr>
              <a:t>(dano):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vida -= dano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print("Vida restante: ", vida)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32E3AD1D-2494-0769-B259-48244E394F85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840542-A407-8171-D2D6-FAB1C82A69A4}"/>
              </a:ext>
            </a:extLst>
          </p:cNvPr>
          <p:cNvSpPr txBox="1"/>
          <p:nvPr/>
        </p:nvSpPr>
        <p:spPr>
          <a:xfrm>
            <a:off x="1236132" y="5396405"/>
            <a:ext cx="793773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func</a:t>
            </a:r>
            <a:r>
              <a:rPr lang="pt-BR" sz="2400" dirty="0"/>
              <a:t> é a palavra-chave para declarar uma função.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aplicar_dano</a:t>
            </a:r>
            <a:r>
              <a:rPr lang="pt-BR" sz="2400" dirty="0"/>
              <a:t>(dano) recebe um parâmetro chamado dano e subtrai esse valor da variável vida.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print() imprime a mensagem no console, mostrando a vida restante.</a:t>
            </a:r>
          </a:p>
        </p:txBody>
      </p:sp>
    </p:spTree>
    <p:extLst>
      <p:ext uri="{BB962C8B-B14F-4D97-AF65-F5344CB8AC3E}">
        <p14:creationId xmlns:p14="http://schemas.microsoft.com/office/powerpoint/2010/main" val="40875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F4F9-01FF-3C4A-D1AD-4CA4DB18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750132-06E7-EF22-DD87-DE86368501F0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83C793-98AA-C768-1BB9-7E0BCBE10540}"/>
              </a:ext>
            </a:extLst>
          </p:cNvPr>
          <p:cNvSpPr txBox="1"/>
          <p:nvPr/>
        </p:nvSpPr>
        <p:spPr>
          <a:xfrm>
            <a:off x="33248" y="483031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Estruturas Condicionais (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if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/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else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FE647B7-1836-59F8-09C6-58DBE76A951B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53B6AA-9550-73CB-D8C5-31CFAC89BD9B}"/>
              </a:ext>
            </a:extLst>
          </p:cNvPr>
          <p:cNvSpPr txBox="1"/>
          <p:nvPr/>
        </p:nvSpPr>
        <p:spPr>
          <a:xfrm>
            <a:off x="1147152" y="4830315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3 -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A0DB2D-108D-E957-756A-55E48725D809}"/>
              </a:ext>
            </a:extLst>
          </p:cNvPr>
          <p:cNvSpPr/>
          <p:nvPr/>
        </p:nvSpPr>
        <p:spPr>
          <a:xfrm>
            <a:off x="-33248" y="8702667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1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926DF-BB91-56DC-10DA-46F0A936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C12960-7CB1-634A-C5C1-3FA8A1518696}"/>
              </a:ext>
            </a:extLst>
          </p:cNvPr>
          <p:cNvSpPr txBox="1"/>
          <p:nvPr/>
        </p:nvSpPr>
        <p:spPr>
          <a:xfrm>
            <a:off x="1236132" y="795867"/>
            <a:ext cx="793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Estruturas Condicionais (</a:t>
            </a:r>
            <a:r>
              <a:rPr lang="pt-BR" sz="4000" dirty="0" err="1">
                <a:latin typeface="Impact" panose="020B0806030902050204" pitchFamily="34" charset="0"/>
              </a:rPr>
              <a:t>if</a:t>
            </a:r>
            <a:r>
              <a:rPr lang="pt-BR" sz="4000" dirty="0">
                <a:latin typeface="Impact" panose="020B0806030902050204" pitchFamily="34" charset="0"/>
              </a:rPr>
              <a:t>/</a:t>
            </a:r>
            <a:r>
              <a:rPr lang="pt-BR" sz="4000" dirty="0" err="1">
                <a:latin typeface="Impact" panose="020B0806030902050204" pitchFamily="34" charset="0"/>
              </a:rPr>
              <a:t>else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166654-6993-A22F-0B2A-07102898FF8B}"/>
              </a:ext>
            </a:extLst>
          </p:cNvPr>
          <p:cNvSpPr txBox="1"/>
          <p:nvPr/>
        </p:nvSpPr>
        <p:spPr>
          <a:xfrm>
            <a:off x="1236132" y="1469999"/>
            <a:ext cx="793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Com o comando </a:t>
            </a:r>
            <a:r>
              <a:rPr lang="pt-BR" sz="3200" dirty="0" err="1">
                <a:latin typeface="+mj-lt"/>
              </a:rPr>
              <a:t>if</a:t>
            </a:r>
            <a:r>
              <a:rPr lang="pt-BR" sz="3200" dirty="0">
                <a:latin typeface="+mj-lt"/>
              </a:rPr>
              <a:t>, podemos criar condições para que o código execute ações específicas dependendo do que acontecer no jogo.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450323-33D7-F68F-BA37-9018A7A51FC9}"/>
              </a:ext>
            </a:extLst>
          </p:cNvPr>
          <p:cNvSpPr txBox="1"/>
          <p:nvPr/>
        </p:nvSpPr>
        <p:spPr>
          <a:xfrm>
            <a:off x="1236132" y="3656062"/>
            <a:ext cx="7937732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# Verificando se a vida é maior que 0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vida &gt; 0: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print("O herói está vivo!")</a:t>
            </a:r>
          </a:p>
          <a:p>
            <a:pPr algn="just"/>
            <a:r>
              <a:rPr lang="pt-BR" sz="2400" dirty="0" err="1">
                <a:solidFill>
                  <a:schemeClr val="bg1"/>
                </a:solidFill>
              </a:rPr>
              <a:t>else</a:t>
            </a:r>
            <a:r>
              <a:rPr lang="pt-BR" sz="24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    print("O herói morreu!")</a:t>
            </a:r>
          </a:p>
        </p:txBody>
      </p: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C945AC9E-AFCE-8042-A87F-19FF1AD9BEC2}"/>
              </a:ext>
            </a:extLst>
          </p:cNvPr>
          <p:cNvSpPr/>
          <p:nvPr/>
        </p:nvSpPr>
        <p:spPr>
          <a:xfrm rot="10800000">
            <a:off x="427335" y="496095"/>
            <a:ext cx="808798" cy="973904"/>
          </a:xfrm>
          <a:prstGeom prst="leftUpArrow">
            <a:avLst/>
          </a:prstGeom>
          <a:gradFill flip="none" rotWithShape="1">
            <a:gsLst>
              <a:gs pos="11000">
                <a:srgbClr val="239F9F"/>
              </a:gs>
              <a:gs pos="86000">
                <a:srgbClr val="153B54"/>
              </a:gs>
              <a:gs pos="100000">
                <a:srgbClr val="16495E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5C669F-B2AC-A58D-D016-5C4FFA858692}"/>
              </a:ext>
            </a:extLst>
          </p:cNvPr>
          <p:cNvSpPr txBox="1"/>
          <p:nvPr/>
        </p:nvSpPr>
        <p:spPr>
          <a:xfrm>
            <a:off x="1236132" y="6028169"/>
            <a:ext cx="793773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Explicação: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</a:t>
            </a:r>
            <a:r>
              <a:rPr lang="pt-BR" sz="2400" dirty="0" err="1"/>
              <a:t>if</a:t>
            </a:r>
            <a:r>
              <a:rPr lang="pt-BR" sz="2400" dirty="0"/>
              <a:t> verifica se a condição é verdadeira (vida maior que 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    Caso contrário, o código entra no bloco </a:t>
            </a:r>
            <a:r>
              <a:rPr lang="pt-BR" sz="2400" dirty="0" err="1"/>
              <a:t>else</a:t>
            </a:r>
            <a:r>
              <a:rPr lang="pt-BR" sz="2400" dirty="0"/>
              <a:t> e executa a 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27327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39EA-6E52-B001-CEC6-FA31446A8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78F678-243D-4609-32FE-1B84784B1D71}"/>
              </a:ext>
            </a:extLst>
          </p:cNvPr>
          <p:cNvSpPr/>
          <p:nvPr/>
        </p:nvSpPr>
        <p:spPr>
          <a:xfrm>
            <a:off x="-1" y="-1"/>
            <a:ext cx="9601201" cy="12801601"/>
          </a:xfrm>
          <a:prstGeom prst="rect">
            <a:avLst/>
          </a:prstGeom>
          <a:solidFill>
            <a:srgbClr val="092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6A09F-DB4B-4DAB-64CA-8E140C179D17}"/>
              </a:ext>
            </a:extLst>
          </p:cNvPr>
          <p:cNvSpPr txBox="1"/>
          <p:nvPr/>
        </p:nvSpPr>
        <p:spPr>
          <a:xfrm>
            <a:off x="631764" y="4830315"/>
            <a:ext cx="9601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Loops (for/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while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6F6A25-3367-C501-FAF7-FE36CF62DA85}"/>
              </a:ext>
            </a:extLst>
          </p:cNvPr>
          <p:cNvSpPr/>
          <p:nvPr/>
        </p:nvSpPr>
        <p:spPr>
          <a:xfrm>
            <a:off x="6808127" y="6135549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AEBC31-49B6-397A-1C5E-48CE08CD7E07}"/>
              </a:ext>
            </a:extLst>
          </p:cNvPr>
          <p:cNvSpPr txBox="1"/>
          <p:nvPr/>
        </p:nvSpPr>
        <p:spPr>
          <a:xfrm>
            <a:off x="216126" y="4830316"/>
            <a:ext cx="13632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n w="22225">
                  <a:solidFill>
                    <a:schemeClr val="bg1"/>
                  </a:solidFill>
                  <a:prstDash val="solid"/>
                </a:ln>
                <a:noFill/>
                <a:latin typeface="Impact" panose="020B0806030902050204" pitchFamily="34" charset="0"/>
              </a:rPr>
              <a:t>4 -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7DA4BE5-DA35-CB23-F11F-5EC5E2D851FD}"/>
              </a:ext>
            </a:extLst>
          </p:cNvPr>
          <p:cNvSpPr/>
          <p:nvPr/>
        </p:nvSpPr>
        <p:spPr>
          <a:xfrm>
            <a:off x="0" y="7049192"/>
            <a:ext cx="2759825" cy="282633"/>
          </a:xfrm>
          <a:prstGeom prst="rect">
            <a:avLst/>
          </a:prstGeom>
          <a:solidFill>
            <a:srgbClr val="239F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04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959</Words>
  <Application>Microsoft Office PowerPoint</Application>
  <PresentationFormat>Papel A3 (297 x 420 mm)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Handerson Go Dias</dc:creator>
  <cp:lastModifiedBy>Handerson Go Dias</cp:lastModifiedBy>
  <cp:revision>1</cp:revision>
  <dcterms:created xsi:type="dcterms:W3CDTF">2025-01-30T18:45:23Z</dcterms:created>
  <dcterms:modified xsi:type="dcterms:W3CDTF">2025-01-30T20:26:58Z</dcterms:modified>
</cp:coreProperties>
</file>