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43719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40968"/>
            <a:ext cx="8568952" cy="270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4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Ekran Gösterisi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GRUNDIG</dc:creator>
  <cp:lastModifiedBy>Windows10</cp:lastModifiedBy>
  <cp:revision>1</cp:revision>
  <dcterms:created xsi:type="dcterms:W3CDTF">2020-11-08T07:37:08Z</dcterms:created>
  <dcterms:modified xsi:type="dcterms:W3CDTF">2020-11-08T07:39:47Z</dcterms:modified>
</cp:coreProperties>
</file>