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6F301-8769-4F65-B90A-BFE1106D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EF780-F4E5-4F0A-9CE6-1B085A20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9B4E3-0607-4B88-8879-702619E4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1C313-09AA-459A-A9A7-50ECFB90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0CF38-6132-4079-AD87-A70785E2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638C-8653-4847-B0E8-2B00ABA4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9DD4-5E1D-4630-BC24-89E8645C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1D077-61C8-42B3-9A4C-5613F5F8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41ED1-E3E3-4A0A-B150-7E03DD46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D6AC9-3BEE-4A6B-96DF-15D0ACD3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DCEE56-EF71-4259-AD72-A16029E0D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2A7BA-8D90-4CDD-9A94-D63089D43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0BEA1-5779-42BC-95BD-2B95E502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FC9E9-0E06-49DC-9EC1-6F4801BE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A4C57-FAB7-4001-9A64-B8D70C83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5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A433C-5A39-40B5-B1BE-74276EA1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0CDE9-F9B5-4A89-9EB9-6591F97D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30BB1-6773-4894-9B5B-6596D8DB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46159-E4EE-441F-B9E0-C02352CC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B99F2-07FD-4EDD-98FB-1252BF62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8320-7D85-4400-8018-4178F30C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AAFD-E9C5-4E3E-A077-6DAF4238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6A58-517E-447D-BD18-D070D783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F52CB-3241-4426-AAD7-3E95F96A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1D59F-39F0-4F6A-89E7-E99A955F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CE27-695F-4910-9D3D-108F0F4E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8F104-1021-46CA-8BCD-D099249A8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72931-97A0-452B-923B-C1B8AD81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A754E-4D3C-4995-B1FF-D8AB3DC6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4D0B9-5950-4F07-A665-ED020098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2FBC9-ED8A-44DF-935C-2541A790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0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A85F0-C5CC-4B7F-9380-DF1FA171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A5F20-2CB5-4386-A398-36985A11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6B744-6BB6-4607-AE37-50D9C206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789B8D-E79D-4FC4-8CC2-EE90456C1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7E729-69C3-4670-AB66-A70B2C46D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88452-1C43-4BCB-AE8D-545468F2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0CCFCF-220D-4DDF-BC8B-02F5D80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F0EA14-F3E1-4BF9-8BE8-586A5D9C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0B52-F995-4EF7-89F1-7A20946C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636CD-E1C0-4493-8274-FD39CF7E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69704-A4CB-46F6-81CA-161BC29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C5C42B-4494-4DED-94C1-439292B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0EFA7-21B5-4751-9E9B-0673FD60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2513C-8D8D-46E4-9C97-BE22D263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84865-4A6A-49CB-90B0-2C47F3D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2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2B181-9F79-49B1-A8DA-E1E1D2A3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10C1-6680-49A9-970A-83A25B3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F709B-1375-496D-B7C3-B79234EB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8A014-CDB2-46A0-8FA3-74AC31CE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499C8-421D-47EE-88C5-3F1A817E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C57B3-26AC-4EE9-8E88-70B785BB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509F0-92D0-461B-AEB2-67E71EC1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0DDC7-5602-459F-A951-6AF69942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87239-C25C-407B-BEA4-3518ADB7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E27E6-38F6-4535-9158-AE4D5EED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9C087-966D-475C-B6D6-3003B990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9D89D-A6DF-419E-8381-D02D399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831C6-58E2-46F4-BD43-D858A7FA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9F5A1-12CE-4511-BF7D-976799DF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2B14-FB22-4CB2-B319-5084CDE5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614B-56F5-4DF3-A2E8-D78BDCB211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83433-D3F3-4104-924A-B4A545BB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20CC-B4A1-42E1-B155-FAE4756E1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A6C8-4764-4F95-8058-C1053C97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9E6729-C273-4243-9CA9-42ACFEF5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97117"/>
              </p:ext>
            </p:extLst>
          </p:nvPr>
        </p:nvGraphicFramePr>
        <p:xfrm>
          <a:off x="421343" y="119031"/>
          <a:ext cx="11510680" cy="491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136">
                  <a:extLst>
                    <a:ext uri="{9D8B030D-6E8A-4147-A177-3AD203B41FA5}">
                      <a16:colId xmlns:a16="http://schemas.microsoft.com/office/drawing/2014/main" val="1061597403"/>
                    </a:ext>
                  </a:extLst>
                </a:gridCol>
                <a:gridCol w="2302136">
                  <a:extLst>
                    <a:ext uri="{9D8B030D-6E8A-4147-A177-3AD203B41FA5}">
                      <a16:colId xmlns:a16="http://schemas.microsoft.com/office/drawing/2014/main" val="9937578"/>
                    </a:ext>
                  </a:extLst>
                </a:gridCol>
                <a:gridCol w="2302136">
                  <a:extLst>
                    <a:ext uri="{9D8B030D-6E8A-4147-A177-3AD203B41FA5}">
                      <a16:colId xmlns:a16="http://schemas.microsoft.com/office/drawing/2014/main" val="3764093198"/>
                    </a:ext>
                  </a:extLst>
                </a:gridCol>
                <a:gridCol w="2302136">
                  <a:extLst>
                    <a:ext uri="{9D8B030D-6E8A-4147-A177-3AD203B41FA5}">
                      <a16:colId xmlns:a16="http://schemas.microsoft.com/office/drawing/2014/main" val="2699228966"/>
                    </a:ext>
                  </a:extLst>
                </a:gridCol>
                <a:gridCol w="2302136">
                  <a:extLst>
                    <a:ext uri="{9D8B030D-6E8A-4147-A177-3AD203B41FA5}">
                      <a16:colId xmlns:a16="http://schemas.microsoft.com/office/drawing/2014/main" val="748749508"/>
                    </a:ext>
                  </a:extLst>
                </a:gridCol>
              </a:tblGrid>
              <a:tr h="6148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46160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SSH, FTP, Telnet, SMTP, POP3,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5636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87928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28714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22830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3719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HDLC, F Relay,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39487"/>
                  </a:ext>
                </a:extLst>
              </a:tr>
              <a:tr h="614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39598"/>
                  </a:ext>
                </a:extLst>
              </a:tr>
            </a:tbl>
          </a:graphicData>
        </a:graphic>
      </p:graphicFrame>
      <p:sp>
        <p:nvSpPr>
          <p:cNvPr id="8" name="부제목 2">
            <a:extLst>
              <a:ext uri="{FF2B5EF4-FFF2-40B4-BE49-F238E27FC236}">
                <a16:creationId xmlns:a16="http://schemas.microsoft.com/office/drawing/2014/main" id="{F61A96EF-1B0F-4BC5-AECC-189E2F35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4" y="5202238"/>
            <a:ext cx="11421032" cy="1404750"/>
          </a:xfrm>
        </p:spPr>
        <p:txBody>
          <a:bodyPr/>
          <a:lstStyle/>
          <a:p>
            <a:r>
              <a:rPr lang="en-US" altLang="ko-KR" dirty="0" err="1"/>
              <a:t>asdf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01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A4F1-13FD-457F-9418-86453EB8A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13A27-6B5F-4C5B-B236-B629B32F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30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우정</dc:creator>
  <cp:lastModifiedBy>우정</cp:lastModifiedBy>
  <cp:revision>4</cp:revision>
  <dcterms:created xsi:type="dcterms:W3CDTF">2020-07-12T11:11:45Z</dcterms:created>
  <dcterms:modified xsi:type="dcterms:W3CDTF">2020-07-12T12:03:35Z</dcterms:modified>
</cp:coreProperties>
</file>