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방정현" initials="방" lastIdx="1" clrIdx="0">
    <p:extLst>
      <p:ext uri="{19B8F6BF-5375-455C-9EA6-DF929625EA0E}">
        <p15:presenceInfo xmlns:p15="http://schemas.microsoft.com/office/powerpoint/2012/main" userId="S::hyunnie_e@ewhain.net::63636f41-5158-4cac-8906-a0c858390d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57E33-7B40-4439-A9BF-A07FF461AD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703CFDA-E24C-4ECF-8210-A8A21C0DB5A5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dirty="0"/>
            <a:t>프로젝트 주제</a:t>
          </a:r>
        </a:p>
      </dgm:t>
    </dgm:pt>
    <dgm:pt modelId="{04BA816E-4E56-4663-94FD-C84BEE1C2CD4}" type="parTrans" cxnId="{D9802AAF-B86D-4DE4-AFAF-5334C4AA77FB}">
      <dgm:prSet/>
      <dgm:spPr/>
      <dgm:t>
        <a:bodyPr/>
        <a:lstStyle/>
        <a:p>
          <a:pPr latinLnBrk="1"/>
          <a:endParaRPr lang="ko-KR" altLang="en-US"/>
        </a:p>
      </dgm:t>
    </dgm:pt>
    <dgm:pt modelId="{ECEB6E81-CD56-4CDF-8886-4A9248165C9C}" type="sibTrans" cxnId="{D9802AAF-B86D-4DE4-AFAF-5334C4AA77FB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F8E959A3-F797-4802-B5AB-2E8CB005E54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0CCB6618-2FAB-4F45-A07B-3661632657AE}" type="parTrans" cxnId="{41F38A51-EA4A-49DA-A189-6FA18399284D}">
      <dgm:prSet/>
      <dgm:spPr/>
      <dgm:t>
        <a:bodyPr/>
        <a:lstStyle/>
        <a:p>
          <a:pPr latinLnBrk="1"/>
          <a:endParaRPr lang="ko-KR" altLang="en-US"/>
        </a:p>
      </dgm:t>
    </dgm:pt>
    <dgm:pt modelId="{548A6882-B922-4BD7-8B01-A276A082C4F6}" type="sibTrans" cxnId="{41F38A51-EA4A-49DA-A189-6FA18399284D}">
      <dgm:prSet/>
      <dgm:spPr/>
      <dgm:t>
        <a:bodyPr/>
        <a:lstStyle/>
        <a:p>
          <a:pPr latinLnBrk="1"/>
          <a:endParaRPr lang="ko-KR" altLang="en-US"/>
        </a:p>
      </dgm:t>
    </dgm:pt>
    <dgm:pt modelId="{58F9660F-5418-450A-A120-2DCE267ACE8A}">
      <dgm:prSet/>
      <dgm:spPr/>
      <dgm:t>
        <a:bodyPr/>
        <a:lstStyle/>
        <a:p>
          <a:pPr latinLnBrk="1"/>
          <a:endParaRPr lang="ko-KR" altLang="en-US" dirty="0"/>
        </a:p>
      </dgm:t>
    </dgm:pt>
    <dgm:pt modelId="{C74482EE-8944-4643-8CE8-8405A9EE362B}" type="parTrans" cxnId="{1D9C6C5B-510A-4D7C-8532-A3571F2C6F07}">
      <dgm:prSet/>
      <dgm:spPr/>
      <dgm:t>
        <a:bodyPr/>
        <a:lstStyle/>
        <a:p>
          <a:pPr latinLnBrk="1"/>
          <a:endParaRPr lang="ko-KR" altLang="en-US"/>
        </a:p>
      </dgm:t>
    </dgm:pt>
    <dgm:pt modelId="{4374F1B7-4268-4C44-B70E-F845F9098191}" type="sibTrans" cxnId="{1D9C6C5B-510A-4D7C-8532-A3571F2C6F07}">
      <dgm:prSet/>
      <dgm:spPr/>
      <dgm:t>
        <a:bodyPr/>
        <a:lstStyle/>
        <a:p>
          <a:pPr latinLnBrk="1"/>
          <a:endParaRPr lang="ko-KR" altLang="en-US"/>
        </a:p>
      </dgm:t>
    </dgm:pt>
    <dgm:pt modelId="{114E6FF1-4381-4F29-A891-68653A37C7A5}">
      <dgm:prSet/>
      <dgm:spPr/>
      <dgm:t>
        <a:bodyPr/>
        <a:lstStyle/>
        <a:p>
          <a:pPr latinLnBrk="1"/>
          <a:endParaRPr lang="ko-KR" altLang="en-US" dirty="0"/>
        </a:p>
      </dgm:t>
    </dgm:pt>
    <dgm:pt modelId="{8423C26A-1863-4DCD-AF60-E7D0D660548A}" type="parTrans" cxnId="{4F8B1BAA-3942-47A3-B2BC-D31CDD9B7023}">
      <dgm:prSet/>
      <dgm:spPr/>
      <dgm:t>
        <a:bodyPr/>
        <a:lstStyle/>
        <a:p>
          <a:pPr latinLnBrk="1"/>
          <a:endParaRPr lang="ko-KR" altLang="en-US"/>
        </a:p>
      </dgm:t>
    </dgm:pt>
    <dgm:pt modelId="{639194C4-DA20-49E7-A4A8-C6D0DC418359}" type="sibTrans" cxnId="{4F8B1BAA-3942-47A3-B2BC-D31CDD9B7023}">
      <dgm:prSet/>
      <dgm:spPr/>
      <dgm:t>
        <a:bodyPr/>
        <a:lstStyle/>
        <a:p>
          <a:pPr latinLnBrk="1"/>
          <a:endParaRPr lang="ko-KR" altLang="en-US"/>
        </a:p>
      </dgm:t>
    </dgm:pt>
    <dgm:pt modelId="{354A4185-6CF3-431A-8D74-6ADB3410968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AFED804F-9FEC-4659-A2FB-B5606B277D64}" type="sibTrans" cxnId="{5E2D0B59-C9D4-4B41-B1C1-46F9D2BA4E6C}">
      <dgm:prSet/>
      <dgm:spPr/>
      <dgm:t>
        <a:bodyPr/>
        <a:lstStyle/>
        <a:p>
          <a:pPr latinLnBrk="1"/>
          <a:endParaRPr lang="ko-KR" altLang="en-US"/>
        </a:p>
      </dgm:t>
    </dgm:pt>
    <dgm:pt modelId="{BEDB4BB1-0A19-4A1A-B9BC-1CEFDAE8A30D}" type="parTrans" cxnId="{5E2D0B59-C9D4-4B41-B1C1-46F9D2BA4E6C}">
      <dgm:prSet/>
      <dgm:spPr/>
      <dgm:t>
        <a:bodyPr/>
        <a:lstStyle/>
        <a:p>
          <a:pPr latinLnBrk="1"/>
          <a:endParaRPr lang="ko-KR" altLang="en-US"/>
        </a:p>
      </dgm:t>
    </dgm:pt>
    <dgm:pt modelId="{782FB26F-B41B-4964-9B81-D974D17013DE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dirty="0"/>
            <a:t>주제 선정 이유</a:t>
          </a:r>
        </a:p>
      </dgm:t>
    </dgm:pt>
    <dgm:pt modelId="{3451E121-E77B-44AF-89EF-C140BF7C4AE2}" type="sibTrans" cxnId="{6710E49F-FD78-41D5-817D-7DAE5298487A}">
      <dgm:prSet/>
      <dgm:spPr/>
      <dgm:t>
        <a:bodyPr/>
        <a:lstStyle/>
        <a:p>
          <a:pPr>
            <a:lnSpc>
              <a:spcPct val="100000"/>
            </a:lnSpc>
          </a:pPr>
          <a:endParaRPr lang="ko-KR" altLang="en-US"/>
        </a:p>
      </dgm:t>
    </dgm:pt>
    <dgm:pt modelId="{4598385D-329D-4AB4-9CA7-D5355C73CA51}" type="parTrans" cxnId="{6710E49F-FD78-41D5-817D-7DAE5298487A}">
      <dgm:prSet/>
      <dgm:spPr/>
      <dgm:t>
        <a:bodyPr/>
        <a:lstStyle/>
        <a:p>
          <a:pPr latinLnBrk="1"/>
          <a:endParaRPr lang="ko-KR" altLang="en-US"/>
        </a:p>
      </dgm:t>
    </dgm:pt>
    <dgm:pt modelId="{BEB39A78-49A5-496C-94B2-AA06C46B569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dirty="0"/>
            <a:t>프로젝트 개요</a:t>
          </a:r>
        </a:p>
      </dgm:t>
    </dgm:pt>
    <dgm:pt modelId="{050E9C1C-C5D4-4C5B-BCB1-648560964129}" type="sibTrans" cxnId="{6D875481-F022-4B3C-8327-659CA6531391}">
      <dgm:prSet/>
      <dgm:spPr/>
      <dgm:t>
        <a:bodyPr/>
        <a:lstStyle/>
        <a:p>
          <a:endParaRPr lang="ko-KR" altLang="en-US"/>
        </a:p>
      </dgm:t>
    </dgm:pt>
    <dgm:pt modelId="{1E8ED775-F17C-49C9-A3ED-AB69A43F9DFB}" type="parTrans" cxnId="{6D875481-F022-4B3C-8327-659CA6531391}">
      <dgm:prSet/>
      <dgm:spPr/>
      <dgm:t>
        <a:bodyPr/>
        <a:lstStyle/>
        <a:p>
          <a:pPr latinLnBrk="1"/>
          <a:endParaRPr lang="ko-KR" altLang="en-US"/>
        </a:p>
      </dgm:t>
    </dgm:pt>
    <dgm:pt modelId="{6804771B-CC33-448F-8966-BB4C411BC821}" type="pres">
      <dgm:prSet presAssocID="{6C957E33-7B40-4439-A9BF-A07FF461ADD5}" presName="root" presStyleCnt="0">
        <dgm:presLayoutVars>
          <dgm:dir/>
          <dgm:resizeHandles val="exact"/>
        </dgm:presLayoutVars>
      </dgm:prSet>
      <dgm:spPr/>
    </dgm:pt>
    <dgm:pt modelId="{C4C18B7F-66D6-4D51-AD66-4414FBC3158E}" type="pres">
      <dgm:prSet presAssocID="{6C957E33-7B40-4439-A9BF-A07FF461ADD5}" presName="container" presStyleCnt="0">
        <dgm:presLayoutVars>
          <dgm:dir/>
          <dgm:resizeHandles val="exact"/>
        </dgm:presLayoutVars>
      </dgm:prSet>
      <dgm:spPr/>
    </dgm:pt>
    <dgm:pt modelId="{40F3B87A-8523-4742-8AEB-BD00ACD82425}" type="pres">
      <dgm:prSet presAssocID="{D703CFDA-E24C-4ECF-8210-A8A21C0DB5A5}" presName="compNode" presStyleCnt="0"/>
      <dgm:spPr/>
    </dgm:pt>
    <dgm:pt modelId="{1AE0FB17-0096-4715-98C9-B3A0267457DE}" type="pres">
      <dgm:prSet presAssocID="{D703CFDA-E24C-4ECF-8210-A8A21C0DB5A5}" presName="iconBgRect" presStyleLbl="bgShp" presStyleIdx="0" presStyleCnt="3" custLinFactY="-76848" custLinFactNeighborX="-11091" custLinFactNeighborY="-100000"/>
      <dgm:spPr/>
    </dgm:pt>
    <dgm:pt modelId="{B450BEDA-6ED3-4BA4-8135-33DE952665B4}" type="pres">
      <dgm:prSet presAssocID="{D703CFDA-E24C-4ECF-8210-A8A21C0DB5A5}" presName="iconRect" presStyleLbl="node1" presStyleIdx="0" presStyleCnt="3" custLinFactY="-104911" custLinFactNeighborX="-19123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59587BD-756A-4B89-954A-D2B4F7668A22}" type="pres">
      <dgm:prSet presAssocID="{D703CFDA-E24C-4ECF-8210-A8A21C0DB5A5}" presName="spaceRect" presStyleCnt="0"/>
      <dgm:spPr/>
    </dgm:pt>
    <dgm:pt modelId="{C303F5A4-594D-411F-934A-489F533A0044}" type="pres">
      <dgm:prSet presAssocID="{D703CFDA-E24C-4ECF-8210-A8A21C0DB5A5}" presName="textRect" presStyleLbl="revTx" presStyleIdx="0" presStyleCnt="3" custLinFactY="-76848" custLinFactNeighborX="-4706" custLinFactNeighborY="-100000">
        <dgm:presLayoutVars>
          <dgm:chMax val="1"/>
          <dgm:chPref val="1"/>
        </dgm:presLayoutVars>
      </dgm:prSet>
      <dgm:spPr/>
    </dgm:pt>
    <dgm:pt modelId="{5668A3D1-BE99-458C-9DE4-2BB0FE2E270D}" type="pres">
      <dgm:prSet presAssocID="{ECEB6E81-CD56-4CDF-8886-4A9248165C9C}" presName="sibTrans" presStyleLbl="sibTrans2D1" presStyleIdx="0" presStyleCnt="0"/>
      <dgm:spPr/>
    </dgm:pt>
    <dgm:pt modelId="{233C3A9A-9AB3-451D-A69E-B46974BA4002}" type="pres">
      <dgm:prSet presAssocID="{782FB26F-B41B-4964-9B81-D974D17013DE}" presName="compNode" presStyleCnt="0"/>
      <dgm:spPr/>
    </dgm:pt>
    <dgm:pt modelId="{FD1974BA-962F-4260-9A24-2047ABD6CD0F}" type="pres">
      <dgm:prSet presAssocID="{782FB26F-B41B-4964-9B81-D974D17013DE}" presName="iconBgRect" presStyleLbl="bgShp" presStyleIdx="1" presStyleCnt="3" custLinFactX="-200000" custLinFactNeighborX="-209305" custLinFactNeighborY="-9702"/>
      <dgm:spPr/>
    </dgm:pt>
    <dgm:pt modelId="{42A31AA3-259A-4973-A412-42E5FAAF587F}" type="pres">
      <dgm:prSet presAssocID="{782FB26F-B41B-4964-9B81-D974D17013DE}" presName="iconRect" presStyleLbl="node1" presStyleIdx="1" presStyleCnt="3" custLinFactX="-305700" custLinFactNeighborX="-400000" custLinFactNeighborY="-167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FFEB6D26-0D31-481F-AD01-9643E6152D38}" type="pres">
      <dgm:prSet presAssocID="{782FB26F-B41B-4964-9B81-D974D17013DE}" presName="spaceRect" presStyleCnt="0"/>
      <dgm:spPr/>
    </dgm:pt>
    <dgm:pt modelId="{2EE62F71-D6D0-4F62-888F-E888C236EEAC}" type="pres">
      <dgm:prSet presAssocID="{782FB26F-B41B-4964-9B81-D974D17013DE}" presName="textRect" presStyleLbl="revTx" presStyleIdx="1" presStyleCnt="3" custLinFactX="-73645" custLinFactNeighborX="-100000" custLinFactNeighborY="-9702">
        <dgm:presLayoutVars>
          <dgm:chMax val="1"/>
          <dgm:chPref val="1"/>
        </dgm:presLayoutVars>
      </dgm:prSet>
      <dgm:spPr/>
    </dgm:pt>
    <dgm:pt modelId="{E9AAEBF1-7958-4E50-BC46-39F37EEDB953}" type="pres">
      <dgm:prSet presAssocID="{3451E121-E77B-44AF-89EF-C140BF7C4AE2}" presName="sibTrans" presStyleLbl="sibTrans2D1" presStyleIdx="0" presStyleCnt="0"/>
      <dgm:spPr/>
    </dgm:pt>
    <dgm:pt modelId="{F7959941-EE6A-4AF8-BF94-B7B6FCA9418E}" type="pres">
      <dgm:prSet presAssocID="{BEB39A78-49A5-496C-94B2-AA06C46B5695}" presName="compNode" presStyleCnt="0"/>
      <dgm:spPr/>
    </dgm:pt>
    <dgm:pt modelId="{766EB8EB-96E0-4EEA-9512-8D9A449F4E8A}" type="pres">
      <dgm:prSet presAssocID="{BEB39A78-49A5-496C-94B2-AA06C46B5695}" presName="iconBgRect" presStyleLbl="bgShp" presStyleIdx="2" presStyleCnt="3" custLinFactX="-400000" custLinFactY="55864" custLinFactNeighborX="-407520" custLinFactNeighborY="100000"/>
      <dgm:spPr/>
    </dgm:pt>
    <dgm:pt modelId="{99D12B5D-BF0E-4CFD-897C-32BEAA2E4A84}" type="pres">
      <dgm:prSet presAssocID="{BEB39A78-49A5-496C-94B2-AA06C46B5695}" presName="iconRect" presStyleLbl="node1" presStyleIdx="2" presStyleCnt="3" custLinFactX="-683694" custLinFactY="100000" custLinFactNeighborX="-700000" custLinFactNeighborY="1756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2D644C20-A34B-4304-ACFE-CA7486056CC6}" type="pres">
      <dgm:prSet presAssocID="{BEB39A78-49A5-496C-94B2-AA06C46B5695}" presName="spaceRect" presStyleCnt="0"/>
      <dgm:spPr/>
    </dgm:pt>
    <dgm:pt modelId="{137D1418-B5C9-4633-B4F0-34D2FE73F84E}" type="pres">
      <dgm:prSet presAssocID="{BEB39A78-49A5-496C-94B2-AA06C46B5695}" presName="textRect" presStyleLbl="revTx" presStyleIdx="2" presStyleCnt="3" custLinFactX="-142585" custLinFactY="55864" custLinFactNeighborX="-200000" custLinFactNeighborY="100000">
        <dgm:presLayoutVars>
          <dgm:chMax val="1"/>
          <dgm:chPref val="1"/>
        </dgm:presLayoutVars>
      </dgm:prSet>
      <dgm:spPr/>
    </dgm:pt>
  </dgm:ptLst>
  <dgm:cxnLst>
    <dgm:cxn modelId="{CC78112D-8A3F-4388-9162-87BC317EE2AF}" type="presOf" srcId="{D703CFDA-E24C-4ECF-8210-A8A21C0DB5A5}" destId="{C303F5A4-594D-411F-934A-489F533A0044}" srcOrd="0" destOrd="0" presId="urn:microsoft.com/office/officeart/2018/2/layout/IconCircleList"/>
    <dgm:cxn modelId="{C5559F32-7DC3-41B0-A932-B221EFE0968E}" type="presOf" srcId="{BEB39A78-49A5-496C-94B2-AA06C46B5695}" destId="{137D1418-B5C9-4633-B4F0-34D2FE73F84E}" srcOrd="0" destOrd="0" presId="urn:microsoft.com/office/officeart/2018/2/layout/IconCircleList"/>
    <dgm:cxn modelId="{1D9C6C5B-510A-4D7C-8532-A3571F2C6F07}" srcId="{BEB39A78-49A5-496C-94B2-AA06C46B5695}" destId="{58F9660F-5418-450A-A120-2DCE267ACE8A}" srcOrd="0" destOrd="0" parTransId="{C74482EE-8944-4643-8CE8-8405A9EE362B}" sibTransId="{4374F1B7-4268-4C44-B70E-F845F9098191}"/>
    <dgm:cxn modelId="{41F38A51-EA4A-49DA-A189-6FA18399284D}" srcId="{D703CFDA-E24C-4ECF-8210-A8A21C0DB5A5}" destId="{F8E959A3-F797-4802-B5AB-2E8CB005E54B}" srcOrd="0" destOrd="0" parTransId="{0CCB6618-2FAB-4F45-A07B-3661632657AE}" sibTransId="{548A6882-B922-4BD7-8B01-A276A082C4F6}"/>
    <dgm:cxn modelId="{5E2D0B59-C9D4-4B41-B1C1-46F9D2BA4E6C}" srcId="{782FB26F-B41B-4964-9B81-D974D17013DE}" destId="{354A4185-6CF3-431A-8D74-6ADB34109689}" srcOrd="0" destOrd="0" parTransId="{BEDB4BB1-0A19-4A1A-B9BC-1CEFDAE8A30D}" sibTransId="{AFED804F-9FEC-4659-A2FB-B5606B277D64}"/>
    <dgm:cxn modelId="{6D875481-F022-4B3C-8327-659CA6531391}" srcId="{6C957E33-7B40-4439-A9BF-A07FF461ADD5}" destId="{BEB39A78-49A5-496C-94B2-AA06C46B5695}" srcOrd="2" destOrd="0" parTransId="{1E8ED775-F17C-49C9-A3ED-AB69A43F9DFB}" sibTransId="{050E9C1C-C5D4-4C5B-BCB1-648560964129}"/>
    <dgm:cxn modelId="{6710E49F-FD78-41D5-817D-7DAE5298487A}" srcId="{6C957E33-7B40-4439-A9BF-A07FF461ADD5}" destId="{782FB26F-B41B-4964-9B81-D974D17013DE}" srcOrd="1" destOrd="0" parTransId="{4598385D-329D-4AB4-9CA7-D5355C73CA51}" sibTransId="{3451E121-E77B-44AF-89EF-C140BF7C4AE2}"/>
    <dgm:cxn modelId="{4F8B1BAA-3942-47A3-B2BC-D31CDD9B7023}" srcId="{BEB39A78-49A5-496C-94B2-AA06C46B5695}" destId="{114E6FF1-4381-4F29-A891-68653A37C7A5}" srcOrd="1" destOrd="0" parTransId="{8423C26A-1863-4DCD-AF60-E7D0D660548A}" sibTransId="{639194C4-DA20-49E7-A4A8-C6D0DC418359}"/>
    <dgm:cxn modelId="{D9802AAF-B86D-4DE4-AFAF-5334C4AA77FB}" srcId="{6C957E33-7B40-4439-A9BF-A07FF461ADD5}" destId="{D703CFDA-E24C-4ECF-8210-A8A21C0DB5A5}" srcOrd="0" destOrd="0" parTransId="{04BA816E-4E56-4663-94FD-C84BEE1C2CD4}" sibTransId="{ECEB6E81-CD56-4CDF-8886-4A9248165C9C}"/>
    <dgm:cxn modelId="{1B951DC8-C669-4468-9938-49B0F152731C}" type="presOf" srcId="{6C957E33-7B40-4439-A9BF-A07FF461ADD5}" destId="{6804771B-CC33-448F-8966-BB4C411BC821}" srcOrd="0" destOrd="0" presId="urn:microsoft.com/office/officeart/2018/2/layout/IconCircleList"/>
    <dgm:cxn modelId="{98AF1FCC-B197-44B8-8AA8-FF8E4A9093DC}" type="presOf" srcId="{782FB26F-B41B-4964-9B81-D974D17013DE}" destId="{2EE62F71-D6D0-4F62-888F-E888C236EEAC}" srcOrd="0" destOrd="0" presId="urn:microsoft.com/office/officeart/2018/2/layout/IconCircleList"/>
    <dgm:cxn modelId="{69F2B9F1-6E6D-4CF5-99A1-AE60E5B33C62}" type="presOf" srcId="{3451E121-E77B-44AF-89EF-C140BF7C4AE2}" destId="{E9AAEBF1-7958-4E50-BC46-39F37EEDB953}" srcOrd="0" destOrd="0" presId="urn:microsoft.com/office/officeart/2018/2/layout/IconCircleList"/>
    <dgm:cxn modelId="{CE5807F8-BBE9-4820-9DA5-0E84A9CB5447}" type="presOf" srcId="{ECEB6E81-CD56-4CDF-8886-4A9248165C9C}" destId="{5668A3D1-BE99-458C-9DE4-2BB0FE2E270D}" srcOrd="0" destOrd="0" presId="urn:microsoft.com/office/officeart/2018/2/layout/IconCircleList"/>
    <dgm:cxn modelId="{3A8D72C4-2332-49F6-97DA-1BEA9F92A261}" type="presParOf" srcId="{6804771B-CC33-448F-8966-BB4C411BC821}" destId="{C4C18B7F-66D6-4D51-AD66-4414FBC3158E}" srcOrd="0" destOrd="0" presId="urn:microsoft.com/office/officeart/2018/2/layout/IconCircleList"/>
    <dgm:cxn modelId="{75F7796E-3A20-474B-8F2F-5DE9B084578F}" type="presParOf" srcId="{C4C18B7F-66D6-4D51-AD66-4414FBC3158E}" destId="{40F3B87A-8523-4742-8AEB-BD00ACD82425}" srcOrd="0" destOrd="0" presId="urn:microsoft.com/office/officeart/2018/2/layout/IconCircleList"/>
    <dgm:cxn modelId="{AA8A7D72-ABF8-496D-BCC8-0BF57D72D51D}" type="presParOf" srcId="{40F3B87A-8523-4742-8AEB-BD00ACD82425}" destId="{1AE0FB17-0096-4715-98C9-B3A0267457DE}" srcOrd="0" destOrd="0" presId="urn:microsoft.com/office/officeart/2018/2/layout/IconCircleList"/>
    <dgm:cxn modelId="{B39062C8-1F1C-4E4A-ABF6-D8FD1A20D5CE}" type="presParOf" srcId="{40F3B87A-8523-4742-8AEB-BD00ACD82425}" destId="{B450BEDA-6ED3-4BA4-8135-33DE952665B4}" srcOrd="1" destOrd="0" presId="urn:microsoft.com/office/officeart/2018/2/layout/IconCircleList"/>
    <dgm:cxn modelId="{338B8CBF-2DB4-4B71-AA2A-10E35980F697}" type="presParOf" srcId="{40F3B87A-8523-4742-8AEB-BD00ACD82425}" destId="{059587BD-756A-4B89-954A-D2B4F7668A22}" srcOrd="2" destOrd="0" presId="urn:microsoft.com/office/officeart/2018/2/layout/IconCircleList"/>
    <dgm:cxn modelId="{F0DD77F8-B4AF-4153-BBF2-E790D2722BA7}" type="presParOf" srcId="{40F3B87A-8523-4742-8AEB-BD00ACD82425}" destId="{C303F5A4-594D-411F-934A-489F533A0044}" srcOrd="3" destOrd="0" presId="urn:microsoft.com/office/officeart/2018/2/layout/IconCircleList"/>
    <dgm:cxn modelId="{900C4EA2-5812-4461-8D69-2BA4144DF0FF}" type="presParOf" srcId="{C4C18B7F-66D6-4D51-AD66-4414FBC3158E}" destId="{5668A3D1-BE99-458C-9DE4-2BB0FE2E270D}" srcOrd="1" destOrd="0" presId="urn:microsoft.com/office/officeart/2018/2/layout/IconCircleList"/>
    <dgm:cxn modelId="{C6002A4C-B801-4CC0-A69D-4CC569E19EEE}" type="presParOf" srcId="{C4C18B7F-66D6-4D51-AD66-4414FBC3158E}" destId="{233C3A9A-9AB3-451D-A69E-B46974BA4002}" srcOrd="2" destOrd="0" presId="urn:microsoft.com/office/officeart/2018/2/layout/IconCircleList"/>
    <dgm:cxn modelId="{1F53FE45-D8AC-4C28-929B-FEAC3D660643}" type="presParOf" srcId="{233C3A9A-9AB3-451D-A69E-B46974BA4002}" destId="{FD1974BA-962F-4260-9A24-2047ABD6CD0F}" srcOrd="0" destOrd="0" presId="urn:microsoft.com/office/officeart/2018/2/layout/IconCircleList"/>
    <dgm:cxn modelId="{C524185B-29E8-412B-9EA5-472BF613852C}" type="presParOf" srcId="{233C3A9A-9AB3-451D-A69E-B46974BA4002}" destId="{42A31AA3-259A-4973-A412-42E5FAAF587F}" srcOrd="1" destOrd="0" presId="urn:microsoft.com/office/officeart/2018/2/layout/IconCircleList"/>
    <dgm:cxn modelId="{DC799754-D070-411A-8897-00A382328CED}" type="presParOf" srcId="{233C3A9A-9AB3-451D-A69E-B46974BA4002}" destId="{FFEB6D26-0D31-481F-AD01-9643E6152D38}" srcOrd="2" destOrd="0" presId="urn:microsoft.com/office/officeart/2018/2/layout/IconCircleList"/>
    <dgm:cxn modelId="{0BAFEB5E-5690-4699-9951-DA9C7413D0F3}" type="presParOf" srcId="{233C3A9A-9AB3-451D-A69E-B46974BA4002}" destId="{2EE62F71-D6D0-4F62-888F-E888C236EEAC}" srcOrd="3" destOrd="0" presId="urn:microsoft.com/office/officeart/2018/2/layout/IconCircleList"/>
    <dgm:cxn modelId="{8C03AA0D-7794-490E-9FAE-E2D82732385A}" type="presParOf" srcId="{C4C18B7F-66D6-4D51-AD66-4414FBC3158E}" destId="{E9AAEBF1-7958-4E50-BC46-39F37EEDB953}" srcOrd="3" destOrd="0" presId="urn:microsoft.com/office/officeart/2018/2/layout/IconCircleList"/>
    <dgm:cxn modelId="{6AEB64A2-32DD-4414-AEA0-BB85250C7258}" type="presParOf" srcId="{C4C18B7F-66D6-4D51-AD66-4414FBC3158E}" destId="{F7959941-EE6A-4AF8-BF94-B7B6FCA9418E}" srcOrd="4" destOrd="0" presId="urn:microsoft.com/office/officeart/2018/2/layout/IconCircleList"/>
    <dgm:cxn modelId="{3DCDEF47-AACB-4581-BD2D-4650977B1DE6}" type="presParOf" srcId="{F7959941-EE6A-4AF8-BF94-B7B6FCA9418E}" destId="{766EB8EB-96E0-4EEA-9512-8D9A449F4E8A}" srcOrd="0" destOrd="0" presId="urn:microsoft.com/office/officeart/2018/2/layout/IconCircleList"/>
    <dgm:cxn modelId="{4A9808DA-46F9-4B2D-A65E-E427F77D7A21}" type="presParOf" srcId="{F7959941-EE6A-4AF8-BF94-B7B6FCA9418E}" destId="{99D12B5D-BF0E-4CFD-897C-32BEAA2E4A84}" srcOrd="1" destOrd="0" presId="urn:microsoft.com/office/officeart/2018/2/layout/IconCircleList"/>
    <dgm:cxn modelId="{C6B83A8D-A906-428F-9C99-B7FC1AFB2600}" type="presParOf" srcId="{F7959941-EE6A-4AF8-BF94-B7B6FCA9418E}" destId="{2D644C20-A34B-4304-ACFE-CA7486056CC6}" srcOrd="2" destOrd="0" presId="urn:microsoft.com/office/officeart/2018/2/layout/IconCircleList"/>
    <dgm:cxn modelId="{2CE47C11-A45C-4271-84C4-C8EE6C158E64}" type="presParOf" srcId="{F7959941-EE6A-4AF8-BF94-B7B6FCA9418E}" destId="{137D1418-B5C9-4633-B4F0-34D2FE73F8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F9F93-D5D3-4CE3-AE58-A8242C06027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0E4B06-0DA8-4BB1-B7A0-E8F7A51718B1}">
      <dgm:prSet custT="1"/>
      <dgm:spPr/>
      <dgm:t>
        <a:bodyPr/>
        <a:lstStyle/>
        <a:p>
          <a:r>
            <a:rPr lang="ko-KR" sz="2400" b="1" dirty="0">
              <a:solidFill>
                <a:schemeClr val="tx1"/>
              </a:solidFill>
            </a:rPr>
            <a:t>방정현</a:t>
          </a:r>
          <a:r>
            <a:rPr lang="ko-KR" sz="2400" dirty="0">
              <a:solidFill>
                <a:schemeClr val="tx1"/>
              </a:solidFill>
            </a:rPr>
            <a:t> </a:t>
          </a:r>
          <a:r>
            <a:rPr lang="en-US" sz="2400" dirty="0">
              <a:solidFill>
                <a:schemeClr val="tx1"/>
              </a:solidFill>
            </a:rPr>
            <a:t>: </a:t>
          </a:r>
          <a:r>
            <a:rPr lang="ko-KR" sz="2400" dirty="0">
              <a:solidFill>
                <a:schemeClr val="tx1"/>
              </a:solidFill>
            </a:rPr>
            <a:t>데이터 수집 및 </a:t>
          </a:r>
          <a:r>
            <a:rPr lang="ko-KR" sz="2400" dirty="0" err="1">
              <a:solidFill>
                <a:schemeClr val="tx1"/>
              </a:solidFill>
            </a:rPr>
            <a:t>전처리</a:t>
          </a:r>
          <a:r>
            <a:rPr lang="en-US" sz="2400" dirty="0">
              <a:solidFill>
                <a:schemeClr val="tx1"/>
              </a:solidFill>
            </a:rPr>
            <a:t>, CLOVA OCR API </a:t>
          </a:r>
          <a:r>
            <a:rPr lang="ko-KR" sz="2400" dirty="0">
              <a:solidFill>
                <a:schemeClr val="tx1"/>
              </a:solidFill>
            </a:rPr>
            <a:t>연동</a:t>
          </a:r>
          <a:endParaRPr lang="en-US" sz="2400" dirty="0">
            <a:solidFill>
              <a:schemeClr val="tx1"/>
            </a:solidFill>
          </a:endParaRPr>
        </a:p>
      </dgm:t>
    </dgm:pt>
    <dgm:pt modelId="{75A37AAC-855F-48B2-B5BA-81004CF4912C}" type="parTrans" cxnId="{AF418419-C708-4CEB-95E1-FB3EFE3302CA}">
      <dgm:prSet/>
      <dgm:spPr/>
      <dgm:t>
        <a:bodyPr/>
        <a:lstStyle/>
        <a:p>
          <a:endParaRPr lang="en-US"/>
        </a:p>
      </dgm:t>
    </dgm:pt>
    <dgm:pt modelId="{80D08234-60AE-419E-B776-104621E55A57}" type="sibTrans" cxnId="{AF418419-C708-4CEB-95E1-FB3EFE3302CA}">
      <dgm:prSet/>
      <dgm:spPr/>
      <dgm:t>
        <a:bodyPr/>
        <a:lstStyle/>
        <a:p>
          <a:endParaRPr lang="en-US"/>
        </a:p>
      </dgm:t>
    </dgm:pt>
    <dgm:pt modelId="{8C4229AF-2C2C-4BB8-8B26-D8AC5AD1BB48}">
      <dgm:prSet custT="1"/>
      <dgm:spPr/>
      <dgm:t>
        <a:bodyPr/>
        <a:lstStyle/>
        <a:p>
          <a:r>
            <a:rPr lang="ko-KR" sz="2400" b="1" dirty="0" err="1">
              <a:solidFill>
                <a:schemeClr val="tx1"/>
              </a:solidFill>
            </a:rPr>
            <a:t>김용국</a:t>
          </a:r>
          <a:r>
            <a:rPr lang="ko-KR" sz="2400" dirty="0">
              <a:solidFill>
                <a:schemeClr val="tx1"/>
              </a:solidFill>
            </a:rPr>
            <a:t> </a:t>
          </a:r>
          <a:r>
            <a:rPr lang="en-US" sz="2400" dirty="0">
              <a:solidFill>
                <a:schemeClr val="tx1"/>
              </a:solidFill>
            </a:rPr>
            <a:t>: </a:t>
          </a:r>
          <a:r>
            <a:rPr lang="ko-KR" sz="2400" dirty="0">
              <a:solidFill>
                <a:schemeClr val="tx1"/>
              </a:solidFill>
            </a:rPr>
            <a:t>데이터 수집 및 </a:t>
          </a:r>
          <a:r>
            <a:rPr lang="ko-KR" sz="2400" dirty="0" err="1">
              <a:solidFill>
                <a:schemeClr val="tx1"/>
              </a:solidFill>
            </a:rPr>
            <a:t>전처리</a:t>
          </a:r>
          <a:r>
            <a:rPr lang="en-US" sz="2400" dirty="0">
              <a:solidFill>
                <a:schemeClr val="tx1"/>
              </a:solidFill>
            </a:rPr>
            <a:t>, CLOVA OCR API </a:t>
          </a:r>
          <a:r>
            <a:rPr lang="ko-KR" sz="2400" dirty="0">
              <a:solidFill>
                <a:schemeClr val="tx1"/>
              </a:solidFill>
            </a:rPr>
            <a:t>연동</a:t>
          </a:r>
          <a:endParaRPr lang="en-US" sz="2400" dirty="0">
            <a:solidFill>
              <a:schemeClr val="tx1"/>
            </a:solidFill>
          </a:endParaRPr>
        </a:p>
      </dgm:t>
    </dgm:pt>
    <dgm:pt modelId="{C05DADF1-C317-4D07-B0E2-82D8AD455E40}" type="parTrans" cxnId="{CFE639A2-6E1F-4119-A905-702ECA895C68}">
      <dgm:prSet/>
      <dgm:spPr/>
      <dgm:t>
        <a:bodyPr/>
        <a:lstStyle/>
        <a:p>
          <a:endParaRPr lang="en-US"/>
        </a:p>
      </dgm:t>
    </dgm:pt>
    <dgm:pt modelId="{C8CCB80F-0B27-4185-81F2-02626ACCBD5F}" type="sibTrans" cxnId="{CFE639A2-6E1F-4119-A905-702ECA895C68}">
      <dgm:prSet/>
      <dgm:spPr/>
      <dgm:t>
        <a:bodyPr/>
        <a:lstStyle/>
        <a:p>
          <a:endParaRPr lang="en-US"/>
        </a:p>
      </dgm:t>
    </dgm:pt>
    <dgm:pt modelId="{EC7C0BA9-A7DF-4F4D-B171-4ED9A37233F3}">
      <dgm:prSet custT="1"/>
      <dgm:spPr/>
      <dgm:t>
        <a:bodyPr/>
        <a:lstStyle/>
        <a:p>
          <a:r>
            <a:rPr lang="ko-KR" sz="2400" b="1" dirty="0">
              <a:solidFill>
                <a:schemeClr val="tx1"/>
              </a:solidFill>
            </a:rPr>
            <a:t>박준민</a:t>
          </a:r>
          <a:r>
            <a:rPr lang="ko-KR" sz="2400" dirty="0">
              <a:solidFill>
                <a:schemeClr val="tx1"/>
              </a:solidFill>
            </a:rPr>
            <a:t> </a:t>
          </a:r>
          <a:r>
            <a:rPr lang="en-US" sz="2400" dirty="0">
              <a:solidFill>
                <a:schemeClr val="tx1"/>
              </a:solidFill>
            </a:rPr>
            <a:t>: </a:t>
          </a:r>
          <a:r>
            <a:rPr lang="ko-KR" sz="2400" dirty="0">
              <a:solidFill>
                <a:schemeClr val="tx1"/>
              </a:solidFill>
            </a:rPr>
            <a:t>데이터 수집 및 </a:t>
          </a:r>
          <a:r>
            <a:rPr lang="ko-KR" sz="2400" dirty="0" err="1">
              <a:solidFill>
                <a:schemeClr val="tx1"/>
              </a:solidFill>
            </a:rPr>
            <a:t>전처리</a:t>
          </a:r>
          <a:r>
            <a:rPr lang="en-US" sz="2400" dirty="0">
              <a:solidFill>
                <a:schemeClr val="tx1"/>
              </a:solidFill>
            </a:rPr>
            <a:t>, CLOVA OCR API </a:t>
          </a:r>
          <a:r>
            <a:rPr lang="ko-KR" sz="2400" dirty="0">
              <a:solidFill>
                <a:schemeClr val="tx1"/>
              </a:solidFill>
            </a:rPr>
            <a:t>연동</a:t>
          </a:r>
          <a:endParaRPr lang="en-US" sz="2400" dirty="0">
            <a:solidFill>
              <a:schemeClr val="tx1"/>
            </a:solidFill>
          </a:endParaRPr>
        </a:p>
      </dgm:t>
    </dgm:pt>
    <dgm:pt modelId="{00715E5B-707B-48E3-8790-92D730DE6C46}" type="parTrans" cxnId="{420573E3-85B9-4F45-A086-F76E37B611AB}">
      <dgm:prSet/>
      <dgm:spPr/>
      <dgm:t>
        <a:bodyPr/>
        <a:lstStyle/>
        <a:p>
          <a:endParaRPr lang="en-US"/>
        </a:p>
      </dgm:t>
    </dgm:pt>
    <dgm:pt modelId="{9AB9A6A8-8EAE-4F0A-94DD-9B3022E9CE37}" type="sibTrans" cxnId="{420573E3-85B9-4F45-A086-F76E37B611AB}">
      <dgm:prSet/>
      <dgm:spPr/>
      <dgm:t>
        <a:bodyPr/>
        <a:lstStyle/>
        <a:p>
          <a:endParaRPr lang="en-US"/>
        </a:p>
      </dgm:t>
    </dgm:pt>
    <dgm:pt modelId="{384AB07C-B613-4F3D-906C-E98D12649F86}">
      <dgm:prSet custT="1"/>
      <dgm:spPr/>
      <dgm:t>
        <a:bodyPr/>
        <a:lstStyle/>
        <a:p>
          <a:r>
            <a:rPr lang="ko-KR" sz="2400" b="1" dirty="0" err="1">
              <a:solidFill>
                <a:schemeClr val="tx1"/>
              </a:solidFill>
            </a:rPr>
            <a:t>손학영</a:t>
          </a:r>
          <a:r>
            <a:rPr lang="ko-KR" sz="2400" dirty="0">
              <a:solidFill>
                <a:schemeClr val="tx1"/>
              </a:solidFill>
            </a:rPr>
            <a:t> </a:t>
          </a:r>
          <a:r>
            <a:rPr lang="en-US" sz="2400" dirty="0">
              <a:solidFill>
                <a:schemeClr val="tx1"/>
              </a:solidFill>
            </a:rPr>
            <a:t>: </a:t>
          </a:r>
          <a:r>
            <a:rPr lang="ko-KR" sz="2400" dirty="0">
              <a:solidFill>
                <a:schemeClr val="tx1"/>
              </a:solidFill>
            </a:rPr>
            <a:t>데이터 수집 및 </a:t>
          </a:r>
          <a:r>
            <a:rPr lang="ko-KR" sz="2400" dirty="0" err="1">
              <a:solidFill>
                <a:schemeClr val="tx1"/>
              </a:solidFill>
            </a:rPr>
            <a:t>전처리</a:t>
          </a:r>
          <a:r>
            <a:rPr lang="en-US" sz="2400" dirty="0">
              <a:solidFill>
                <a:schemeClr val="tx1"/>
              </a:solidFill>
            </a:rPr>
            <a:t>, CLOVA OCR API </a:t>
          </a:r>
          <a:r>
            <a:rPr lang="ko-KR" sz="2400" dirty="0">
              <a:solidFill>
                <a:schemeClr val="tx1"/>
              </a:solidFill>
            </a:rPr>
            <a:t>연동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ko-KR" sz="2400" dirty="0">
              <a:solidFill>
                <a:schemeClr val="tx1"/>
              </a:solidFill>
            </a:rPr>
            <a:t>서비스 화면 구현</a:t>
          </a:r>
          <a:endParaRPr lang="en-US" sz="2400" dirty="0">
            <a:solidFill>
              <a:schemeClr val="tx1"/>
            </a:solidFill>
          </a:endParaRPr>
        </a:p>
      </dgm:t>
    </dgm:pt>
    <dgm:pt modelId="{61DBAA1A-F259-430C-8E51-A9BAEC8C06E1}" type="parTrans" cxnId="{61475D0D-B2FA-46BC-B3C7-E38B2F015BE3}">
      <dgm:prSet/>
      <dgm:spPr/>
      <dgm:t>
        <a:bodyPr/>
        <a:lstStyle/>
        <a:p>
          <a:endParaRPr lang="en-US"/>
        </a:p>
      </dgm:t>
    </dgm:pt>
    <dgm:pt modelId="{BC9EE9BB-16E0-43E4-A8A6-36D3ED391834}" type="sibTrans" cxnId="{61475D0D-B2FA-46BC-B3C7-E38B2F015BE3}">
      <dgm:prSet/>
      <dgm:spPr/>
      <dgm:t>
        <a:bodyPr/>
        <a:lstStyle/>
        <a:p>
          <a:endParaRPr lang="en-US"/>
        </a:p>
      </dgm:t>
    </dgm:pt>
    <dgm:pt modelId="{F67C84A6-341D-441D-80F7-E89146D75F3E}" type="pres">
      <dgm:prSet presAssocID="{180F9F93-D5D3-4CE3-AE58-A8242C06027C}" presName="linear" presStyleCnt="0">
        <dgm:presLayoutVars>
          <dgm:animLvl val="lvl"/>
          <dgm:resizeHandles val="exact"/>
        </dgm:presLayoutVars>
      </dgm:prSet>
      <dgm:spPr/>
    </dgm:pt>
    <dgm:pt modelId="{D14991A9-43D4-468C-8C2A-0451FDC67E39}" type="pres">
      <dgm:prSet presAssocID="{E60E4B06-0DA8-4BB1-B7A0-E8F7A51718B1}" presName="parentText" presStyleLbl="node1" presStyleIdx="0" presStyleCnt="4" custScaleY="62668">
        <dgm:presLayoutVars>
          <dgm:chMax val="0"/>
          <dgm:bulletEnabled val="1"/>
        </dgm:presLayoutVars>
      </dgm:prSet>
      <dgm:spPr/>
    </dgm:pt>
    <dgm:pt modelId="{1039ECD1-C699-4786-8009-2D6D8B193C5C}" type="pres">
      <dgm:prSet presAssocID="{80D08234-60AE-419E-B776-104621E55A57}" presName="spacer" presStyleCnt="0"/>
      <dgm:spPr/>
    </dgm:pt>
    <dgm:pt modelId="{C09EF69C-8E38-4744-9434-EF623D612058}" type="pres">
      <dgm:prSet presAssocID="{8C4229AF-2C2C-4BB8-8B26-D8AC5AD1BB48}" presName="parentText" presStyleLbl="node1" presStyleIdx="1" presStyleCnt="4" custScaleY="62668">
        <dgm:presLayoutVars>
          <dgm:chMax val="0"/>
          <dgm:bulletEnabled val="1"/>
        </dgm:presLayoutVars>
      </dgm:prSet>
      <dgm:spPr/>
    </dgm:pt>
    <dgm:pt modelId="{7BAD0B92-2D53-4017-A055-7250FF2E12F0}" type="pres">
      <dgm:prSet presAssocID="{C8CCB80F-0B27-4185-81F2-02626ACCBD5F}" presName="spacer" presStyleCnt="0"/>
      <dgm:spPr/>
    </dgm:pt>
    <dgm:pt modelId="{B28A81F6-917C-4DD8-8180-AFDD8BFCE673}" type="pres">
      <dgm:prSet presAssocID="{EC7C0BA9-A7DF-4F4D-B171-4ED9A37233F3}" presName="parentText" presStyleLbl="node1" presStyleIdx="2" presStyleCnt="4" custScaleY="62668">
        <dgm:presLayoutVars>
          <dgm:chMax val="0"/>
          <dgm:bulletEnabled val="1"/>
        </dgm:presLayoutVars>
      </dgm:prSet>
      <dgm:spPr/>
    </dgm:pt>
    <dgm:pt modelId="{DB29CDFB-78A1-4EB1-9213-C64879C127CB}" type="pres">
      <dgm:prSet presAssocID="{9AB9A6A8-8EAE-4F0A-94DD-9B3022E9CE37}" presName="spacer" presStyleCnt="0"/>
      <dgm:spPr/>
    </dgm:pt>
    <dgm:pt modelId="{FB087D4F-98FF-4EF8-A130-22CA1E757EF9}" type="pres">
      <dgm:prSet presAssocID="{384AB07C-B613-4F3D-906C-E98D12649F86}" presName="parentText" presStyleLbl="node1" presStyleIdx="3" presStyleCnt="4" custScaleY="62668">
        <dgm:presLayoutVars>
          <dgm:chMax val="0"/>
          <dgm:bulletEnabled val="1"/>
        </dgm:presLayoutVars>
      </dgm:prSet>
      <dgm:spPr/>
    </dgm:pt>
  </dgm:ptLst>
  <dgm:cxnLst>
    <dgm:cxn modelId="{61475D0D-B2FA-46BC-B3C7-E38B2F015BE3}" srcId="{180F9F93-D5D3-4CE3-AE58-A8242C06027C}" destId="{384AB07C-B613-4F3D-906C-E98D12649F86}" srcOrd="3" destOrd="0" parTransId="{61DBAA1A-F259-430C-8E51-A9BAEC8C06E1}" sibTransId="{BC9EE9BB-16E0-43E4-A8A6-36D3ED391834}"/>
    <dgm:cxn modelId="{AF418419-C708-4CEB-95E1-FB3EFE3302CA}" srcId="{180F9F93-D5D3-4CE3-AE58-A8242C06027C}" destId="{E60E4B06-0DA8-4BB1-B7A0-E8F7A51718B1}" srcOrd="0" destOrd="0" parTransId="{75A37AAC-855F-48B2-B5BA-81004CF4912C}" sibTransId="{80D08234-60AE-419E-B776-104621E55A57}"/>
    <dgm:cxn modelId="{5B1FF51B-9041-4762-B5B2-58B75134B5AB}" type="presOf" srcId="{8C4229AF-2C2C-4BB8-8B26-D8AC5AD1BB48}" destId="{C09EF69C-8E38-4744-9434-EF623D612058}" srcOrd="0" destOrd="0" presId="urn:microsoft.com/office/officeart/2005/8/layout/vList2"/>
    <dgm:cxn modelId="{23792728-5041-4758-BB5F-DC9FDC8E959A}" type="presOf" srcId="{E60E4B06-0DA8-4BB1-B7A0-E8F7A51718B1}" destId="{D14991A9-43D4-468C-8C2A-0451FDC67E39}" srcOrd="0" destOrd="0" presId="urn:microsoft.com/office/officeart/2005/8/layout/vList2"/>
    <dgm:cxn modelId="{30B0EC4C-9FBE-4D24-A3FC-56AFA15B1A02}" type="presOf" srcId="{EC7C0BA9-A7DF-4F4D-B171-4ED9A37233F3}" destId="{B28A81F6-917C-4DD8-8180-AFDD8BFCE673}" srcOrd="0" destOrd="0" presId="urn:microsoft.com/office/officeart/2005/8/layout/vList2"/>
    <dgm:cxn modelId="{5CC4EF96-4292-49A1-A781-4182BBE51176}" type="presOf" srcId="{180F9F93-D5D3-4CE3-AE58-A8242C06027C}" destId="{F67C84A6-341D-441D-80F7-E89146D75F3E}" srcOrd="0" destOrd="0" presId="urn:microsoft.com/office/officeart/2005/8/layout/vList2"/>
    <dgm:cxn modelId="{BD614E98-24B2-4162-A06D-789D87E5E6AF}" type="presOf" srcId="{384AB07C-B613-4F3D-906C-E98D12649F86}" destId="{FB087D4F-98FF-4EF8-A130-22CA1E757EF9}" srcOrd="0" destOrd="0" presId="urn:microsoft.com/office/officeart/2005/8/layout/vList2"/>
    <dgm:cxn modelId="{CFE639A2-6E1F-4119-A905-702ECA895C68}" srcId="{180F9F93-D5D3-4CE3-AE58-A8242C06027C}" destId="{8C4229AF-2C2C-4BB8-8B26-D8AC5AD1BB48}" srcOrd="1" destOrd="0" parTransId="{C05DADF1-C317-4D07-B0E2-82D8AD455E40}" sibTransId="{C8CCB80F-0B27-4185-81F2-02626ACCBD5F}"/>
    <dgm:cxn modelId="{420573E3-85B9-4F45-A086-F76E37B611AB}" srcId="{180F9F93-D5D3-4CE3-AE58-A8242C06027C}" destId="{EC7C0BA9-A7DF-4F4D-B171-4ED9A37233F3}" srcOrd="2" destOrd="0" parTransId="{00715E5B-707B-48E3-8790-92D730DE6C46}" sibTransId="{9AB9A6A8-8EAE-4F0A-94DD-9B3022E9CE37}"/>
    <dgm:cxn modelId="{72427542-9DBC-4CBB-A215-44BA641195D4}" type="presParOf" srcId="{F67C84A6-341D-441D-80F7-E89146D75F3E}" destId="{D14991A9-43D4-468C-8C2A-0451FDC67E39}" srcOrd="0" destOrd="0" presId="urn:microsoft.com/office/officeart/2005/8/layout/vList2"/>
    <dgm:cxn modelId="{81357670-9CEC-4008-AAA4-3E84D625B347}" type="presParOf" srcId="{F67C84A6-341D-441D-80F7-E89146D75F3E}" destId="{1039ECD1-C699-4786-8009-2D6D8B193C5C}" srcOrd="1" destOrd="0" presId="urn:microsoft.com/office/officeart/2005/8/layout/vList2"/>
    <dgm:cxn modelId="{342F3B53-0762-4180-B22D-90AE83F9D08E}" type="presParOf" srcId="{F67C84A6-341D-441D-80F7-E89146D75F3E}" destId="{C09EF69C-8E38-4744-9434-EF623D612058}" srcOrd="2" destOrd="0" presId="urn:microsoft.com/office/officeart/2005/8/layout/vList2"/>
    <dgm:cxn modelId="{43290130-27D8-4316-B806-AC7CC5EC8FFF}" type="presParOf" srcId="{F67C84A6-341D-441D-80F7-E89146D75F3E}" destId="{7BAD0B92-2D53-4017-A055-7250FF2E12F0}" srcOrd="3" destOrd="0" presId="urn:microsoft.com/office/officeart/2005/8/layout/vList2"/>
    <dgm:cxn modelId="{4F4D2E20-2EBF-4875-924B-6FE32226D048}" type="presParOf" srcId="{F67C84A6-341D-441D-80F7-E89146D75F3E}" destId="{B28A81F6-917C-4DD8-8180-AFDD8BFCE673}" srcOrd="4" destOrd="0" presId="urn:microsoft.com/office/officeart/2005/8/layout/vList2"/>
    <dgm:cxn modelId="{296BE5FC-4992-45B0-90A7-26BEC37D5795}" type="presParOf" srcId="{F67C84A6-341D-441D-80F7-E89146D75F3E}" destId="{DB29CDFB-78A1-4EB1-9213-C64879C127CB}" srcOrd="5" destOrd="0" presId="urn:microsoft.com/office/officeart/2005/8/layout/vList2"/>
    <dgm:cxn modelId="{CA98391D-9EFD-4461-89AC-7BAFFAB4D138}" type="presParOf" srcId="{F67C84A6-341D-441D-80F7-E89146D75F3E}" destId="{FB087D4F-98FF-4EF8-A130-22CA1E757E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0FB17-0096-4715-98C9-B3A0267457DE}">
      <dsp:nvSpPr>
        <dsp:cNvPr id="0" name=""/>
        <dsp:cNvSpPr/>
      </dsp:nvSpPr>
      <dsp:spPr>
        <a:xfrm>
          <a:off x="0" y="184678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0BEDA-6ED3-4BA4-8135-33DE952665B4}">
      <dsp:nvSpPr>
        <dsp:cNvPr id="0" name=""/>
        <dsp:cNvSpPr/>
      </dsp:nvSpPr>
      <dsp:spPr>
        <a:xfrm>
          <a:off x="168760" y="373030"/>
          <a:ext cx="520217" cy="520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F5A4-594D-411F-934A-489F533A0044}">
      <dsp:nvSpPr>
        <dsp:cNvPr id="0" name=""/>
        <dsp:cNvSpPr/>
      </dsp:nvSpPr>
      <dsp:spPr>
        <a:xfrm>
          <a:off x="1069517" y="184678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프로젝트 주제</a:t>
          </a:r>
        </a:p>
      </dsp:txBody>
      <dsp:txXfrm>
        <a:off x="1069517" y="184678"/>
        <a:ext cx="2114182" cy="896925"/>
      </dsp:txXfrm>
    </dsp:sp>
    <dsp:sp modelId="{FD1974BA-962F-4260-9A24-2047ABD6CD0F}">
      <dsp:nvSpPr>
        <dsp:cNvPr id="0" name=""/>
        <dsp:cNvSpPr/>
      </dsp:nvSpPr>
      <dsp:spPr>
        <a:xfrm>
          <a:off x="0" y="1683854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31AA3-259A-4973-A412-42E5FAAF587F}">
      <dsp:nvSpPr>
        <dsp:cNvPr id="0" name=""/>
        <dsp:cNvSpPr/>
      </dsp:nvSpPr>
      <dsp:spPr>
        <a:xfrm>
          <a:off x="168756" y="1872207"/>
          <a:ext cx="520217" cy="520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62F71-D6D0-4F62-888F-E888C236EEAC}">
      <dsp:nvSpPr>
        <dsp:cNvPr id="0" name=""/>
        <dsp:cNvSpPr/>
      </dsp:nvSpPr>
      <dsp:spPr>
        <a:xfrm>
          <a:off x="1069526" y="1683854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주제 선정 이유</a:t>
          </a:r>
        </a:p>
      </dsp:txBody>
      <dsp:txXfrm>
        <a:off x="1069526" y="1683854"/>
        <a:ext cx="2114182" cy="896925"/>
      </dsp:txXfrm>
    </dsp:sp>
    <dsp:sp modelId="{766EB8EB-96E0-4EEA-9512-8D9A449F4E8A}">
      <dsp:nvSpPr>
        <dsp:cNvPr id="0" name=""/>
        <dsp:cNvSpPr/>
      </dsp:nvSpPr>
      <dsp:spPr>
        <a:xfrm>
          <a:off x="0" y="3168859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12B5D-BF0E-4CFD-897C-32BEAA2E4A84}">
      <dsp:nvSpPr>
        <dsp:cNvPr id="0" name=""/>
        <dsp:cNvSpPr/>
      </dsp:nvSpPr>
      <dsp:spPr>
        <a:xfrm>
          <a:off x="213403" y="3393071"/>
          <a:ext cx="520217" cy="520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D1418-B5C9-4633-B4F0-34D2FE73F84E}">
      <dsp:nvSpPr>
        <dsp:cNvPr id="0" name=""/>
        <dsp:cNvSpPr/>
      </dsp:nvSpPr>
      <dsp:spPr>
        <a:xfrm>
          <a:off x="1069513" y="3168859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프로젝트 개요</a:t>
          </a:r>
        </a:p>
      </dsp:txBody>
      <dsp:txXfrm>
        <a:off x="1069513" y="3168859"/>
        <a:ext cx="2114182" cy="896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991A9-43D4-468C-8C2A-0451FDC67E39}">
      <dsp:nvSpPr>
        <dsp:cNvPr id="0" name=""/>
        <dsp:cNvSpPr/>
      </dsp:nvSpPr>
      <dsp:spPr>
        <a:xfrm>
          <a:off x="0" y="369780"/>
          <a:ext cx="10515600" cy="7625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>
              <a:solidFill>
                <a:schemeClr val="tx1"/>
              </a:solidFill>
            </a:rPr>
            <a:t>방정현</a:t>
          </a:r>
          <a:r>
            <a:rPr lang="ko-KR" sz="2400" kern="1200" dirty="0">
              <a:solidFill>
                <a:schemeClr val="tx1"/>
              </a:solidFill>
            </a:rPr>
            <a:t> </a:t>
          </a:r>
          <a:r>
            <a:rPr lang="en-US" sz="2400" kern="1200" dirty="0">
              <a:solidFill>
                <a:schemeClr val="tx1"/>
              </a:solidFill>
            </a:rPr>
            <a:t>: </a:t>
          </a:r>
          <a:r>
            <a:rPr lang="ko-KR" sz="2400" kern="1200" dirty="0">
              <a:solidFill>
                <a:schemeClr val="tx1"/>
              </a:solidFill>
            </a:rPr>
            <a:t>데이터 수집 및 </a:t>
          </a:r>
          <a:r>
            <a:rPr lang="ko-KR" sz="2400" kern="1200" dirty="0" err="1">
              <a:solidFill>
                <a:schemeClr val="tx1"/>
              </a:solidFill>
            </a:rPr>
            <a:t>전처리</a:t>
          </a:r>
          <a:r>
            <a:rPr lang="en-US" sz="2400" kern="1200" dirty="0">
              <a:solidFill>
                <a:schemeClr val="tx1"/>
              </a:solidFill>
            </a:rPr>
            <a:t>, CLOVA OCR API </a:t>
          </a:r>
          <a:r>
            <a:rPr lang="ko-KR" sz="2400" kern="1200" dirty="0">
              <a:solidFill>
                <a:schemeClr val="tx1"/>
              </a:solidFill>
            </a:rPr>
            <a:t>연동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224" y="407004"/>
        <a:ext cx="10441152" cy="688096"/>
      </dsp:txXfrm>
    </dsp:sp>
    <dsp:sp modelId="{C09EF69C-8E38-4744-9434-EF623D612058}">
      <dsp:nvSpPr>
        <dsp:cNvPr id="0" name=""/>
        <dsp:cNvSpPr/>
      </dsp:nvSpPr>
      <dsp:spPr>
        <a:xfrm>
          <a:off x="0" y="1319524"/>
          <a:ext cx="10515600" cy="762544"/>
        </a:xfrm>
        <a:prstGeom prst="roundRect">
          <a:avLst/>
        </a:prstGeom>
        <a:solidFill>
          <a:schemeClr val="accent5">
            <a:hueOff val="-359889"/>
            <a:satOff val="3892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 err="1">
              <a:solidFill>
                <a:schemeClr val="tx1"/>
              </a:solidFill>
            </a:rPr>
            <a:t>김용국</a:t>
          </a:r>
          <a:r>
            <a:rPr lang="ko-KR" sz="2400" kern="1200" dirty="0">
              <a:solidFill>
                <a:schemeClr val="tx1"/>
              </a:solidFill>
            </a:rPr>
            <a:t> </a:t>
          </a:r>
          <a:r>
            <a:rPr lang="en-US" sz="2400" kern="1200" dirty="0">
              <a:solidFill>
                <a:schemeClr val="tx1"/>
              </a:solidFill>
            </a:rPr>
            <a:t>: </a:t>
          </a:r>
          <a:r>
            <a:rPr lang="ko-KR" sz="2400" kern="1200" dirty="0">
              <a:solidFill>
                <a:schemeClr val="tx1"/>
              </a:solidFill>
            </a:rPr>
            <a:t>데이터 수집 및 </a:t>
          </a:r>
          <a:r>
            <a:rPr lang="ko-KR" sz="2400" kern="1200" dirty="0" err="1">
              <a:solidFill>
                <a:schemeClr val="tx1"/>
              </a:solidFill>
            </a:rPr>
            <a:t>전처리</a:t>
          </a:r>
          <a:r>
            <a:rPr lang="en-US" sz="2400" kern="1200" dirty="0">
              <a:solidFill>
                <a:schemeClr val="tx1"/>
              </a:solidFill>
            </a:rPr>
            <a:t>, CLOVA OCR API </a:t>
          </a:r>
          <a:r>
            <a:rPr lang="ko-KR" sz="2400" kern="1200" dirty="0">
              <a:solidFill>
                <a:schemeClr val="tx1"/>
              </a:solidFill>
            </a:rPr>
            <a:t>연동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224" y="1356748"/>
        <a:ext cx="10441152" cy="688096"/>
      </dsp:txXfrm>
    </dsp:sp>
    <dsp:sp modelId="{B28A81F6-917C-4DD8-8180-AFDD8BFCE673}">
      <dsp:nvSpPr>
        <dsp:cNvPr id="0" name=""/>
        <dsp:cNvSpPr/>
      </dsp:nvSpPr>
      <dsp:spPr>
        <a:xfrm>
          <a:off x="0" y="2269269"/>
          <a:ext cx="10515600" cy="762544"/>
        </a:xfrm>
        <a:prstGeom prst="roundRect">
          <a:avLst/>
        </a:prstGeom>
        <a:solidFill>
          <a:schemeClr val="accent5">
            <a:hueOff val="-719777"/>
            <a:satOff val="7783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>
              <a:solidFill>
                <a:schemeClr val="tx1"/>
              </a:solidFill>
            </a:rPr>
            <a:t>박준민</a:t>
          </a:r>
          <a:r>
            <a:rPr lang="ko-KR" sz="2400" kern="1200" dirty="0">
              <a:solidFill>
                <a:schemeClr val="tx1"/>
              </a:solidFill>
            </a:rPr>
            <a:t> </a:t>
          </a:r>
          <a:r>
            <a:rPr lang="en-US" sz="2400" kern="1200" dirty="0">
              <a:solidFill>
                <a:schemeClr val="tx1"/>
              </a:solidFill>
            </a:rPr>
            <a:t>: </a:t>
          </a:r>
          <a:r>
            <a:rPr lang="ko-KR" sz="2400" kern="1200" dirty="0">
              <a:solidFill>
                <a:schemeClr val="tx1"/>
              </a:solidFill>
            </a:rPr>
            <a:t>데이터 수집 및 </a:t>
          </a:r>
          <a:r>
            <a:rPr lang="ko-KR" sz="2400" kern="1200" dirty="0" err="1">
              <a:solidFill>
                <a:schemeClr val="tx1"/>
              </a:solidFill>
            </a:rPr>
            <a:t>전처리</a:t>
          </a:r>
          <a:r>
            <a:rPr lang="en-US" sz="2400" kern="1200" dirty="0">
              <a:solidFill>
                <a:schemeClr val="tx1"/>
              </a:solidFill>
            </a:rPr>
            <a:t>, CLOVA OCR API </a:t>
          </a:r>
          <a:r>
            <a:rPr lang="ko-KR" sz="2400" kern="1200" dirty="0">
              <a:solidFill>
                <a:schemeClr val="tx1"/>
              </a:solidFill>
            </a:rPr>
            <a:t>연동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224" y="2306493"/>
        <a:ext cx="10441152" cy="688096"/>
      </dsp:txXfrm>
    </dsp:sp>
    <dsp:sp modelId="{FB087D4F-98FF-4EF8-A130-22CA1E757EF9}">
      <dsp:nvSpPr>
        <dsp:cNvPr id="0" name=""/>
        <dsp:cNvSpPr/>
      </dsp:nvSpPr>
      <dsp:spPr>
        <a:xfrm>
          <a:off x="0" y="3219013"/>
          <a:ext cx="10515600" cy="762544"/>
        </a:xfrm>
        <a:prstGeom prst="roundRect">
          <a:avLst/>
        </a:prstGeom>
        <a:solidFill>
          <a:schemeClr val="accent5">
            <a:hueOff val="-1079666"/>
            <a:satOff val="11675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 err="1">
              <a:solidFill>
                <a:schemeClr val="tx1"/>
              </a:solidFill>
            </a:rPr>
            <a:t>손학영</a:t>
          </a:r>
          <a:r>
            <a:rPr lang="ko-KR" sz="2400" kern="1200" dirty="0">
              <a:solidFill>
                <a:schemeClr val="tx1"/>
              </a:solidFill>
            </a:rPr>
            <a:t> </a:t>
          </a:r>
          <a:r>
            <a:rPr lang="en-US" sz="2400" kern="1200" dirty="0">
              <a:solidFill>
                <a:schemeClr val="tx1"/>
              </a:solidFill>
            </a:rPr>
            <a:t>: </a:t>
          </a:r>
          <a:r>
            <a:rPr lang="ko-KR" sz="2400" kern="1200" dirty="0">
              <a:solidFill>
                <a:schemeClr val="tx1"/>
              </a:solidFill>
            </a:rPr>
            <a:t>데이터 수집 및 </a:t>
          </a:r>
          <a:r>
            <a:rPr lang="ko-KR" sz="2400" kern="1200" dirty="0" err="1">
              <a:solidFill>
                <a:schemeClr val="tx1"/>
              </a:solidFill>
            </a:rPr>
            <a:t>전처리</a:t>
          </a:r>
          <a:r>
            <a:rPr lang="en-US" sz="2400" kern="1200" dirty="0">
              <a:solidFill>
                <a:schemeClr val="tx1"/>
              </a:solidFill>
            </a:rPr>
            <a:t>, CLOVA OCR API </a:t>
          </a:r>
          <a:r>
            <a:rPr lang="ko-KR" sz="2400" kern="1200" dirty="0">
              <a:solidFill>
                <a:schemeClr val="tx1"/>
              </a:solidFill>
            </a:rPr>
            <a:t>연동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ko-KR" sz="2400" kern="1200" dirty="0">
              <a:solidFill>
                <a:schemeClr val="tx1"/>
              </a:solidFill>
            </a:rPr>
            <a:t>서비스 화면 구현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224" y="3256237"/>
        <a:ext cx="10441152" cy="688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3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4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0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5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1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2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4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7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4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0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1B21-D273-4C9C-B640-494B2CC4625A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2E26-7575-49F0-9001-B9C87706A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: Shape 1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Isosceles Triangle 1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2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2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Rectangle 2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2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42B72-76CD-46A7-98B0-139114BC2CEE}"/>
              </a:ext>
            </a:extLst>
          </p:cNvPr>
          <p:cNvSpPr txBox="1"/>
          <p:nvPr/>
        </p:nvSpPr>
        <p:spPr>
          <a:xfrm>
            <a:off x="4404227" y="2128057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554F4D"/>
                </a:solidFill>
              </a:rPr>
              <a:t>빅데이터 기반 지능형 서비스 개발</a:t>
            </a:r>
          </a:p>
        </p:txBody>
      </p:sp>
      <p:pic>
        <p:nvPicPr>
          <p:cNvPr id="80" name="그래픽 79" descr="코로나 19 단색으로 채워진">
            <a:extLst>
              <a:ext uri="{FF2B5EF4-FFF2-40B4-BE49-F238E27FC236}">
                <a16:creationId xmlns:a16="http://schemas.microsoft.com/office/drawing/2014/main" id="{58B816AB-022C-4C6F-A629-76D296B2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1311" y="2359575"/>
            <a:ext cx="674765" cy="67476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A562BCE-5D67-4FC4-A803-309F2F27A18B}"/>
              </a:ext>
            </a:extLst>
          </p:cNvPr>
          <p:cNvSpPr txBox="1"/>
          <p:nvPr/>
        </p:nvSpPr>
        <p:spPr>
          <a:xfrm>
            <a:off x="5070921" y="4007633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3</a:t>
            </a:r>
            <a:r>
              <a:rPr lang="ko-KR" altLang="en-US" sz="2000" dirty="0">
                <a:solidFill>
                  <a:srgbClr val="554F4D"/>
                </a:solidFill>
              </a:rPr>
              <a:t>조 </a:t>
            </a:r>
            <a:r>
              <a:rPr lang="ko-KR" altLang="en-US" sz="2000" dirty="0" err="1">
                <a:solidFill>
                  <a:srgbClr val="554F4D"/>
                </a:solidFill>
              </a:rPr>
              <a:t>어서오삼</a:t>
            </a:r>
            <a:r>
              <a:rPr lang="en-US" altLang="ko-KR" sz="2000" dirty="0">
                <a:solidFill>
                  <a:srgbClr val="554F4D"/>
                </a:solidFill>
              </a:rPr>
              <a:t>(3)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FF11EF-2621-4A22-9373-7764FCAA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020" y="2133069"/>
            <a:ext cx="761984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4400" b="1" dirty="0">
                <a:solidFill>
                  <a:srgbClr val="080808"/>
                </a:solidFill>
              </a:rPr>
              <a:t>코로나 대응을 위한</a:t>
            </a:r>
            <a:br>
              <a:rPr lang="en-US" altLang="ko-KR" sz="4400" b="1" dirty="0">
                <a:solidFill>
                  <a:srgbClr val="080808"/>
                </a:solidFill>
              </a:rPr>
            </a:br>
            <a:r>
              <a:rPr lang="ko-KR" altLang="en-US" sz="4400" b="1" dirty="0">
                <a:solidFill>
                  <a:srgbClr val="080808"/>
                </a:solidFill>
              </a:rPr>
              <a:t>방문자 출입 명단 관리 서비스</a:t>
            </a:r>
          </a:p>
        </p:txBody>
      </p:sp>
      <p:pic>
        <p:nvPicPr>
          <p:cNvPr id="144" name="그래픽 143" descr="코로나 19 단색으로 채워진">
            <a:extLst>
              <a:ext uri="{FF2B5EF4-FFF2-40B4-BE49-F238E27FC236}">
                <a16:creationId xmlns:a16="http://schemas.microsoft.com/office/drawing/2014/main" id="{6A11C900-F252-4644-9080-82466F23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13563">
            <a:off x="3744641" y="2131841"/>
            <a:ext cx="473396" cy="4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 err="1"/>
              <a:t>느낀점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FEF2B-AFAE-414F-92C4-ACF3B5B0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559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69FDF-8E87-4A23-BE06-3AD48FA08D41}"/>
              </a:ext>
            </a:extLst>
          </p:cNvPr>
          <p:cNvSpPr txBox="1"/>
          <p:nvPr/>
        </p:nvSpPr>
        <p:spPr>
          <a:xfrm>
            <a:off x="841249" y="2939176"/>
            <a:ext cx="10506455" cy="979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감사합니다🤗</a:t>
            </a:r>
            <a:endParaRPr lang="ko-KR" altLang="en-US" sz="8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64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4E96CE72-A4C0-4868-8769-14A1561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B74A8B70-0012-4D23-ACAF-2DA4BDE8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128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프로젝트 배경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팀 구성 및 역할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수행 절차 및 방법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000" dirty="0"/>
              <a:t>3-1. WORKFLOW</a:t>
            </a:r>
          </a:p>
          <a:p>
            <a:pPr marL="0" indent="0" algn="ctr">
              <a:buNone/>
            </a:pPr>
            <a:r>
              <a:rPr lang="en-US" altLang="ko-KR" sz="2000" dirty="0"/>
              <a:t>3-2. </a:t>
            </a:r>
            <a:r>
              <a:rPr lang="ko-KR" altLang="en-US" sz="2000" dirty="0"/>
              <a:t>데이터 수집 및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3-3. CLOVA OCR API</a:t>
            </a:r>
            <a:r>
              <a:rPr lang="ko-KR" altLang="en-US" sz="2000" dirty="0"/>
              <a:t> 연동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3-4. </a:t>
            </a:r>
            <a:r>
              <a:rPr lang="ko-KR" altLang="en-US" sz="2000" dirty="0"/>
              <a:t>서비스 화면 구현</a:t>
            </a:r>
            <a:endParaRPr lang="en-US" altLang="ko-KR" sz="2500" dirty="0"/>
          </a:p>
          <a:p>
            <a:pPr marL="0" indent="0" algn="ctr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결론 및 향후 과제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느낀점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243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배경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D44256-BC60-43DE-9282-E5112C4E2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12400"/>
              </p:ext>
            </p:extLst>
          </p:nvPr>
        </p:nvGraphicFramePr>
        <p:xfrm>
          <a:off x="838199" y="1926265"/>
          <a:ext cx="10506455" cy="44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147A7B-B769-4FB6-9BDF-6F6152039BF1}"/>
              </a:ext>
            </a:extLst>
          </p:cNvPr>
          <p:cNvSpPr txBox="1"/>
          <p:nvPr/>
        </p:nvSpPr>
        <p:spPr>
          <a:xfrm>
            <a:off x="4204448" y="2343897"/>
            <a:ext cx="716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sz="2400" dirty="0"/>
              <a:t>코로나 대응을 위한 방문자 출입 명단 관리 서비스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B00E1-4C39-4CFC-ADE3-C766137E48EE}"/>
              </a:ext>
            </a:extLst>
          </p:cNvPr>
          <p:cNvSpPr txBox="1"/>
          <p:nvPr/>
        </p:nvSpPr>
        <p:spPr>
          <a:xfrm>
            <a:off x="4204448" y="4964435"/>
            <a:ext cx="661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sz="2400" dirty="0"/>
              <a:t>방문자 수기 명단 파일</a:t>
            </a:r>
            <a:r>
              <a:rPr lang="en-US" altLang="ko-KR" sz="2400" dirty="0"/>
              <a:t>(JPG/PNG)</a:t>
            </a:r>
            <a:r>
              <a:rPr lang="ko-KR" altLang="en-US" sz="2400" dirty="0"/>
              <a:t> 전송</a:t>
            </a:r>
            <a:endParaRPr lang="en-US" altLang="ko-KR" sz="2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2400" dirty="0"/>
              <a:t>CLOVA</a:t>
            </a:r>
            <a:r>
              <a:rPr lang="ko-KR" altLang="en-US" sz="2400" dirty="0"/>
              <a:t> </a:t>
            </a:r>
            <a:r>
              <a:rPr lang="en-US" altLang="ko-KR" sz="2400" dirty="0"/>
              <a:t>OCR</a:t>
            </a:r>
            <a:r>
              <a:rPr lang="ko-KR" altLang="en-US" sz="2400" dirty="0"/>
              <a:t>을 활용하여 이미지 내 텍스트 추출</a:t>
            </a:r>
            <a:endParaRPr lang="en-US" altLang="ko-KR" sz="2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sz="2400" dirty="0"/>
              <a:t>추출한 텍스트를 </a:t>
            </a:r>
            <a:r>
              <a:rPr lang="en-US" altLang="ko-KR" sz="2400" dirty="0"/>
              <a:t>CSV </a:t>
            </a:r>
            <a:r>
              <a:rPr lang="ko-KR" altLang="en-US" sz="2400" dirty="0"/>
              <a:t>파일로 저장하여 전송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EE3C6-9E96-4A54-8A56-A0132B9B0671}"/>
              </a:ext>
            </a:extLst>
          </p:cNvPr>
          <p:cNvSpPr txBox="1"/>
          <p:nvPr/>
        </p:nvSpPr>
        <p:spPr>
          <a:xfrm>
            <a:off x="4204448" y="3451235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sz="2400" dirty="0"/>
              <a:t>방문자 수기 명단을 </a:t>
            </a:r>
            <a:r>
              <a:rPr lang="en-US" altLang="ko-KR" sz="2400" dirty="0"/>
              <a:t>CSV </a:t>
            </a:r>
            <a:r>
              <a:rPr lang="ko-KR" altLang="en-US" sz="2400" dirty="0"/>
              <a:t>파일로 관리함으로써</a:t>
            </a:r>
            <a:endParaRPr lang="en-US" altLang="ko-KR" sz="2400" dirty="0"/>
          </a:p>
          <a:p>
            <a:pPr algn="l"/>
            <a:r>
              <a:rPr lang="ko-KR" altLang="en-US" sz="2400" dirty="0"/>
              <a:t>     보관 용이 및 개인 정보 보안 향상</a:t>
            </a:r>
            <a:endParaRPr lang="en-US" altLang="ko-KR" sz="2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sz="2400" dirty="0"/>
              <a:t>점주와 정부의 코로나 방역 업무 효율성 증대 제고</a:t>
            </a:r>
          </a:p>
        </p:txBody>
      </p:sp>
    </p:spTree>
    <p:extLst>
      <p:ext uri="{BB962C8B-B14F-4D97-AF65-F5344CB8AC3E}">
        <p14:creationId xmlns:p14="http://schemas.microsoft.com/office/powerpoint/2010/main" val="125489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팀 구성 및 역할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DD228B10-89D4-4A0B-A750-7B118C0C5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03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그래픽 9" descr="별 단색으로 채워진">
            <a:extLst>
              <a:ext uri="{FF2B5EF4-FFF2-40B4-BE49-F238E27FC236}">
                <a16:creationId xmlns:a16="http://schemas.microsoft.com/office/drawing/2014/main" id="{93615C59-79ED-4BE0-8916-436807C5C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916557">
            <a:off x="546278" y="2031946"/>
            <a:ext cx="675210" cy="6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3-1. WORKFLOW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97A220A1-28FF-4407-AEFB-21A0EA864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8841"/>
              </p:ext>
            </p:extLst>
          </p:nvPr>
        </p:nvGraphicFramePr>
        <p:xfrm>
          <a:off x="1407458" y="2048769"/>
          <a:ext cx="9377083" cy="432851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0072">
                  <a:extLst>
                    <a:ext uri="{9D8B030D-6E8A-4147-A177-3AD203B41FA5}">
                      <a16:colId xmlns:a16="http://schemas.microsoft.com/office/drawing/2014/main" val="118641392"/>
                    </a:ext>
                  </a:extLst>
                </a:gridCol>
                <a:gridCol w="2140391">
                  <a:extLst>
                    <a:ext uri="{9D8B030D-6E8A-4147-A177-3AD203B41FA5}">
                      <a16:colId xmlns:a16="http://schemas.microsoft.com/office/drawing/2014/main" val="1488972188"/>
                    </a:ext>
                  </a:extLst>
                </a:gridCol>
                <a:gridCol w="5116620">
                  <a:extLst>
                    <a:ext uri="{9D8B030D-6E8A-4147-A177-3AD203B41FA5}">
                      <a16:colId xmlns:a16="http://schemas.microsoft.com/office/drawing/2014/main" val="4023622019"/>
                    </a:ext>
                  </a:extLst>
                </a:gridCol>
              </a:tblGrid>
              <a:tr h="58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활동 내역</a:t>
                      </a:r>
                    </a:p>
                  </a:txBody>
                  <a:tcPr marL="156031" marR="156031" marT="78016" marB="78016" anchor="ctr"/>
                </a:tc>
                <a:extLst>
                  <a:ext uri="{0D108BD9-81ED-4DB2-BD59-A6C34878D82A}">
                    <a16:rowId xmlns:a16="http://schemas.microsoft.com/office/drawing/2014/main" val="564560368"/>
                  </a:ext>
                </a:extLst>
              </a:tr>
              <a:tr h="112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사전 기획</a:t>
                      </a: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10/18 ~ 10/18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프로젝트 기획 및 주제 선정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역할 분담 및 일정 수립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기획안 작성</a:t>
                      </a:r>
                    </a:p>
                  </a:txBody>
                  <a:tcPr marL="156031" marR="156031" marT="78016" marB="78016" anchor="ctr"/>
                </a:tc>
                <a:extLst>
                  <a:ext uri="{0D108BD9-81ED-4DB2-BD59-A6C34878D82A}">
                    <a16:rowId xmlns:a16="http://schemas.microsoft.com/office/drawing/2014/main" val="470745830"/>
                  </a:ext>
                </a:extLst>
              </a:tr>
              <a:tr h="112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데이터 분석</a:t>
                      </a: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10/19 ~ 10/25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데이터 수집 및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OCR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연동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서비스 화면 구현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6031" marR="156031" marT="78016" marB="78016" anchor="ctr"/>
                </a:tc>
                <a:extLst>
                  <a:ext uri="{0D108BD9-81ED-4DB2-BD59-A6C34878D82A}">
                    <a16:rowId xmlns:a16="http://schemas.microsoft.com/office/drawing/2014/main" val="3897098291"/>
                  </a:ext>
                </a:extLst>
              </a:tr>
              <a:tr h="75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산출물 작성</a:t>
                      </a: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10/26 ~ 10/27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PPT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제작 및 프로젝트 발표 준비</a:t>
                      </a:r>
                    </a:p>
                  </a:txBody>
                  <a:tcPr marL="156031" marR="156031" marT="78016" marB="78016" anchor="ctr"/>
                </a:tc>
                <a:extLst>
                  <a:ext uri="{0D108BD9-81ED-4DB2-BD59-A6C34878D82A}">
                    <a16:rowId xmlns:a16="http://schemas.microsoft.com/office/drawing/2014/main" val="166044976"/>
                  </a:ext>
                </a:extLst>
              </a:tr>
              <a:tr h="75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프로젝트 발표</a:t>
                      </a: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10/28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6031" marR="156031" marT="78016" marB="780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프로젝트 발표</a:t>
                      </a:r>
                    </a:p>
                  </a:txBody>
                  <a:tcPr marL="156031" marR="156031" marT="78016" marB="78016" anchor="ctr"/>
                </a:tc>
                <a:extLst>
                  <a:ext uri="{0D108BD9-81ED-4DB2-BD59-A6C34878D82A}">
                    <a16:rowId xmlns:a16="http://schemas.microsoft.com/office/drawing/2014/main" val="380740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8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3-2. </a:t>
            </a:r>
            <a:r>
              <a:rPr lang="ko-KR" altLang="en-US" b="1" dirty="0"/>
              <a:t>데이터 수집 및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FEF2B-AFAE-414F-92C4-ACF3B5B0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9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3-3. CLOVA OCR API </a:t>
            </a:r>
            <a:r>
              <a:rPr lang="ko-KR" altLang="en-US" b="1" dirty="0"/>
              <a:t>연동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FEF2B-AFAE-414F-92C4-ACF3B5B0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14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3-4. </a:t>
            </a:r>
            <a:r>
              <a:rPr lang="ko-KR" altLang="en-US" b="1" dirty="0"/>
              <a:t>서비스 화면 구현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FEF2B-AFAE-414F-92C4-ACF3B5B0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50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523E8-0C6E-4C0A-8575-29AF84B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결론 및 향후 과제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FEF2B-AFAE-414F-92C4-ACF3B5B0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96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00504_beige_sbppt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200504_beige_sbppt</Template>
  <TotalTime>175</TotalTime>
  <Words>268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이롭게 바탕체 Medium</vt:lpstr>
      <vt:lpstr>Arial</vt:lpstr>
      <vt:lpstr>Calibri</vt:lpstr>
      <vt:lpstr>Wingdings</vt:lpstr>
      <vt:lpstr>200504_beige_sbppt</vt:lpstr>
      <vt:lpstr>코로나 대응을 위한 방문자 출입 명단 관리 서비스</vt:lpstr>
      <vt:lpstr>목차</vt:lpstr>
      <vt:lpstr>1. 프로젝트 배경</vt:lpstr>
      <vt:lpstr>2. 팀 구성 및 역할</vt:lpstr>
      <vt:lpstr>3-1. WORKFLOW</vt:lpstr>
      <vt:lpstr>3-2. 데이터 수집 및 전처리</vt:lpstr>
      <vt:lpstr>3-3. CLOVA OCR API 연동</vt:lpstr>
      <vt:lpstr>3-4. 서비스 화면 구현</vt:lpstr>
      <vt:lpstr>4. 결론 및 향후 과제</vt:lpstr>
      <vt:lpstr>5. 느낀점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대응을 위한 방문자 출입 명단 관리 서비스</dc:title>
  <dc:creator>방정현</dc:creator>
  <cp:lastModifiedBy>방정현</cp:lastModifiedBy>
  <cp:revision>13</cp:revision>
  <dcterms:created xsi:type="dcterms:W3CDTF">2021-10-19T04:03:32Z</dcterms:created>
  <dcterms:modified xsi:type="dcterms:W3CDTF">2021-10-19T06:59:22Z</dcterms:modified>
</cp:coreProperties>
</file>