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431" r:id="rId3"/>
    <p:sldId id="43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DACC5-A766-4391-9D91-56751E8CB49A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7D714-A9F8-4B02-98C6-C7952EC55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0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7F570-4E39-0CF0-776A-DE2228091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48A94C-757C-14CD-5EF0-269417B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5C4ED-7428-8870-A9AF-EB26C522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32855-E782-0A98-A4A0-888378BE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36A76-132F-6FCF-1250-E6CCA3DE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87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C3134-1E5F-89EE-1B5C-CC66083E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2B0F5F-C9B6-FAA0-40E6-DC8FBC69C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59CAC7-B336-4827-58F1-FB892EBA2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4C986C-35F8-7877-2AF4-5EED39AA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95E9E-28C5-64A2-FCCC-1C9F0DBE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55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DDE0DF-E011-E2DB-004D-DAF96582F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8AD87C-9081-E103-50D7-C0F4B4BB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97D5E0-7A8E-659C-7B7E-5FF7FCEF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14A15-15FD-D5ED-5D45-F3105C10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C3CB3-8497-A469-4AD8-0C4E348E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2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22C20D-BE48-F34A-375E-5A058E8C3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041E8-0657-8189-4CAD-6E941A78E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4363-C5EC-C30A-2088-6D629493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E0134-07F4-E45E-A40B-EBF2CB3F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DB7F3-9AAD-8C3B-1374-A5AD6AB1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195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AC00C-920F-A9AC-5893-FB52D95C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05B57-217D-C8CF-BAF0-5F30E79CA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582CC-FB54-D13E-981F-95E3499F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8DD56-C216-0AC1-DC4F-C115D6D59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23BED-0BD4-74D1-87AE-5F59B3FD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4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7E3649-A076-B819-7B8D-6A8BFD29F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C7A21-24CD-FB31-83C8-83FADC7AD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C829F-BC1C-5A8D-81BB-F66CFA764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AD2210-D2D1-0A00-0344-4D462E2C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79C94-8E5C-92BE-CE43-4A2C7B92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CFC13D-BE9E-9A3A-303E-8468DE3E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5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50033-59AB-7054-083F-B755E7CC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41A933-A552-0F1D-1029-322CB528A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B9F1A1-77BE-5B6D-F8EC-A85514D8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4F65D2-7CC7-50D4-4DB4-38B15F511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4ECF02-7F50-4E9C-9B0F-6B511A19B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D55AD7-89BA-5ED5-FD50-07FB7563C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EB34E7-7A14-D6DE-5612-51CD18499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2A68D3-0F37-C732-2817-1EB6F5EA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7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AC744-6713-559E-D482-F136917EB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BBB096-DE8A-E05D-8F46-DD692A78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888E4-6F60-8003-42C9-5D8EB3AA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C7AD5D-E5BF-BF43-AB52-C5FEEAA0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57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EAE1C6-6F7E-FDFF-A309-9E4FC341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790D51-5C4A-B75F-568E-9506B1CE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ABD483-82AC-DCA1-714E-A203BBCE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01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24709-1217-EE22-BAE5-E5A8E1A1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8E26C-7D84-F2AE-3F9B-C90284B6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9A122-11E9-B521-F2F2-A5472C2AA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EBE83-6C41-552E-7C9F-8340C1A6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068181-08A0-3191-6A59-46CF9D9D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F6F896-3DF4-C891-79DC-7DCE07FC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39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9B1B0-85B3-A64F-42E9-E3C9BBEC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87857B-9400-2F73-D570-F3E755160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30CA6-3730-8A49-242B-A031A0396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A8024-79A4-6E4D-0879-0A1909E52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8A8A9-F122-4DC6-A8FC-914AAD747FD7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BFCED-6E70-94A0-3812-638FC561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2B5EAA-FF89-700C-8876-6EB75D8C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7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0EC963-859C-057F-0E9F-04EBF1197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414FF1-3B59-7718-FABF-E9F0DD488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96A7B-F6B1-E136-36E3-0E386C227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8A8A9-F122-4DC6-A8FC-914AAD747FD7}" type="datetimeFigureOut">
              <a:rPr lang="zh-CN" altLang="en-US" smtClean="0"/>
              <a:t>2024/3/8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F22F7-5E7E-04B7-E39F-3CC69B2DC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B1D6EC-20D7-BD36-7437-2491221F6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63DFD-F3DD-4B0C-B3ED-6198D6EFED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759DF-40AA-44C4-A121-F57E86530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975" y="18938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数学建模</a:t>
            </a:r>
            <a:r>
              <a:rPr lang="en-US" altLang="zh-CN" dirty="0"/>
              <a:t>》</a:t>
            </a:r>
            <a:r>
              <a:rPr lang="zh-CN" altLang="en-US" dirty="0"/>
              <a:t>第一次作业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接缝裁剪的图像缩放</a:t>
            </a:r>
          </a:p>
        </p:txBody>
      </p:sp>
    </p:spTree>
    <p:extLst>
      <p:ext uri="{BB962C8B-B14F-4D97-AF65-F5344CB8AC3E}">
        <p14:creationId xmlns:p14="http://schemas.microsoft.com/office/powerpoint/2010/main" val="274270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DD8DD-4948-4E37-9AB8-38A5F654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问题：接缝裁剪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74E8DE8-2782-4338-8618-D56F0CA12D55}"/>
              </a:ext>
            </a:extLst>
          </p:cNvPr>
          <p:cNvSpPr/>
          <p:nvPr/>
        </p:nvSpPr>
        <p:spPr>
          <a:xfrm>
            <a:off x="5807825" y="3231282"/>
            <a:ext cx="576350" cy="809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6ACDEC-9D1A-40DB-93EE-D8F54D17F684}"/>
              </a:ext>
            </a:extLst>
          </p:cNvPr>
          <p:cNvSpPr/>
          <p:nvPr/>
        </p:nvSpPr>
        <p:spPr>
          <a:xfrm>
            <a:off x="1546004" y="5906491"/>
            <a:ext cx="9730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Shai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Avidan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and Ariel Shamir. Seam Carving for Content-Aware Image Resizing. SIGGRAPH2007.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https://zh.wikipedia.org/wiki/%E6%8E%A5%E7%B8%AB%E8%A3%81%E5%89%AA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3BCA78B9-19A0-4D05-B9A7-B24985BE0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799"/>
          <a:stretch/>
        </p:blipFill>
        <p:spPr bwMode="auto">
          <a:xfrm>
            <a:off x="1288425" y="2038674"/>
            <a:ext cx="3918602" cy="334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9ECEBD00-6264-4177-BF72-372A6A062C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5" r="150"/>
          <a:stretch/>
        </p:blipFill>
        <p:spPr bwMode="auto">
          <a:xfrm>
            <a:off x="6741224" y="2038674"/>
            <a:ext cx="5221186" cy="3344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92975F-2785-4A81-B99B-0B3DA7BB09B6}"/>
              </a:ext>
            </a:extLst>
          </p:cNvPr>
          <p:cNvSpPr/>
          <p:nvPr/>
        </p:nvSpPr>
        <p:spPr>
          <a:xfrm>
            <a:off x="6852063" y="2214172"/>
            <a:ext cx="5110348" cy="155030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60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E06E0-0CED-4734-8890-FE67DFAC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988E6C-8A72-45F2-B4AB-F0299778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要求：</a:t>
            </a:r>
            <a:endParaRPr lang="en-US" altLang="zh-CN" sz="2400" dirty="0"/>
          </a:p>
          <a:p>
            <a:pPr lvl="1"/>
            <a:r>
              <a:rPr lang="zh-CN" altLang="en-US" sz="2000" dirty="0"/>
              <a:t>任务：图像接缝裁剪</a:t>
            </a:r>
            <a:r>
              <a:rPr lang="en-US" altLang="zh-CN" sz="2000" dirty="0"/>
              <a:t>Seam Carving</a:t>
            </a:r>
          </a:p>
          <a:p>
            <a:pPr lvl="1"/>
            <a:r>
              <a:rPr lang="zh-CN" altLang="en-US" sz="2000" dirty="0"/>
              <a:t>提交：作业报告</a:t>
            </a:r>
            <a:r>
              <a:rPr lang="en-US" altLang="zh-CN" sz="2000" dirty="0"/>
              <a:t>+</a:t>
            </a:r>
            <a:r>
              <a:rPr lang="zh-CN" altLang="en-US" sz="2000" dirty="0"/>
              <a:t>程序代码</a:t>
            </a:r>
            <a:endParaRPr lang="en-US" altLang="zh-CN" sz="2000" dirty="0"/>
          </a:p>
          <a:p>
            <a:pPr lvl="2"/>
            <a:r>
              <a:rPr lang="zh-CN" altLang="en-US" sz="1800" dirty="0"/>
              <a:t>作业报告包括：数学模型、测试结果、实验分析等。</a:t>
            </a:r>
            <a:endParaRPr lang="en-US" altLang="zh-CN" sz="1800" dirty="0"/>
          </a:p>
          <a:p>
            <a:r>
              <a:rPr lang="zh-CN" altLang="en-US" sz="2400" dirty="0"/>
              <a:t>说明：</a:t>
            </a:r>
            <a:endParaRPr lang="en-US" altLang="zh-CN" sz="2400" dirty="0"/>
          </a:p>
          <a:p>
            <a:pPr lvl="1"/>
            <a:r>
              <a:rPr lang="zh-CN" altLang="en-US" sz="2000" dirty="0"/>
              <a:t>提供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版程序框架，只需完成</a:t>
            </a:r>
            <a:r>
              <a:rPr lang="en-US" altLang="zh-CN" sz="2000" b="0" i="0" dirty="0" err="1">
                <a:effectLst/>
                <a:ea typeface="+mj-ea"/>
              </a:rPr>
              <a:t>searm</a:t>
            </a:r>
            <a:r>
              <a:rPr lang="en-US" altLang="zh-CN" sz="2000" b="0" i="0" err="1">
                <a:effectLst/>
                <a:ea typeface="+mj-ea"/>
              </a:rPr>
              <a:t>_</a:t>
            </a:r>
            <a:r>
              <a:rPr lang="en-US" altLang="zh-CN" sz="2000" b="0" i="0">
                <a:effectLst/>
                <a:ea typeface="+mj-ea"/>
              </a:rPr>
              <a:t>carv</a:t>
            </a:r>
            <a:r>
              <a:rPr lang="en-US" altLang="zh-CN" sz="2000">
                <a:ea typeface="+mj-ea"/>
              </a:rPr>
              <a:t>i</a:t>
            </a:r>
            <a:r>
              <a:rPr lang="en-US" altLang="zh-CN" sz="2000"/>
              <a:t>ng</a:t>
            </a:r>
            <a:r>
              <a:rPr lang="en-US" altLang="zh-CN" sz="2000" dirty="0" err="1"/>
              <a:t>.m</a:t>
            </a:r>
            <a:r>
              <a:rPr lang="zh-CN" altLang="en-US" sz="2000" dirty="0"/>
              <a:t>中</a:t>
            </a:r>
            <a:r>
              <a:rPr lang="en-US" altLang="zh-CN" sz="2000" b="0" i="0" dirty="0" err="1">
                <a:effectLst/>
                <a:ea typeface="+mj-ea"/>
              </a:rPr>
              <a:t>searm_carve_image</a:t>
            </a:r>
            <a:r>
              <a:rPr lang="zh-CN" altLang="en-US" sz="2000" b="1" i="0" dirty="0">
                <a:effectLst/>
                <a:ea typeface="+mj-ea"/>
              </a:rPr>
              <a:t>函数</a:t>
            </a:r>
            <a:endParaRPr lang="en-US" altLang="zh-CN" sz="2000" b="1" i="0" dirty="0">
              <a:effectLst/>
              <a:ea typeface="+mj-ea"/>
            </a:endParaRPr>
          </a:p>
          <a:p>
            <a:pPr lvl="1"/>
            <a:r>
              <a:rPr lang="zh-CN" altLang="en-US" sz="2000" dirty="0"/>
              <a:t>如有多种算法可进行比较</a:t>
            </a:r>
            <a:endParaRPr lang="en-US" altLang="zh-CN" sz="2000" dirty="0"/>
          </a:p>
          <a:p>
            <a:pPr lvl="1"/>
            <a:r>
              <a:rPr lang="zh-CN" altLang="en-US" sz="2000" dirty="0"/>
              <a:t>鼓励有新想法或创新模型及解法</a:t>
            </a:r>
          </a:p>
          <a:p>
            <a:r>
              <a:rPr lang="zh-CN" altLang="en-US" sz="2400" dirty="0"/>
              <a:t>编程工具：</a:t>
            </a:r>
            <a:r>
              <a:rPr lang="en-US" altLang="zh-CN" sz="2400" dirty="0" err="1"/>
              <a:t>Matlab</a:t>
            </a:r>
            <a:r>
              <a:rPr lang="zh-CN" altLang="en-US" sz="2400" dirty="0"/>
              <a:t>。也可使用</a:t>
            </a:r>
            <a:r>
              <a:rPr lang="en-US" altLang="zh-CN" sz="2400" dirty="0"/>
              <a:t>Python</a:t>
            </a:r>
            <a:r>
              <a:rPr lang="zh-CN" altLang="en-US" sz="2400" dirty="0"/>
              <a:t>，</a:t>
            </a:r>
            <a:r>
              <a:rPr lang="en-US" altLang="zh-CN" sz="2400" dirty="0"/>
              <a:t>C++</a:t>
            </a:r>
            <a:r>
              <a:rPr lang="zh-CN" altLang="en-US" sz="2400" dirty="0"/>
              <a:t>等，需自行搭建程序框架。</a:t>
            </a:r>
          </a:p>
          <a:p>
            <a:r>
              <a:rPr lang="zh-CN" altLang="en-US" sz="2400" dirty="0"/>
              <a:t>提交时间：</a:t>
            </a:r>
            <a:r>
              <a:rPr lang="en-US" altLang="zh-CN" sz="2400" dirty="0">
                <a:solidFill>
                  <a:srgbClr val="FF0000"/>
                </a:solidFill>
              </a:rPr>
              <a:t>2024</a:t>
            </a:r>
            <a:r>
              <a:rPr lang="zh-CN" altLang="en-US" sz="2400" dirty="0">
                <a:solidFill>
                  <a:srgbClr val="FF0000"/>
                </a:solidFill>
              </a:rPr>
              <a:t>年</a:t>
            </a:r>
            <a:r>
              <a:rPr lang="en-US" altLang="zh-CN" sz="2400" dirty="0">
                <a:solidFill>
                  <a:srgbClr val="FF0000"/>
                </a:solidFill>
              </a:rPr>
              <a:t>3</a:t>
            </a:r>
            <a:r>
              <a:rPr lang="zh-CN" altLang="en-US" sz="2400" dirty="0">
                <a:solidFill>
                  <a:srgbClr val="FF0000"/>
                </a:solidFill>
              </a:rPr>
              <a:t>月</a:t>
            </a:r>
            <a:r>
              <a:rPr lang="en-US" altLang="zh-CN" sz="2400" dirty="0">
                <a:solidFill>
                  <a:srgbClr val="FF0000"/>
                </a:solidFill>
              </a:rPr>
              <a:t>17</a:t>
            </a:r>
            <a:r>
              <a:rPr lang="zh-CN" altLang="en-US" sz="2400" dirty="0">
                <a:solidFill>
                  <a:srgbClr val="FF0000"/>
                </a:solidFill>
              </a:rPr>
              <a:t>日周日晚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059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Times New Roman</vt:lpstr>
      <vt:lpstr>Office 主题​​</vt:lpstr>
      <vt:lpstr>《数学建模》第一次作业  接缝裁剪的图像缩放</vt:lpstr>
      <vt:lpstr>问题：接缝裁剪</vt:lpstr>
      <vt:lpstr>作业要求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泽豪</dc:creator>
  <cp:lastModifiedBy>renjie chen</cp:lastModifiedBy>
  <cp:revision>18</cp:revision>
  <dcterms:created xsi:type="dcterms:W3CDTF">2023-03-11T12:22:11Z</dcterms:created>
  <dcterms:modified xsi:type="dcterms:W3CDTF">2024-03-08T15:38:45Z</dcterms:modified>
</cp:coreProperties>
</file>