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  <a:srgbClr val="D6DCE5"/>
    <a:srgbClr val="006DF0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DE15-F681-44AA-B1C4-E405DE7D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CC4C-4948-48B5-92D3-70823D47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8F5-1C22-444D-B1E4-F59CBBF6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350D-3DD5-44EA-952A-6423985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3310-68F6-469C-A28E-D62D1AD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7BA-E535-4881-BC3E-5607D110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D801-4235-4E26-90B5-70D012DF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71BC-5915-4D09-A235-404E2C5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ED67-FC55-4D38-A8BE-AF5A4F2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F236-F829-4E37-ABFE-2FB7719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7DA0-A5B0-4258-9A35-3F5D3696A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75CA-C57D-4169-A67A-6BDB29A0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235F-C22F-483A-81D9-96F3E64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F49F-D28B-4E86-A273-17ED198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D756-64B3-48E3-A344-575F174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5033-B5E3-4F7C-85FF-022AD73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542D-FE93-4736-999B-E5A55A6F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4A06-00E2-4DE1-9F38-C66B3D74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6D9B-6388-436E-9F16-84B3342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1157-C636-4B1B-9D11-321E44D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0F7-3002-44DA-B5BE-0329D57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3023-7207-4776-A1E8-8DD03918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9506-76C8-418E-A6E8-381A1F0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F382-DBDA-4796-88CB-A6F8A97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8C3-0730-40A1-B606-03F9C74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859-E2CE-44A5-8A8B-6D9F56F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8C8-5519-4237-9D1A-9F157E3D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22F8-2924-4314-9755-204AE0CC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B84-3B5B-4953-BA53-DED68EB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BF65-FF3B-4244-B995-10122D03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137D-0C11-461A-A244-5A3A41B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129-F85F-4ABF-8AA8-0C3BA80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65EC-8747-4411-B81E-43D97D3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7E07-C397-45B3-B480-3E3BA3A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42889-7793-4213-A4CC-9FBCFC85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6719-B4D6-4B39-A8B5-A2E1D0742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26A85-2426-461C-8598-70465A3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DF72-9A10-4E70-91C7-0152F52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45B1-077B-47ED-9397-8F39D9F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7A9A-5312-4C96-8EA1-BF2E6DF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E2895-27FD-4EED-A867-6F03816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DD70-A01B-469F-A24E-1D2B41D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A534-04F8-4571-A1F1-231A0F65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7A62-7AFB-4083-8E07-837CC32E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81B6B-772F-4FA6-AAB2-DDEF757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20A0-BD2F-4B8C-A769-69C8D0B4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4A6-10CB-4B03-B30F-AF301BFC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3B5-0286-425E-860A-1A73A9B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99BEA-398E-4ACC-BF1C-3B400ADC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5E9F8-F854-463E-A5C2-BA5B3F9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1C01-DF8C-46F5-91A5-635A916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C0E4-02F7-4018-90C2-804C84F3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FBC-F1B4-4A16-A2F2-39E2C19F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6AA0-2E8C-4DA4-967C-289238B3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368A-6370-49EA-A755-9FF7298D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E0FF-21AC-41DF-B946-88CCFB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58F3-B06F-459C-B18D-479D34E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98B5-6C07-4F90-8B6D-C123D3D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D91E-8236-4BAE-84DA-83C661A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58E-52B9-4BAF-8642-DF199EB6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95-C5E8-413C-A308-C3B3F8C5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3F13-6AFB-49DC-9142-37D3255C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24B9-AE7E-467B-8D71-46008ED0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microsoft.com/office/2007/relationships/hdphoto" Target="../media/hdphoto4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313371-45BE-43ED-9058-926548423F88}"/>
              </a:ext>
            </a:extLst>
          </p:cNvPr>
          <p:cNvSpPr/>
          <p:nvPr/>
        </p:nvSpPr>
        <p:spPr>
          <a:xfrm>
            <a:off x="199293" y="5758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By :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Handi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Hermawan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M.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Taufan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Okka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M.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b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solidFill>
                <a:srgbClr val="00AE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FC6F6-0E82-417C-BDF4-6697F0A59109}"/>
              </a:ext>
            </a:extLst>
          </p:cNvPr>
          <p:cNvSpPr/>
          <p:nvPr/>
        </p:nvSpPr>
        <p:spPr>
          <a:xfrm>
            <a:off x="3438524" y="4193932"/>
            <a:ext cx="531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 err="1">
                <a:solidFill>
                  <a:srgbClr val="595959"/>
                </a:solidFill>
                <a:latin typeface="Lato"/>
              </a:rPr>
              <a:t>Aplikasi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jual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beli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dan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baca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buku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secara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online</a:t>
            </a:r>
            <a:endParaRPr lang="en-US" b="1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245EC-D5EB-463C-95CD-DE6BFAD4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6" y="2180465"/>
            <a:ext cx="10330448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236220" y="177662"/>
            <a:ext cx="321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KESIMPULAN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E855AE-7FB3-4015-8C20-D764CC371BDC}"/>
              </a:ext>
            </a:extLst>
          </p:cNvPr>
          <p:cNvSpPr/>
          <p:nvPr/>
        </p:nvSpPr>
        <p:spPr>
          <a:xfrm>
            <a:off x="438750" y="1085354"/>
            <a:ext cx="203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1.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Hambatan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4BF5-FE4C-45AD-8A40-C8A57DB88CD9}"/>
              </a:ext>
            </a:extLst>
          </p:cNvPr>
          <p:cNvSpPr/>
          <p:nvPr/>
        </p:nvSpPr>
        <p:spPr>
          <a:xfrm>
            <a:off x="438750" y="1520886"/>
            <a:ext cx="5921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2.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didapat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dari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mengikuti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program FUTURE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3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667562" y="3002716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TERIMA KASIH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31DD8-0DCB-44CD-805C-171B29A6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0"/>
            <a:ext cx="6718808" cy="6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1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tidak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terauthentikasi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794000"/>
            <a:ext cx="4292672" cy="4555702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678535" y="4251479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4004040" y="425838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03738" y="2544541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109262" y="4259824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9260184" y="4315460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2" y="4261034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83" y="4217815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6A832A-3F78-4F28-B4CD-D5A5A24AE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17" y="3494456"/>
            <a:ext cx="2120051" cy="212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5824F8-7C37-4C30-A2FA-D8F812ECA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35" y="440073"/>
            <a:ext cx="576728" cy="576728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F775A14-BE7C-44C7-9AEF-050ABED7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5" y="1994316"/>
            <a:ext cx="382259" cy="3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0091BAB-C585-472A-ABB9-A07821671012}"/>
              </a:ext>
            </a:extLst>
          </p:cNvPr>
          <p:cNvSpPr/>
          <p:nvPr/>
        </p:nvSpPr>
        <p:spPr>
          <a:xfrm>
            <a:off x="2678535" y="4258382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D3A9C6-F6F2-48C2-B6AC-80210419678C}"/>
              </a:ext>
            </a:extLst>
          </p:cNvPr>
          <p:cNvSpPr/>
          <p:nvPr/>
        </p:nvSpPr>
        <p:spPr>
          <a:xfrm>
            <a:off x="5714824" y="2016447"/>
            <a:ext cx="2842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Membuat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Akun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366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2" grpId="0" animBg="1"/>
      <p:bldP spid="34" grpId="0" animBg="1"/>
      <p:bldP spid="39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terauthentikasi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7CB4025-B39F-42CC-A5A2-AD85AF72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64" y="2872724"/>
            <a:ext cx="2250060" cy="22500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494450" y="4499758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3FE2C1-DCBE-4A5B-BFD1-31EED8D8247A}"/>
              </a:ext>
            </a:extLst>
          </p:cNvPr>
          <p:cNvSpPr/>
          <p:nvPr/>
        </p:nvSpPr>
        <p:spPr>
          <a:xfrm>
            <a:off x="8168426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036998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01425B-B31C-4EF1-AAB6-C550081820B5}"/>
              </a:ext>
            </a:extLst>
          </p:cNvPr>
          <p:cNvSpPr/>
          <p:nvPr/>
        </p:nvSpPr>
        <p:spPr>
          <a:xfrm>
            <a:off x="8017660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4569928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A8BAA5-381E-4AD3-BC66-3E0DBCAE8075}"/>
              </a:ext>
            </a:extLst>
          </p:cNvPr>
          <p:cNvSpPr/>
          <p:nvPr/>
        </p:nvSpPr>
        <p:spPr>
          <a:xfrm>
            <a:off x="7469507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5385509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B01C7-B58D-421E-9357-7C15B3895CF0}"/>
              </a:ext>
            </a:extLst>
          </p:cNvPr>
          <p:cNvSpPr/>
          <p:nvPr/>
        </p:nvSpPr>
        <p:spPr>
          <a:xfrm>
            <a:off x="6664865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14D317-320D-4AA7-8318-A8FC9A942313}"/>
              </a:ext>
            </a:extLst>
          </p:cNvPr>
          <p:cNvSpPr/>
          <p:nvPr/>
        </p:nvSpPr>
        <p:spPr>
          <a:xfrm>
            <a:off x="2847682" y="3489630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3072367" y="2664168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234E9-9BE5-4362-9E02-941A745AA121}"/>
              </a:ext>
            </a:extLst>
          </p:cNvPr>
          <p:cNvSpPr/>
          <p:nvPr/>
        </p:nvSpPr>
        <p:spPr>
          <a:xfrm>
            <a:off x="7672348" y="1789721"/>
            <a:ext cx="30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Riwayat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515877-7701-4E4F-B518-62F49EA4CB2D}"/>
              </a:ext>
            </a:extLst>
          </p:cNvPr>
          <p:cNvSpPr/>
          <p:nvPr/>
        </p:nvSpPr>
        <p:spPr>
          <a:xfrm>
            <a:off x="3721137" y="1993806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Membaca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9523A-91FC-49EF-B8AF-E7E5EA9CD6C9}"/>
              </a:ext>
            </a:extLst>
          </p:cNvPr>
          <p:cNvSpPr/>
          <p:nvPr/>
        </p:nvSpPr>
        <p:spPr>
          <a:xfrm>
            <a:off x="8507163" y="2528752"/>
            <a:ext cx="3002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Membuka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7B7A3-D29A-432A-AD07-6D3F65B34434}"/>
              </a:ext>
            </a:extLst>
          </p:cNvPr>
          <p:cNvSpPr/>
          <p:nvPr/>
        </p:nvSpPr>
        <p:spPr>
          <a:xfrm>
            <a:off x="9001944" y="3489630"/>
            <a:ext cx="20002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Wishlist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B3F6AB-01F3-4DDE-B5C3-783F3E57C71C}"/>
              </a:ext>
            </a:extLst>
          </p:cNvPr>
          <p:cNvSpPr/>
          <p:nvPr/>
        </p:nvSpPr>
        <p:spPr>
          <a:xfrm>
            <a:off x="9218370" y="4553022"/>
            <a:ext cx="2208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Keranjang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111D7-1902-4D24-9D9E-82197F3C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34" y="4521572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A8DDD4-DCFF-4269-8BCA-7FF9C3D7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57" y="3549346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9F6D12-5113-445C-B915-59572D52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31" y="2592311"/>
            <a:ext cx="341545" cy="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7032C-5C68-4EC2-9B86-B79C6B44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94" y="1915419"/>
            <a:ext cx="346400" cy="3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5321DC-3822-40C5-8BC7-BDF901D1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80" y="1949746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39" y="2652987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77C370-8856-4118-8B53-9A5C02C9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51" y="3570219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07" y="4496597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D4052C-2AB9-4EF4-9210-0F03B64DCF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53" y="581657"/>
            <a:ext cx="231143" cy="23114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Market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89148" y="387408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36147" y="193062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047748" y="380499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44EB92-ACCC-4767-858F-778B6129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69" y="3173435"/>
            <a:ext cx="2200164" cy="22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48C0B8-45FA-45F4-A6D6-9862A9FB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19" y="1420303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6E932CB-A629-4123-9A91-F43903A1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52" y="3727871"/>
            <a:ext cx="567509" cy="5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EFC9C0A-4EB4-40FF-B101-C7FBD8E4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58" y="3758143"/>
            <a:ext cx="483988" cy="4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80094" y="3779607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Pesanan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5652481" y="1454794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860CFC-CC3C-407B-A920-2BAB5D1BBA4A}"/>
              </a:ext>
            </a:extLst>
          </p:cNvPr>
          <p:cNvSpPr/>
          <p:nvPr/>
        </p:nvSpPr>
        <p:spPr>
          <a:xfrm>
            <a:off x="9409330" y="3886266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00AEFF"/>
                </a:solidFill>
                <a:latin typeface="Raleway"/>
              </a:rPr>
              <a:t>Edit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72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45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Admin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587611" y="269526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7367510" y="2572627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8177536" y="445793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69988" y="4453991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Blokir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2857257" y="27188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Detail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FA5B7A-6EDC-46B9-9554-551F75D0DFFA}"/>
              </a:ext>
            </a:extLst>
          </p:cNvPr>
          <p:cNvSpPr/>
          <p:nvPr/>
        </p:nvSpPr>
        <p:spPr>
          <a:xfrm>
            <a:off x="8545359" y="2648520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id="{3C7C8FB6-5653-4B89-9F38-F4EA194D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94" y="4393782"/>
            <a:ext cx="535933" cy="5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4CBF33-70B1-411C-B61A-6F7972A3C999}"/>
              </a:ext>
            </a:extLst>
          </p:cNvPr>
          <p:cNvSpPr/>
          <p:nvPr/>
        </p:nvSpPr>
        <p:spPr>
          <a:xfrm>
            <a:off x="9343697" y="45356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Admin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3F2D1-5B6A-487E-AC1B-D10DA9E6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0" y="2884347"/>
            <a:ext cx="2119115" cy="21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53E0E64-014F-4842-9B5C-EDF0AC19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3" y="2670798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2D0DA39-2ED0-4925-897C-59A4DCC3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8" y="4513515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855449-0595-406C-B6D1-8CA0EC54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6" y="2569387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6" grpId="0" animBg="1"/>
      <p:bldP spid="45" grpId="0"/>
      <p:bldP spid="46" grpId="0"/>
      <p:bldP spid="47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ENTITY RELATIONSHIP DIAGRAM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FB68-3444-4FE9-85E1-9E9E3CE3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0" y="3489278"/>
            <a:ext cx="1115868" cy="1115868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D3EA4A-A468-43A1-B0A5-8881F5D6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93" y="1634012"/>
            <a:ext cx="1519181" cy="14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1FE5704E-171D-43B3-8E25-872A9601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4" y="1793007"/>
            <a:ext cx="1115868" cy="11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186A32-02A0-4302-B8A6-ED6F5633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93" y="3456722"/>
            <a:ext cx="1061392" cy="10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3501DE-BDB3-422F-B4C8-3D4642DCDAB9}"/>
              </a:ext>
            </a:extLst>
          </p:cNvPr>
          <p:cNvSpPr/>
          <p:nvPr/>
        </p:nvSpPr>
        <p:spPr>
          <a:xfrm>
            <a:off x="41567" y="1268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TECHNOLOGY STACK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4ECAA-4A88-42A5-A8FF-976D2C019307}"/>
              </a:ext>
            </a:extLst>
          </p:cNvPr>
          <p:cNvSpPr/>
          <p:nvPr/>
        </p:nvSpPr>
        <p:spPr>
          <a:xfrm>
            <a:off x="689705" y="1093081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Front End</a:t>
            </a:r>
            <a:endParaRPr lang="en-US" sz="2800" b="0" dirty="0"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D874A-7742-4FD5-B95D-34DB81FB173A}"/>
              </a:ext>
            </a:extLst>
          </p:cNvPr>
          <p:cNvSpPr/>
          <p:nvPr/>
        </p:nvSpPr>
        <p:spPr>
          <a:xfrm>
            <a:off x="639773" y="2981684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HTML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DDACF-1FB6-479E-A6EF-FB1E767F257B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4DC604-D987-4FEF-B9D0-5E7334C3E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3ACE16-8405-46B2-B4DA-030DD5E2C435}"/>
              </a:ext>
            </a:extLst>
          </p:cNvPr>
          <p:cNvSpPr/>
          <p:nvPr/>
        </p:nvSpPr>
        <p:spPr>
          <a:xfrm>
            <a:off x="1890086" y="2981876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CSS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09ED-4614-4BBB-BE58-5FB1C53F3854}"/>
              </a:ext>
            </a:extLst>
          </p:cNvPr>
          <p:cNvSpPr/>
          <p:nvPr/>
        </p:nvSpPr>
        <p:spPr>
          <a:xfrm>
            <a:off x="508744" y="4649090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Bootstrap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BE43A-ED65-45DC-94B8-628E793AB620}"/>
              </a:ext>
            </a:extLst>
          </p:cNvPr>
          <p:cNvSpPr/>
          <p:nvPr/>
        </p:nvSpPr>
        <p:spPr>
          <a:xfrm>
            <a:off x="1741593" y="4640176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Javascript</a:t>
            </a:r>
            <a:endParaRPr lang="en-US" sz="16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A9E7E-B7F8-44FA-AF71-6D737860AE1F}"/>
              </a:ext>
            </a:extLst>
          </p:cNvPr>
          <p:cNvSpPr/>
          <p:nvPr/>
        </p:nvSpPr>
        <p:spPr>
          <a:xfrm>
            <a:off x="4582910" y="985068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Back End</a:t>
            </a:r>
            <a:endParaRPr lang="en-US" sz="2800" b="0" dirty="0">
              <a:effectLst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4BB4CAB-D0C9-4B86-B775-A006674C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40" y="1699821"/>
            <a:ext cx="1040475" cy="10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2A3B024-0F2A-4E8F-BFF4-B21F7C3E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4" y="1764211"/>
            <a:ext cx="1656750" cy="11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D34E36-0537-4AF5-BA62-070B5FD48270}"/>
              </a:ext>
            </a:extLst>
          </p:cNvPr>
          <p:cNvSpPr/>
          <p:nvPr/>
        </p:nvSpPr>
        <p:spPr>
          <a:xfrm>
            <a:off x="4024306" y="2952677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Springboot</a:t>
            </a:r>
            <a:endParaRPr lang="en-US" sz="1600" dirty="0"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C3D3E-E382-424D-BF37-88D61A7345AC}"/>
              </a:ext>
            </a:extLst>
          </p:cNvPr>
          <p:cNvSpPr/>
          <p:nvPr/>
        </p:nvSpPr>
        <p:spPr>
          <a:xfrm>
            <a:off x="5900639" y="2970388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Java 1.8</a:t>
            </a:r>
            <a:endParaRPr lang="en-US" sz="16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F5AF8-59AB-49EE-84F3-7298AB0F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1" y="1433496"/>
            <a:ext cx="1519181" cy="15191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EA08C3-6766-48FE-95D5-6B3EF77A5E87}"/>
              </a:ext>
            </a:extLst>
          </p:cNvPr>
          <p:cNvSpPr/>
          <p:nvPr/>
        </p:nvSpPr>
        <p:spPr>
          <a:xfrm>
            <a:off x="7153384" y="1010820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Data Base</a:t>
            </a:r>
            <a:endParaRPr lang="en-US" sz="2800" b="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F1722-2D7E-4721-A990-EB3FD06F55D8}"/>
              </a:ext>
            </a:extLst>
          </p:cNvPr>
          <p:cNvSpPr/>
          <p:nvPr/>
        </p:nvSpPr>
        <p:spPr>
          <a:xfrm>
            <a:off x="7459612" y="2981684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PostgreSql</a:t>
            </a:r>
            <a:endParaRPr lang="en-US" sz="1600" b="0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732B61-EFDC-4DF4-ACAD-73D05631E785}"/>
              </a:ext>
            </a:extLst>
          </p:cNvPr>
          <p:cNvSpPr/>
          <p:nvPr/>
        </p:nvSpPr>
        <p:spPr>
          <a:xfrm>
            <a:off x="9357566" y="985068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Raleway"/>
              </a:rPr>
              <a:t>Etc</a:t>
            </a:r>
            <a:endParaRPr lang="en-US" sz="2800" b="0" dirty="0">
              <a:effectLst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6E0FC024-C95B-4D43-AB0F-17E39B10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581" y="1687476"/>
            <a:ext cx="854665" cy="8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76777E5-6A34-4E28-9C46-F0D1F6F9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60" y="1631335"/>
            <a:ext cx="1163246" cy="9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91B75E-B9A2-493F-82F8-FDA27C625840}"/>
              </a:ext>
            </a:extLst>
          </p:cNvPr>
          <p:cNvSpPr/>
          <p:nvPr/>
        </p:nvSpPr>
        <p:spPr>
          <a:xfrm>
            <a:off x="9518532" y="2952677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Github</a:t>
            </a:r>
            <a:endParaRPr lang="en-US" sz="1600" b="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57345-CFE9-4B8C-89AB-C65239C33F2C}"/>
              </a:ext>
            </a:extLst>
          </p:cNvPr>
          <p:cNvSpPr/>
          <p:nvPr/>
        </p:nvSpPr>
        <p:spPr>
          <a:xfrm>
            <a:off x="10575172" y="2952677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Postman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  <p:bldP spid="21" grpId="0"/>
      <p:bldP spid="27" grpId="0"/>
      <p:bldP spid="28" grpId="0"/>
      <p:bldP spid="31" grpId="0"/>
      <p:bldP spid="33" grpId="0"/>
      <p:bldP spid="34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F358A-D5A2-43C6-848E-E937BF12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4" y="1528692"/>
            <a:ext cx="487375" cy="48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CC515-E846-40DC-8AA3-4690929486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65" y="1432223"/>
            <a:ext cx="680314" cy="68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E3AA8-1D55-4F8B-B1FB-E051E57AAE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88" y="1304925"/>
            <a:ext cx="807612" cy="80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6EE66-9FDE-42B2-8126-D36C54C53F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94" y="1307564"/>
            <a:ext cx="807612" cy="80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251DD-2089-4132-B7C4-B9EBACBAFDD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1304925"/>
            <a:ext cx="807613" cy="80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068ED-1FBA-4E04-B91F-7401255880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14" y="1164266"/>
            <a:ext cx="1115455" cy="1115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75400B-C352-49EC-8D70-04994A957364}"/>
              </a:ext>
            </a:extLst>
          </p:cNvPr>
          <p:cNvSpPr/>
          <p:nvPr/>
        </p:nvSpPr>
        <p:spPr>
          <a:xfrm>
            <a:off x="211039" y="215098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F078A-F45D-48BA-8282-D04FE9EDE156}"/>
              </a:ext>
            </a:extLst>
          </p:cNvPr>
          <p:cNvSpPr/>
          <p:nvPr/>
        </p:nvSpPr>
        <p:spPr>
          <a:xfrm>
            <a:off x="111369" y="1586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DE479-C9EF-492C-B4BE-A967B5D9BF8B}"/>
              </a:ext>
            </a:extLst>
          </p:cNvPr>
          <p:cNvSpPr/>
          <p:nvPr/>
        </p:nvSpPr>
        <p:spPr>
          <a:xfrm>
            <a:off x="403806" y="849582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Membeli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C4E9F-E527-4CA1-A10E-F47DDDD8E08D}"/>
              </a:ext>
            </a:extLst>
          </p:cNvPr>
          <p:cNvSpPr/>
          <p:nvPr/>
        </p:nvSpPr>
        <p:spPr>
          <a:xfrm>
            <a:off x="1817026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Pilih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buku</a:t>
            </a:r>
            <a:br>
              <a:rPr lang="en-US" sz="1200" b="1" dirty="0"/>
            </a:br>
            <a:r>
              <a:rPr lang="en-US" sz="1200" b="1" dirty="0"/>
              <a:t>yang </a:t>
            </a:r>
            <a:r>
              <a:rPr lang="en-US" sz="1200" b="1" dirty="0" err="1"/>
              <a:t>akan</a:t>
            </a:r>
            <a:r>
              <a:rPr lang="en-US" sz="1200" b="1" dirty="0"/>
              <a:t> di </a:t>
            </a:r>
            <a:r>
              <a:rPr lang="en-US" sz="1200" b="1" dirty="0" err="1"/>
              <a:t>beli</a:t>
            </a:r>
            <a:endParaRPr lang="en-US" sz="1200" b="1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B9B9E-FAF5-4FC2-8E72-A6C5EA09A6BE}"/>
              </a:ext>
            </a:extLst>
          </p:cNvPr>
          <p:cNvSpPr/>
          <p:nvPr/>
        </p:nvSpPr>
        <p:spPr>
          <a:xfrm>
            <a:off x="3612301" y="216660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Lakukan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pembayaran</a:t>
            </a:r>
            <a:br>
              <a:rPr lang="en-US" sz="1200" b="1" dirty="0"/>
            </a:br>
            <a:r>
              <a:rPr lang="en-US" sz="1200" b="1" dirty="0" err="1"/>
              <a:t>buku</a:t>
            </a:r>
            <a:endParaRPr lang="en-US" sz="1200" b="1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AF1D6-B767-4794-8415-AD27C44BEF63}"/>
              </a:ext>
            </a:extLst>
          </p:cNvPr>
          <p:cNvSpPr/>
          <p:nvPr/>
        </p:nvSpPr>
        <p:spPr>
          <a:xfrm>
            <a:off x="5299872" y="217238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Pembayaran</a:t>
            </a:r>
            <a:r>
              <a:rPr lang="en-US" sz="1200" b="1" dirty="0">
                <a:effectLst/>
              </a:rPr>
              <a:t>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berhasil</a:t>
            </a:r>
            <a:endParaRPr lang="en-US" sz="12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2CA6C-E236-4FCB-A422-B127C45D0B97}"/>
              </a:ext>
            </a:extLst>
          </p:cNvPr>
          <p:cNvSpPr/>
          <p:nvPr/>
        </p:nvSpPr>
        <p:spPr>
          <a:xfrm>
            <a:off x="6905859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toko</a:t>
            </a:r>
            <a:endParaRPr lang="en-US" sz="1200" b="1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C249-71C0-42AC-AFEA-289D0D0269D1}"/>
              </a:ext>
            </a:extLst>
          </p:cNvPr>
          <p:cNvSpPr/>
          <p:nvPr/>
        </p:nvSpPr>
        <p:spPr>
          <a:xfrm>
            <a:off x="8812548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dibaca</a:t>
            </a:r>
            <a:endParaRPr lang="en-US" sz="1200" b="1" dirty="0">
              <a:effectLst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FA42E92D-52B5-472E-9FF4-29868F37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09" y="3352252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F35ECBE2-272C-4EFF-83B4-9DC6546F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48" y="3338855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3E4092-5ACA-4E8F-9923-D9452F65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3" y="3390978"/>
            <a:ext cx="487375" cy="4873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53A1B4-2814-4C20-8145-DA23E0EF565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3205657"/>
            <a:ext cx="807613" cy="8076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96AC80-B9EE-43B4-8ACA-EA72CC80D2AE}"/>
              </a:ext>
            </a:extLst>
          </p:cNvPr>
          <p:cNvSpPr/>
          <p:nvPr/>
        </p:nvSpPr>
        <p:spPr>
          <a:xfrm>
            <a:off x="145226" y="4091701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5EADA7-C851-43A5-AD3D-4606602F3C62}"/>
              </a:ext>
            </a:extLst>
          </p:cNvPr>
          <p:cNvSpPr/>
          <p:nvPr/>
        </p:nvSpPr>
        <p:spPr>
          <a:xfrm>
            <a:off x="1797650" y="401327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Buka </a:t>
            </a:r>
            <a:r>
              <a:rPr lang="en-US" sz="1200" b="1" dirty="0" err="1">
                <a:effectLst/>
              </a:rPr>
              <a:t>toko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jika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belum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terdaftar</a:t>
            </a:r>
            <a:endParaRPr lang="en-US" sz="1200" b="1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D6218-446F-4FFE-A674-7C3A4F4D64D6}"/>
              </a:ext>
            </a:extLst>
          </p:cNvPr>
          <p:cNvSpPr/>
          <p:nvPr/>
        </p:nvSpPr>
        <p:spPr>
          <a:xfrm>
            <a:off x="3602667" y="402350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Isi form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Buku</a:t>
            </a:r>
            <a:endParaRPr lang="en-US" sz="1200" b="1" dirty="0">
              <a:effectLst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2EF87C-7E5B-4B51-AD3D-91C60235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2" y="3139274"/>
            <a:ext cx="807612" cy="8076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60770-2D9D-4547-9FF4-545CD6E1F137}"/>
              </a:ext>
            </a:extLst>
          </p:cNvPr>
          <p:cNvSpPr/>
          <p:nvPr/>
        </p:nvSpPr>
        <p:spPr>
          <a:xfrm>
            <a:off x="5227615" y="40412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berhasil</a:t>
            </a:r>
            <a:r>
              <a:rPr lang="en-US" sz="1200" b="1" dirty="0"/>
              <a:t> </a:t>
            </a:r>
            <a:r>
              <a:rPr lang="en-US" sz="1200" b="1" dirty="0" err="1"/>
              <a:t>ditambahkan</a:t>
            </a:r>
            <a:endParaRPr lang="en-US" sz="1200" b="1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7E990-52FE-4369-AD78-A7A041466A51}"/>
              </a:ext>
            </a:extLst>
          </p:cNvPr>
          <p:cNvSpPr/>
          <p:nvPr/>
        </p:nvSpPr>
        <p:spPr>
          <a:xfrm>
            <a:off x="8800128" y="4141893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dibeli</a:t>
            </a:r>
            <a:endParaRPr lang="en-US" sz="1200" b="1" dirty="0">
              <a:effectLst/>
            </a:endParaRP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9BBFA7C1-96DE-4D1F-9FCC-F2B05604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84" y="3135629"/>
            <a:ext cx="967275" cy="9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B67625-3673-4A1B-8559-218156F67BCB}"/>
              </a:ext>
            </a:extLst>
          </p:cNvPr>
          <p:cNvSpPr/>
          <p:nvPr/>
        </p:nvSpPr>
        <p:spPr>
          <a:xfrm>
            <a:off x="7058258" y="41936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br>
              <a:rPr lang="en-US" sz="1200" b="1" dirty="0"/>
            </a:br>
            <a:r>
              <a:rPr lang="en-US" sz="1200" b="1" dirty="0" err="1"/>
              <a:t>dari</a:t>
            </a:r>
            <a:r>
              <a:rPr lang="en-US" sz="1200" b="1" dirty="0"/>
              <a:t> admin</a:t>
            </a:r>
            <a:endParaRPr lang="en-US" sz="1200" b="1" dirty="0"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7215B2-2B91-4EAE-B4E3-C77DA28BE7B8}"/>
              </a:ext>
            </a:extLst>
          </p:cNvPr>
          <p:cNvSpPr/>
          <p:nvPr/>
        </p:nvSpPr>
        <p:spPr>
          <a:xfrm>
            <a:off x="1797650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43C3727-6877-4D3F-A2DF-1BBF6B17FA2A}"/>
              </a:ext>
            </a:extLst>
          </p:cNvPr>
          <p:cNvSpPr/>
          <p:nvPr/>
        </p:nvSpPr>
        <p:spPr>
          <a:xfrm>
            <a:off x="3456614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1519C2E-95F4-4A3E-98C7-805AE50898B1}"/>
              </a:ext>
            </a:extLst>
          </p:cNvPr>
          <p:cNvSpPr/>
          <p:nvPr/>
        </p:nvSpPr>
        <p:spPr>
          <a:xfrm>
            <a:off x="5215696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C4FDE-401E-4FC4-9755-84BD917B5B84}"/>
              </a:ext>
            </a:extLst>
          </p:cNvPr>
          <p:cNvSpPr/>
          <p:nvPr/>
        </p:nvSpPr>
        <p:spPr>
          <a:xfrm>
            <a:off x="6828606" y="1741613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7B97543-7639-40D2-8538-F99254A745A3}"/>
              </a:ext>
            </a:extLst>
          </p:cNvPr>
          <p:cNvSpPr/>
          <p:nvPr/>
        </p:nvSpPr>
        <p:spPr>
          <a:xfrm>
            <a:off x="8621167" y="175602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38A938-3A4E-422B-A2CD-3C0D307D20B3}"/>
              </a:ext>
            </a:extLst>
          </p:cNvPr>
          <p:cNvSpPr/>
          <p:nvPr/>
        </p:nvSpPr>
        <p:spPr>
          <a:xfrm>
            <a:off x="1829247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27AA519-4A8A-441A-85B4-382CD37D85F5}"/>
              </a:ext>
            </a:extLst>
          </p:cNvPr>
          <p:cNvSpPr/>
          <p:nvPr/>
        </p:nvSpPr>
        <p:spPr>
          <a:xfrm>
            <a:off x="3488211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DBA53E-0C5B-4613-B733-85CB9AC0EAD5}"/>
              </a:ext>
            </a:extLst>
          </p:cNvPr>
          <p:cNvSpPr/>
          <p:nvPr/>
        </p:nvSpPr>
        <p:spPr>
          <a:xfrm>
            <a:off x="5247293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258B4F-1A83-408B-A126-BFF400954395}"/>
              </a:ext>
            </a:extLst>
          </p:cNvPr>
          <p:cNvSpPr/>
          <p:nvPr/>
        </p:nvSpPr>
        <p:spPr>
          <a:xfrm>
            <a:off x="6860203" y="374323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A7B63E8-EDF4-43D1-8187-F120B103B51F}"/>
              </a:ext>
            </a:extLst>
          </p:cNvPr>
          <p:cNvSpPr/>
          <p:nvPr/>
        </p:nvSpPr>
        <p:spPr>
          <a:xfrm>
            <a:off x="8624650" y="3689975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A46C10-45D3-4BF3-BE14-4FB278CE0598}"/>
              </a:ext>
            </a:extLst>
          </p:cNvPr>
          <p:cNvSpPr/>
          <p:nvPr/>
        </p:nvSpPr>
        <p:spPr>
          <a:xfrm>
            <a:off x="354447" y="2929385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Menjual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7" grpId="0"/>
      <p:bldP spid="38" grpId="0"/>
      <p:bldP spid="40" grpId="0"/>
      <p:bldP spid="1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4076700" y="3075057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DEMO PROGRAM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212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Dubai Medium</vt:lpstr>
      <vt:lpstr>Lato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23</cp:revision>
  <dcterms:created xsi:type="dcterms:W3CDTF">2020-01-15T23:32:29Z</dcterms:created>
  <dcterms:modified xsi:type="dcterms:W3CDTF">2020-01-16T02:29:09Z</dcterms:modified>
</cp:coreProperties>
</file>