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9A9"/>
    <a:srgbClr val="DCDADA"/>
    <a:srgbClr val="1D8DFF"/>
    <a:srgbClr val="00AEFF"/>
    <a:srgbClr val="D6DCE5"/>
    <a:srgbClr val="006DF0"/>
    <a:srgbClr val="007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251" autoAdjust="0"/>
  </p:normalViewPr>
  <p:slideViewPr>
    <p:cSldViewPr snapToGrid="0">
      <p:cViewPr varScale="1">
        <p:scale>
          <a:sx n="73" d="100"/>
          <a:sy n="73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B57D8-885B-4C49-B72B-DDEA186E23F1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C4B5-5953-4AC9-B244-CC2E6FAAC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Booklook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2 kata </a:t>
            </a:r>
            <a:r>
              <a:rPr lang="en-US" dirty="0" err="1"/>
              <a:t>yaitu</a:t>
            </a:r>
            <a:r>
              <a:rPr lang="en-US" dirty="0"/>
              <a:t> book dan look </a:t>
            </a:r>
            <a:r>
              <a:rPr lang="en-US" dirty="0" err="1"/>
              <a:t>dari</a:t>
            </a:r>
            <a:r>
              <a:rPr lang="en-US" dirty="0"/>
              <a:t> Bahasa </a:t>
            </a:r>
            <a:r>
              <a:rPr lang="en-US" dirty="0" err="1"/>
              <a:t>inggris</a:t>
            </a:r>
            <a:r>
              <a:rPr lang="en-US" dirty="0"/>
              <a:t>, yang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brand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dimaknai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esensi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dirty="0" err="1"/>
              <a:t>adanya</a:t>
            </a:r>
            <a:r>
              <a:rPr lang="en-US" dirty="0"/>
              <a:t> website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diwebsite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</a:t>
            </a:r>
            <a:r>
              <a:rPr lang="en-US" dirty="0" err="1"/>
              <a:t>tempat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9C4B5-5953-4AC9-B244-CC2E6FAAC0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8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DE15-F681-44AA-B1C4-E405DE7D1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9CC4C-4948-48B5-92D3-70823D474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98F5-1C22-444D-B1E4-F59CBBF6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350D-3DD5-44EA-952A-64239856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73310-68F6-469C-A28E-D62D1AD0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97BA-E535-4881-BC3E-5607D110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FD801-4235-4E26-90B5-70D012DF4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71BC-5915-4D09-A235-404E2C57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DED67-FC55-4D38-A8BE-AF5A4F2B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F236-F829-4E37-ABFE-2FB77195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B7DA0-A5B0-4258-9A35-3F5D3696A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D75CA-C57D-4169-A67A-6BDB29A01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235F-C22F-483A-81D9-96F3E648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7F49F-D28B-4E86-A273-17ED1987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CD756-64B3-48E3-A344-575F1742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0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5033-B5E3-4F7C-85FF-022AD730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542D-FE93-4736-999B-E5A55A6F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04A06-00E2-4DE1-9F38-C66B3D74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6D9B-6388-436E-9F16-84B3342F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31157-C636-4B1B-9D11-321E44DE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6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F0F7-3002-44DA-B5BE-0329D57A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C3023-7207-4776-A1E8-8DD03918B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9506-76C8-418E-A6E8-381A1F03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5F382-DBDA-4796-88CB-A6F8A978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E8C3-0730-40A1-B606-03F9C744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7859-E2CE-44A5-8A8B-6D9F56FC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568C8-5519-4237-9D1A-9F157E3D1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222F8-2924-4314-9755-204AE0CCB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3B84-3B5B-4953-BA53-DED68EBA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EBF65-FF3B-4244-B995-10122D03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2137D-0C11-461A-A244-5A3A41B9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9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C129-F85F-4ABF-8AA8-0C3BA80F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965EC-8747-4411-B81E-43D97D31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27E07-C397-45B3-B480-3E3BA3A1E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42889-7793-4213-A4CC-9FBCFC850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D6719-B4D6-4B39-A8B5-A2E1D0742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26A85-2426-461C-8598-70465A3E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DDF72-9A10-4E70-91C7-0152F526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E45B1-077B-47ED-9397-8F39D9F9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7A9A-5312-4C96-8EA1-BF2E6DFE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E2895-27FD-4EED-A867-6F038161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DDD70-A01B-469F-A24E-1D2B41DB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9A534-04F8-4571-A1F1-231A0F65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F7A62-7AFB-4083-8E07-837CC32E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81B6B-772F-4FA6-AAB2-DDEF757C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F20A0-BD2F-4B8C-A769-69C8D0B4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4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24A6-10CB-4B03-B30F-AF301BFC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AE3B5-0286-425E-860A-1A73A9BE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99BEA-398E-4ACC-BF1C-3B400ADC6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5E9F8-F854-463E-A5C2-BA5B3F9F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E1C01-DF8C-46F5-91A5-635A916F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2C0E4-02F7-4018-90C2-804C84F3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6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4FBC-F1B4-4A16-A2F2-39E2C19F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E6AA0-2E8C-4DA4-967C-289238B3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A368A-6370-49EA-A755-9FF7298D6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DE0FF-21AC-41DF-B946-88CCFBD8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58F3-B06F-459C-B18D-479D34EB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798B5-6C07-4F90-8B6D-C123D3D6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1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5D91E-8236-4BAE-84DA-83C661AE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7B58E-52B9-4BAF-8642-DF199EB66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22795-C5E8-413C-A308-C3B3F8C53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E9D4-1EC0-47DB-92AB-773B929B4EAA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73F13-6AFB-49DC-9142-37D3255C6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124B9-AE7E-467B-8D71-46008ED0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FF478-F486-4838-B5FE-FBB4336B1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microsoft.com/office/2007/relationships/hdphoto" Target="../media/hdphoto4.wdp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40.png"/><Relationship Id="rId10" Type="http://schemas.openxmlformats.org/officeDocument/2006/relationships/image" Target="../media/image11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313371-45BE-43ED-9058-926548423F88}"/>
              </a:ext>
            </a:extLst>
          </p:cNvPr>
          <p:cNvSpPr/>
          <p:nvPr/>
        </p:nvSpPr>
        <p:spPr>
          <a:xfrm>
            <a:off x="199293" y="575885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By :</a:t>
            </a:r>
            <a:endParaRPr lang="en-US" dirty="0">
              <a:solidFill>
                <a:srgbClr val="00AEFF"/>
              </a:solidFill>
              <a:effectLst/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US" dirty="0" err="1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Handi</a:t>
            </a:r>
            <a: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dirty="0" err="1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Hermawan</a:t>
            </a:r>
            <a:endParaRPr lang="en-US" dirty="0">
              <a:solidFill>
                <a:srgbClr val="00AEFF"/>
              </a:solidFill>
              <a:effectLst/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M. </a:t>
            </a:r>
            <a:r>
              <a:rPr lang="en-US" dirty="0" err="1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Taufan</a:t>
            </a:r>
            <a: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  <a:r>
              <a:rPr lang="en-US" dirty="0" err="1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Okka</a:t>
            </a:r>
            <a: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M.</a:t>
            </a:r>
            <a:endParaRPr lang="en-US" dirty="0">
              <a:solidFill>
                <a:srgbClr val="00AEFF"/>
              </a:solidFill>
              <a:effectLst/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br>
              <a:rPr lang="en-US" dirty="0">
                <a:solidFill>
                  <a:srgbClr val="00AEFF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</a:br>
            <a:endParaRPr lang="en-US" dirty="0">
              <a:solidFill>
                <a:srgbClr val="00AEFF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DFC6F6-0E82-417C-BDF4-6697F0A59109}"/>
              </a:ext>
            </a:extLst>
          </p:cNvPr>
          <p:cNvSpPr/>
          <p:nvPr/>
        </p:nvSpPr>
        <p:spPr>
          <a:xfrm>
            <a:off x="3438524" y="4193932"/>
            <a:ext cx="5314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b="1" dirty="0" err="1">
                <a:solidFill>
                  <a:srgbClr val="595959"/>
                </a:solidFill>
                <a:latin typeface="Lato"/>
              </a:rPr>
              <a:t>Aplikasi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Lato"/>
              </a:rPr>
              <a:t>jual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, </a:t>
            </a:r>
            <a:r>
              <a:rPr lang="en-US" b="1" dirty="0" err="1">
                <a:solidFill>
                  <a:srgbClr val="595959"/>
                </a:solidFill>
                <a:latin typeface="Lato"/>
              </a:rPr>
              <a:t>beli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, dan </a:t>
            </a:r>
            <a:r>
              <a:rPr lang="en-US" b="1" dirty="0" err="1">
                <a:solidFill>
                  <a:srgbClr val="595959"/>
                </a:solidFill>
                <a:latin typeface="Lato"/>
              </a:rPr>
              <a:t>baca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Lato"/>
              </a:rPr>
              <a:t>buku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 </a:t>
            </a:r>
            <a:r>
              <a:rPr lang="en-US" b="1" dirty="0" err="1">
                <a:solidFill>
                  <a:srgbClr val="595959"/>
                </a:solidFill>
                <a:latin typeface="Lato"/>
              </a:rPr>
              <a:t>secara</a:t>
            </a:r>
            <a:r>
              <a:rPr lang="en-US" b="1" dirty="0">
                <a:solidFill>
                  <a:srgbClr val="595959"/>
                </a:solidFill>
                <a:latin typeface="Lato"/>
              </a:rPr>
              <a:t> online</a:t>
            </a:r>
            <a:endParaRPr lang="en-US" b="1" dirty="0">
              <a:effectLst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F245EC-D5EB-463C-95CD-DE6BFAD47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76" y="2180465"/>
            <a:ext cx="10330448" cy="16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8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2AE39-40FB-4774-B70C-7E294CAA9F5A}"/>
              </a:ext>
            </a:extLst>
          </p:cNvPr>
          <p:cNvSpPr/>
          <p:nvPr/>
        </p:nvSpPr>
        <p:spPr>
          <a:xfrm>
            <a:off x="4076700" y="3075057"/>
            <a:ext cx="46994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AEFF"/>
                </a:solidFill>
                <a:latin typeface="Raleway"/>
              </a:rPr>
              <a:t>DEMO PROGRAM</a:t>
            </a:r>
            <a:endParaRPr lang="en-US" sz="3200" b="0" dirty="0">
              <a:solidFill>
                <a:srgbClr val="00AEFF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D0567-EA5C-4D5C-9A3F-3AF961CCA95F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8CFCF-F109-44BF-BDF8-B2679F57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7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2AE39-40FB-4774-B70C-7E294CAA9F5A}"/>
              </a:ext>
            </a:extLst>
          </p:cNvPr>
          <p:cNvSpPr/>
          <p:nvPr/>
        </p:nvSpPr>
        <p:spPr>
          <a:xfrm>
            <a:off x="236220" y="177662"/>
            <a:ext cx="3641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KESIMPULAN</a:t>
            </a:r>
            <a:endParaRPr lang="en-US" sz="32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D0567-EA5C-4D5C-9A3F-3AF961CCA95F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8CFCF-F109-44BF-BDF8-B2679F57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E855AE-7FB3-4015-8C20-D764CC371BDC}"/>
              </a:ext>
            </a:extLst>
          </p:cNvPr>
          <p:cNvSpPr/>
          <p:nvPr/>
        </p:nvSpPr>
        <p:spPr>
          <a:xfrm>
            <a:off x="438750" y="1085354"/>
            <a:ext cx="2030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1.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Hambatan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34BF5-FE4C-45AD-8A40-C8A57DB88CD9}"/>
              </a:ext>
            </a:extLst>
          </p:cNvPr>
          <p:cNvSpPr/>
          <p:nvPr/>
        </p:nvSpPr>
        <p:spPr>
          <a:xfrm>
            <a:off x="438750" y="1520886"/>
            <a:ext cx="5921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2. Yang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didapat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dari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mengikuti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program FUTURE</a:t>
            </a: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335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D2AE39-40FB-4774-B70C-7E294CAA9F5A}"/>
              </a:ext>
            </a:extLst>
          </p:cNvPr>
          <p:cNvSpPr/>
          <p:nvPr/>
        </p:nvSpPr>
        <p:spPr>
          <a:xfrm>
            <a:off x="667562" y="3002716"/>
            <a:ext cx="403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AEFF"/>
                </a:solidFill>
                <a:latin typeface="Raleway"/>
              </a:rPr>
              <a:t>TERIMA KASIH</a:t>
            </a:r>
            <a:endParaRPr lang="en-US" sz="3200" b="0" dirty="0">
              <a:solidFill>
                <a:srgbClr val="00AEFF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D0567-EA5C-4D5C-9A3F-3AF961CCA95F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8CFCF-F109-44BF-BDF8-B2679F573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F31DD8-0DCB-44CD-805C-171B29A69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0" y="0"/>
            <a:ext cx="6718808" cy="671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81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255F67-080B-4C0D-B78B-301CFA913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1" y="2113680"/>
            <a:ext cx="5871077" cy="9296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FC5010-6E02-4F13-A0C0-333C2D576E56}"/>
              </a:ext>
            </a:extLst>
          </p:cNvPr>
          <p:cNvSpPr/>
          <p:nvPr/>
        </p:nvSpPr>
        <p:spPr>
          <a:xfrm>
            <a:off x="111369" y="147183"/>
            <a:ext cx="1877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ARTI LOGO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D17718DC-63B4-44C3-BE2C-FFED0157AC3D}"/>
              </a:ext>
            </a:extLst>
          </p:cNvPr>
          <p:cNvSpPr/>
          <p:nvPr/>
        </p:nvSpPr>
        <p:spPr>
          <a:xfrm rot="14562679" flipV="1">
            <a:off x="2264036" y="1913416"/>
            <a:ext cx="2021228" cy="1330168"/>
          </a:xfrm>
          <a:prstGeom prst="arc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02FA4C9-078E-4850-91F0-270F79193764}"/>
              </a:ext>
            </a:extLst>
          </p:cNvPr>
          <p:cNvSpPr/>
          <p:nvPr/>
        </p:nvSpPr>
        <p:spPr>
          <a:xfrm rot="7037321" flipH="1" flipV="1">
            <a:off x="5090378" y="1499342"/>
            <a:ext cx="4017812" cy="2158320"/>
          </a:xfrm>
          <a:prstGeom prst="arc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85AC00E-C8E9-41B4-B44A-AB1F26FCF281}"/>
              </a:ext>
            </a:extLst>
          </p:cNvPr>
          <p:cNvSpPr/>
          <p:nvPr/>
        </p:nvSpPr>
        <p:spPr>
          <a:xfrm rot="17295203" flipH="1">
            <a:off x="5377577" y="2248619"/>
            <a:ext cx="1803258" cy="2443884"/>
          </a:xfrm>
          <a:prstGeom prst="arc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780C3D-A3DE-4D02-843E-CA2103588188}"/>
              </a:ext>
            </a:extLst>
          </p:cNvPr>
          <p:cNvSpPr/>
          <p:nvPr/>
        </p:nvSpPr>
        <p:spPr>
          <a:xfrm>
            <a:off x="915666" y="1762588"/>
            <a:ext cx="21408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Light" panose="020B0502040204020203" pitchFamily="34" charset="0"/>
              </a:rPr>
              <a:t>LOGO  BUKU  TERBUKA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5EACD2-837E-4CF4-B935-A06BA002D179}"/>
              </a:ext>
            </a:extLst>
          </p:cNvPr>
          <p:cNvSpPr/>
          <p:nvPr/>
        </p:nvSpPr>
        <p:spPr>
          <a:xfrm>
            <a:off x="915666" y="2066559"/>
            <a:ext cx="2609156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Selain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untuk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menandakan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produk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yang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dijual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adalah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buku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memiliki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arti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sebagai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sumber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informasi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. 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Buku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=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jendela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dunia</a:t>
            </a:r>
          </a:p>
          <a:p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Terbuka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 =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bebas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  <a:sym typeface="Wingdings" panose="05000000000000000000" pitchFamily="2" charset="2"/>
              </a:rPr>
              <a:t>luas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  <a:p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85C84-244F-4C5C-AE22-D6EE907C78AB}"/>
              </a:ext>
            </a:extLst>
          </p:cNvPr>
          <p:cNvSpPr/>
          <p:nvPr/>
        </p:nvSpPr>
        <p:spPr>
          <a:xfrm>
            <a:off x="3056560" y="5408045"/>
            <a:ext cx="26091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B1578A-24B6-4609-A2E6-B3303F73ACE9}"/>
              </a:ext>
            </a:extLst>
          </p:cNvPr>
          <p:cNvSpPr/>
          <p:nvPr/>
        </p:nvSpPr>
        <p:spPr>
          <a:xfrm>
            <a:off x="8108935" y="667830"/>
            <a:ext cx="24970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Nama brand BOOKLOOK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C45E62-D620-40DD-96F1-3F316B244C78}"/>
              </a:ext>
            </a:extLst>
          </p:cNvPr>
          <p:cNvSpPr/>
          <p:nvPr/>
        </p:nvSpPr>
        <p:spPr>
          <a:xfrm>
            <a:off x="7821140" y="1708237"/>
            <a:ext cx="260915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12E59C-4523-4FD6-BA58-56FB248735AC}"/>
              </a:ext>
            </a:extLst>
          </p:cNvPr>
          <p:cNvSpPr/>
          <p:nvPr/>
        </p:nvSpPr>
        <p:spPr>
          <a:xfrm>
            <a:off x="8059776" y="894511"/>
            <a:ext cx="2609156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Dapat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melihat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buku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tanpa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ada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batas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dan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waktu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pitchFamily="34" charset="0"/>
            </a:endParaRPr>
          </a:p>
          <a:p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AAE7E-4565-45FE-9646-5645A86FFDCC}"/>
              </a:ext>
            </a:extLst>
          </p:cNvPr>
          <p:cNvSpPr/>
          <p:nvPr/>
        </p:nvSpPr>
        <p:spPr>
          <a:xfrm>
            <a:off x="6061838" y="4226433"/>
            <a:ext cx="24970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Warna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biru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logo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8C94FC-C63C-4DE0-864A-08D2131530CA}"/>
              </a:ext>
            </a:extLst>
          </p:cNvPr>
          <p:cNvSpPr/>
          <p:nvPr/>
        </p:nvSpPr>
        <p:spPr>
          <a:xfrm>
            <a:off x="6061838" y="4503432"/>
            <a:ext cx="2609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/>
              <a:t>sesuatu yang penting, dapat dipercaya tanpa memberikan kesan muram dan jahat, pembawa kedamaian.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AD164A-703F-4D72-94F8-29083831A1B6}"/>
              </a:ext>
            </a:extLst>
          </p:cNvPr>
          <p:cNvSpPr/>
          <p:nvPr/>
        </p:nvSpPr>
        <p:spPr>
          <a:xfrm>
            <a:off x="931760" y="5482565"/>
            <a:ext cx="105875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Light" panose="020B0502040204020203" pitchFamily="34" charset="0"/>
              </a:rPr>
              <a:t>Arti Logo :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Light" panose="020B0502040204020203" pitchFamily="34" charset="0"/>
              </a:rPr>
              <a:t>Membawa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para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pengguna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(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pembaca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)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untuk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dapat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terus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membuka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dan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membaca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buku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di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manapun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dan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kapanpun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tanpa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terbatas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oleh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waktu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,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dengan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harapan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website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ini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bisa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membawa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pembaca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membaca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buku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dalam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perasaan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damai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8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2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USER REQUIREMENT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Pengguna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tidak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terautentikasi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B721A1-1E35-4970-8EB8-3A78938D9FA7}"/>
              </a:ext>
            </a:extLst>
          </p:cNvPr>
          <p:cNvGrpSpPr/>
          <p:nvPr/>
        </p:nvGrpSpPr>
        <p:grpSpPr>
          <a:xfrm>
            <a:off x="4110436" y="2794000"/>
            <a:ext cx="4292672" cy="4555702"/>
            <a:chOff x="3807071" y="3796997"/>
            <a:chExt cx="4803532" cy="4791808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CA6A945-816F-4E3C-8572-208384E43184}"/>
                </a:ext>
              </a:extLst>
            </p:cNvPr>
            <p:cNvSpPr/>
            <p:nvPr/>
          </p:nvSpPr>
          <p:spPr>
            <a:xfrm>
              <a:off x="3807071" y="3796998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77294C4-AD5C-404D-9950-7FAD992530CE}"/>
                </a:ext>
              </a:extLst>
            </p:cNvPr>
            <p:cNvSpPr/>
            <p:nvPr/>
          </p:nvSpPr>
          <p:spPr>
            <a:xfrm flipH="1">
              <a:off x="3818796" y="3796997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743C6-3DA1-40BD-B9D6-14BDE2648BC5}"/>
              </a:ext>
            </a:extLst>
          </p:cNvPr>
          <p:cNvSpPr/>
          <p:nvPr/>
        </p:nvSpPr>
        <p:spPr>
          <a:xfrm>
            <a:off x="2678535" y="4251479"/>
            <a:ext cx="2842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Buku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>
                <a:solidFill>
                  <a:srgbClr val="00AEFF"/>
                </a:solidFill>
                <a:latin typeface="Raleway"/>
              </a:rPr>
              <a:t>yang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dijual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BDA133-B3C7-42A7-94ED-E7A847A8DAC1}"/>
              </a:ext>
            </a:extLst>
          </p:cNvPr>
          <p:cNvSpPr/>
          <p:nvPr/>
        </p:nvSpPr>
        <p:spPr>
          <a:xfrm>
            <a:off x="4004040" y="4258382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8F6146-8547-43CC-A5AD-5A5C9E310285}"/>
              </a:ext>
            </a:extLst>
          </p:cNvPr>
          <p:cNvSpPr/>
          <p:nvPr/>
        </p:nvSpPr>
        <p:spPr>
          <a:xfrm>
            <a:off x="6003738" y="2544541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2696B7-F2DA-429E-8E6A-B1A110422F39}"/>
              </a:ext>
            </a:extLst>
          </p:cNvPr>
          <p:cNvSpPr/>
          <p:nvPr/>
        </p:nvSpPr>
        <p:spPr>
          <a:xfrm>
            <a:off x="8109262" y="4259824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D39419-63DA-4D6D-BE3E-04F45A657744}"/>
              </a:ext>
            </a:extLst>
          </p:cNvPr>
          <p:cNvSpPr/>
          <p:nvPr/>
        </p:nvSpPr>
        <p:spPr>
          <a:xfrm>
            <a:off x="9260184" y="4315460"/>
            <a:ext cx="1679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Toko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D3ED706D-FD9F-4312-BA92-991B2258C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2" y="4261034"/>
            <a:ext cx="446478" cy="4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10A7444-1238-4FD9-9EA2-19C3B2653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283" y="4217815"/>
            <a:ext cx="590548" cy="59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B6A832A-3F78-4F28-B4CD-D5A5A24AE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17" y="3494456"/>
            <a:ext cx="2120051" cy="212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25824F8-7C37-4C30-A2FA-D8F812ECA8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312" y="437206"/>
            <a:ext cx="576728" cy="576728"/>
          </a:xfrm>
          <a:prstGeom prst="rect">
            <a:avLst/>
          </a:prstGeom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5F775A14-BE7C-44C7-9AEF-050ABED7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565" y="1994316"/>
            <a:ext cx="382259" cy="38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0091BAB-C585-472A-ABB9-A07821671012}"/>
              </a:ext>
            </a:extLst>
          </p:cNvPr>
          <p:cNvSpPr/>
          <p:nvPr/>
        </p:nvSpPr>
        <p:spPr>
          <a:xfrm>
            <a:off x="2678535" y="4258382"/>
            <a:ext cx="2842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Buku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>
                <a:solidFill>
                  <a:srgbClr val="00AEFF"/>
                </a:solidFill>
                <a:latin typeface="Raleway"/>
              </a:rPr>
              <a:t>yang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dijual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0D3A9C6-F6F2-48C2-B6AC-80210419678C}"/>
              </a:ext>
            </a:extLst>
          </p:cNvPr>
          <p:cNvSpPr/>
          <p:nvPr/>
        </p:nvSpPr>
        <p:spPr>
          <a:xfrm>
            <a:off x="5714824" y="2016447"/>
            <a:ext cx="28428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Membuat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Akun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43665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32" grpId="0" animBg="1"/>
      <p:bldP spid="34" grpId="0" animBg="1"/>
      <p:bldP spid="39" grpId="0"/>
      <p:bldP spid="68" grpId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USER REQUIREMENT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Pengguna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terautentikasi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B721A1-1E35-4970-8EB8-3A78938D9FA7}"/>
              </a:ext>
            </a:extLst>
          </p:cNvPr>
          <p:cNvGrpSpPr/>
          <p:nvPr/>
        </p:nvGrpSpPr>
        <p:grpSpPr>
          <a:xfrm>
            <a:off x="4110436" y="2156313"/>
            <a:ext cx="4292672" cy="5193389"/>
            <a:chOff x="3807071" y="3796997"/>
            <a:chExt cx="4803532" cy="4791808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CA6A945-816F-4E3C-8572-208384E43184}"/>
                </a:ext>
              </a:extLst>
            </p:cNvPr>
            <p:cNvSpPr/>
            <p:nvPr/>
          </p:nvSpPr>
          <p:spPr>
            <a:xfrm>
              <a:off x="3807071" y="3796998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77294C4-AD5C-404D-9950-7FAD992530CE}"/>
                </a:ext>
              </a:extLst>
            </p:cNvPr>
            <p:cNvSpPr/>
            <p:nvPr/>
          </p:nvSpPr>
          <p:spPr>
            <a:xfrm flipH="1">
              <a:off x="3818796" y="3796997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7CB4025-B39F-42CC-A5A2-AD85AF72F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764" y="2872724"/>
            <a:ext cx="2250060" cy="22500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7743C6-3DA1-40BD-B9D6-14BDE2648BC5}"/>
              </a:ext>
            </a:extLst>
          </p:cNvPr>
          <p:cNvSpPr/>
          <p:nvPr/>
        </p:nvSpPr>
        <p:spPr>
          <a:xfrm>
            <a:off x="2494450" y="4499758"/>
            <a:ext cx="28428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buku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>
                <a:solidFill>
                  <a:srgbClr val="00AEFF"/>
                </a:solidFill>
                <a:latin typeface="Raleway"/>
              </a:rPr>
              <a:t>yang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dijual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BDA133-B3C7-42A7-94ED-E7A847A8DAC1}"/>
              </a:ext>
            </a:extLst>
          </p:cNvPr>
          <p:cNvSpPr/>
          <p:nvPr/>
        </p:nvSpPr>
        <p:spPr>
          <a:xfrm>
            <a:off x="3905094" y="4528803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3FE2C1-DCBE-4A5B-BFD1-31EED8D8247A}"/>
              </a:ext>
            </a:extLst>
          </p:cNvPr>
          <p:cNvSpPr/>
          <p:nvPr/>
        </p:nvSpPr>
        <p:spPr>
          <a:xfrm>
            <a:off x="8168426" y="4528803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8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8F6146-8547-43CC-A5AD-5A5C9E310285}"/>
              </a:ext>
            </a:extLst>
          </p:cNvPr>
          <p:cNvSpPr/>
          <p:nvPr/>
        </p:nvSpPr>
        <p:spPr>
          <a:xfrm>
            <a:off x="4036998" y="3549346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01425B-B31C-4EF1-AAB6-C550081820B5}"/>
              </a:ext>
            </a:extLst>
          </p:cNvPr>
          <p:cNvSpPr/>
          <p:nvPr/>
        </p:nvSpPr>
        <p:spPr>
          <a:xfrm>
            <a:off x="8017660" y="3549346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7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2696B7-F2DA-429E-8E6A-B1A110422F39}"/>
              </a:ext>
            </a:extLst>
          </p:cNvPr>
          <p:cNvSpPr/>
          <p:nvPr/>
        </p:nvSpPr>
        <p:spPr>
          <a:xfrm>
            <a:off x="4569928" y="2648520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A8BAA5-381E-4AD3-BC66-3E0DBCAE8075}"/>
              </a:ext>
            </a:extLst>
          </p:cNvPr>
          <p:cNvSpPr/>
          <p:nvPr/>
        </p:nvSpPr>
        <p:spPr>
          <a:xfrm>
            <a:off x="7469507" y="2648520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F441B0-7412-46B4-A697-123263F6601C}"/>
              </a:ext>
            </a:extLst>
          </p:cNvPr>
          <p:cNvSpPr/>
          <p:nvPr/>
        </p:nvSpPr>
        <p:spPr>
          <a:xfrm>
            <a:off x="5385509" y="2037615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3EB01C7-B58D-421E-9357-7C15B3895CF0}"/>
              </a:ext>
            </a:extLst>
          </p:cNvPr>
          <p:cNvSpPr/>
          <p:nvPr/>
        </p:nvSpPr>
        <p:spPr>
          <a:xfrm>
            <a:off x="6664865" y="2037615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14D317-320D-4AA7-8318-A8FC9A942313}"/>
              </a:ext>
            </a:extLst>
          </p:cNvPr>
          <p:cNvSpPr/>
          <p:nvPr/>
        </p:nvSpPr>
        <p:spPr>
          <a:xfrm>
            <a:off x="3386235" y="2572754"/>
            <a:ext cx="2178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Melakukan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Transaksi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D39419-63DA-4D6D-BE3E-04F45A657744}"/>
              </a:ext>
            </a:extLst>
          </p:cNvPr>
          <p:cNvSpPr/>
          <p:nvPr/>
        </p:nvSpPr>
        <p:spPr>
          <a:xfrm>
            <a:off x="2534661" y="3493437"/>
            <a:ext cx="1679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Toko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8234E9-9BE5-4362-9E02-941A745AA121}"/>
              </a:ext>
            </a:extLst>
          </p:cNvPr>
          <p:cNvSpPr/>
          <p:nvPr/>
        </p:nvSpPr>
        <p:spPr>
          <a:xfrm>
            <a:off x="7672348" y="1789721"/>
            <a:ext cx="300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Riwayat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Transaksi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515877-7701-4E4F-B518-62F49EA4CB2D}"/>
              </a:ext>
            </a:extLst>
          </p:cNvPr>
          <p:cNvSpPr/>
          <p:nvPr/>
        </p:nvSpPr>
        <p:spPr>
          <a:xfrm>
            <a:off x="3721137" y="1993806"/>
            <a:ext cx="16790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Membaca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Buku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09523A-91FC-49EF-B8AF-E7E5EA9CD6C9}"/>
              </a:ext>
            </a:extLst>
          </p:cNvPr>
          <p:cNvSpPr/>
          <p:nvPr/>
        </p:nvSpPr>
        <p:spPr>
          <a:xfrm>
            <a:off x="8507163" y="2528752"/>
            <a:ext cx="30029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Membuka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Toko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97B7A3-D29A-432A-AD07-6D3F65B34434}"/>
              </a:ext>
            </a:extLst>
          </p:cNvPr>
          <p:cNvSpPr/>
          <p:nvPr/>
        </p:nvSpPr>
        <p:spPr>
          <a:xfrm>
            <a:off x="9001944" y="3489630"/>
            <a:ext cx="20002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Wishlist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B3F6AB-01F3-4DDE-B5C3-783F3E57C71C}"/>
              </a:ext>
            </a:extLst>
          </p:cNvPr>
          <p:cNvSpPr/>
          <p:nvPr/>
        </p:nvSpPr>
        <p:spPr>
          <a:xfrm>
            <a:off x="9218370" y="4553022"/>
            <a:ext cx="22088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6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rgbClr val="00AEFF"/>
                </a:solidFill>
                <a:latin typeface="Raleway"/>
              </a:rPr>
              <a:t>Keranjang</a:t>
            </a:r>
            <a:endParaRPr lang="en-US" sz="16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B111D7-1902-4D24-9D9E-82197F3C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934" y="4521572"/>
            <a:ext cx="448408" cy="4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A8DDD4-DCFF-4269-8BCA-7FF9C3D76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957" y="3549346"/>
            <a:ext cx="338554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09F6D12-5113-445C-B915-59572D52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131" y="2592311"/>
            <a:ext cx="341545" cy="34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477032C-5C68-4EC2-9B86-B79C6B445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94" y="1915419"/>
            <a:ext cx="346400" cy="3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85321DC-3822-40C5-8BC7-BDF901D15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380" y="1949746"/>
            <a:ext cx="448408" cy="4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3ED706D-FD9F-4312-BA92-991B2258C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33" y="3482256"/>
            <a:ext cx="446478" cy="4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977C370-8856-4118-8B53-9A5C02C9C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00" y="2592311"/>
            <a:ext cx="448408" cy="4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10A7444-1238-4FD9-9EA2-19C3B2653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07" y="4496597"/>
            <a:ext cx="590548" cy="59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9D4052C-2AB9-4EF4-9210-0F03B64DCF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95" y="586235"/>
            <a:ext cx="231143" cy="23114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USER REQUIREMENT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Market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B721A1-1E35-4970-8EB8-3A78938D9FA7}"/>
              </a:ext>
            </a:extLst>
          </p:cNvPr>
          <p:cNvGrpSpPr/>
          <p:nvPr/>
        </p:nvGrpSpPr>
        <p:grpSpPr>
          <a:xfrm>
            <a:off x="4110436" y="2156313"/>
            <a:ext cx="4292672" cy="5193389"/>
            <a:chOff x="3807071" y="3796997"/>
            <a:chExt cx="4803532" cy="4791808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CA6A945-816F-4E3C-8572-208384E43184}"/>
                </a:ext>
              </a:extLst>
            </p:cNvPr>
            <p:cNvSpPr/>
            <p:nvPr/>
          </p:nvSpPr>
          <p:spPr>
            <a:xfrm>
              <a:off x="3807071" y="3796998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77294C4-AD5C-404D-9950-7FAD992530CE}"/>
                </a:ext>
              </a:extLst>
            </p:cNvPr>
            <p:cNvSpPr/>
            <p:nvPr/>
          </p:nvSpPr>
          <p:spPr>
            <a:xfrm flipH="1">
              <a:off x="3818796" y="3796997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5BBDA133-B3C7-42A7-94ED-E7A847A8DAC1}"/>
              </a:ext>
            </a:extLst>
          </p:cNvPr>
          <p:cNvSpPr/>
          <p:nvPr/>
        </p:nvSpPr>
        <p:spPr>
          <a:xfrm>
            <a:off x="3989148" y="3874085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8F6146-8547-43CC-A5AD-5A5C9E310285}"/>
              </a:ext>
            </a:extLst>
          </p:cNvPr>
          <p:cNvSpPr/>
          <p:nvPr/>
        </p:nvSpPr>
        <p:spPr>
          <a:xfrm>
            <a:off x="6036147" y="1930623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2696B7-F2DA-429E-8E6A-B1A110422F39}"/>
              </a:ext>
            </a:extLst>
          </p:cNvPr>
          <p:cNvSpPr/>
          <p:nvPr/>
        </p:nvSpPr>
        <p:spPr>
          <a:xfrm>
            <a:off x="8047748" y="3804995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644EB92-ACCC-4767-858F-778B61298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69" y="3173435"/>
            <a:ext cx="2200164" cy="22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448C0B8-45FA-45F4-A6D6-9862A9FBB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19" y="1420303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A6E932CB-A629-4123-9A91-F43903A1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52" y="3727871"/>
            <a:ext cx="567509" cy="56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EFC9C0A-4EB4-40FF-B101-C7FBD8E4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58" y="3758143"/>
            <a:ext cx="483988" cy="4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4626B6A-8EAD-4C0A-983E-1FB91D581877}"/>
              </a:ext>
            </a:extLst>
          </p:cNvPr>
          <p:cNvSpPr/>
          <p:nvPr/>
        </p:nvSpPr>
        <p:spPr>
          <a:xfrm>
            <a:off x="2080094" y="3779607"/>
            <a:ext cx="2178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Melakukan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Konfirmasi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Pesanan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50E421-E323-4DEE-8588-1579354939A0}"/>
              </a:ext>
            </a:extLst>
          </p:cNvPr>
          <p:cNvSpPr/>
          <p:nvPr/>
        </p:nvSpPr>
        <p:spPr>
          <a:xfrm>
            <a:off x="5652481" y="1454794"/>
            <a:ext cx="217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Menambah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Produk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860CFC-CC3C-407B-A920-2BAB5D1BBA4A}"/>
              </a:ext>
            </a:extLst>
          </p:cNvPr>
          <p:cNvSpPr/>
          <p:nvPr/>
        </p:nvSpPr>
        <p:spPr>
          <a:xfrm>
            <a:off x="9409330" y="3886266"/>
            <a:ext cx="217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>
                <a:solidFill>
                  <a:srgbClr val="00AEFF"/>
                </a:solidFill>
                <a:latin typeface="Raleway"/>
              </a:rPr>
              <a:t>Edit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Produk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51722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 animBg="1"/>
      <p:bldP spid="34" grpId="0" animBg="1"/>
      <p:bldP spid="45" grpId="0"/>
      <p:bldP spid="46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USER REQUIREMENT</a:t>
            </a:r>
            <a:endParaRPr lang="en-US" sz="24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Admin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B721A1-1E35-4970-8EB8-3A78938D9FA7}"/>
              </a:ext>
            </a:extLst>
          </p:cNvPr>
          <p:cNvGrpSpPr/>
          <p:nvPr/>
        </p:nvGrpSpPr>
        <p:grpSpPr>
          <a:xfrm>
            <a:off x="4110436" y="2156313"/>
            <a:ext cx="4292672" cy="5193389"/>
            <a:chOff x="3807071" y="3796997"/>
            <a:chExt cx="4803532" cy="4791808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CA6A945-816F-4E3C-8572-208384E43184}"/>
                </a:ext>
              </a:extLst>
            </p:cNvPr>
            <p:cNvSpPr/>
            <p:nvPr/>
          </p:nvSpPr>
          <p:spPr>
            <a:xfrm>
              <a:off x="3807071" y="3796998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FF"/>
                </a:solidFill>
              </a:endParaRPr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77294C4-AD5C-404D-9950-7FAD992530CE}"/>
                </a:ext>
              </a:extLst>
            </p:cNvPr>
            <p:cNvSpPr/>
            <p:nvPr/>
          </p:nvSpPr>
          <p:spPr>
            <a:xfrm flipH="1">
              <a:off x="3818796" y="3796997"/>
              <a:ext cx="4791807" cy="4791807"/>
            </a:xfrm>
            <a:prstGeom prst="arc">
              <a:avLst/>
            </a:prstGeom>
            <a:ln w="28575">
              <a:solidFill>
                <a:srgbClr val="00A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EFF"/>
                </a:solidFill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5BBDA133-B3C7-42A7-94ED-E7A847A8DAC1}"/>
              </a:ext>
            </a:extLst>
          </p:cNvPr>
          <p:cNvSpPr/>
          <p:nvPr/>
        </p:nvSpPr>
        <p:spPr>
          <a:xfrm>
            <a:off x="3905094" y="4528803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8F6146-8547-43CC-A5AD-5A5C9E310285}"/>
              </a:ext>
            </a:extLst>
          </p:cNvPr>
          <p:cNvSpPr/>
          <p:nvPr/>
        </p:nvSpPr>
        <p:spPr>
          <a:xfrm>
            <a:off x="4587611" y="2695262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2696B7-F2DA-429E-8E6A-B1A110422F39}"/>
              </a:ext>
            </a:extLst>
          </p:cNvPr>
          <p:cNvSpPr/>
          <p:nvPr/>
        </p:nvSpPr>
        <p:spPr>
          <a:xfrm>
            <a:off x="7367510" y="2572627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F441B0-7412-46B4-A697-123263F6601C}"/>
              </a:ext>
            </a:extLst>
          </p:cNvPr>
          <p:cNvSpPr/>
          <p:nvPr/>
        </p:nvSpPr>
        <p:spPr>
          <a:xfrm>
            <a:off x="8177536" y="4457936"/>
            <a:ext cx="448408" cy="44840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A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AEFF"/>
                </a:solidFill>
              </a:rPr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4626B6A-8EAD-4C0A-983E-1FB91D581877}"/>
              </a:ext>
            </a:extLst>
          </p:cNvPr>
          <p:cNvSpPr/>
          <p:nvPr/>
        </p:nvSpPr>
        <p:spPr>
          <a:xfrm>
            <a:off x="2069988" y="4453991"/>
            <a:ext cx="2178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Melakukan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br>
              <a:rPr lang="en-US" sz="1400" b="1" dirty="0">
                <a:solidFill>
                  <a:srgbClr val="00AEFF"/>
                </a:solidFill>
                <a:latin typeface="Raleway"/>
              </a:rPr>
            </a:b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Blokir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User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50E421-E323-4DEE-8588-1579354939A0}"/>
              </a:ext>
            </a:extLst>
          </p:cNvPr>
          <p:cNvSpPr/>
          <p:nvPr/>
        </p:nvSpPr>
        <p:spPr>
          <a:xfrm>
            <a:off x="2857257" y="2718887"/>
            <a:ext cx="217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Melihat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Detail User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FA5B7A-6EDC-46B9-9554-551F75D0DFFA}"/>
              </a:ext>
            </a:extLst>
          </p:cNvPr>
          <p:cNvSpPr/>
          <p:nvPr/>
        </p:nvSpPr>
        <p:spPr>
          <a:xfrm>
            <a:off x="8545359" y="2648520"/>
            <a:ext cx="217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Konfirmasi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</a:t>
            </a: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Buku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pic>
        <p:nvPicPr>
          <p:cNvPr id="48" name="Picture 20">
            <a:extLst>
              <a:ext uri="{FF2B5EF4-FFF2-40B4-BE49-F238E27FC236}">
                <a16:creationId xmlns:a16="http://schemas.microsoft.com/office/drawing/2014/main" id="{3C7C8FB6-5653-4B89-9F38-F4EA194DD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694" y="4393782"/>
            <a:ext cx="535933" cy="53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74CBF33-70B1-411C-B61A-6F7972A3C999}"/>
              </a:ext>
            </a:extLst>
          </p:cNvPr>
          <p:cNvSpPr/>
          <p:nvPr/>
        </p:nvSpPr>
        <p:spPr>
          <a:xfrm>
            <a:off x="9343697" y="4535687"/>
            <a:ext cx="217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1400" b="1" dirty="0" err="1">
                <a:solidFill>
                  <a:srgbClr val="00AEFF"/>
                </a:solidFill>
                <a:latin typeface="Raleway"/>
              </a:rPr>
              <a:t>Menambah</a:t>
            </a:r>
            <a:r>
              <a:rPr lang="en-US" sz="1400" b="1" dirty="0">
                <a:solidFill>
                  <a:srgbClr val="00AEFF"/>
                </a:solidFill>
                <a:latin typeface="Raleway"/>
              </a:rPr>
              <a:t> Admin</a:t>
            </a:r>
            <a:endParaRPr lang="en-US" sz="1400" b="1" dirty="0">
              <a:solidFill>
                <a:srgbClr val="00AEFF"/>
              </a:solidFill>
              <a:effectLst/>
              <a:latin typeface="Raleway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43F2D1-5B6A-487E-AC1B-D10DA9E61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20" y="2884347"/>
            <a:ext cx="2119115" cy="211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53E0E64-014F-4842-9B5C-EDF0AC192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613" y="2670798"/>
            <a:ext cx="431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12D0DA39-2ED0-4925-897C-59A4DCC3C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38" y="4513515"/>
            <a:ext cx="431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6855449-0595-406C-B6D1-8CA0EC54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496" y="2569387"/>
            <a:ext cx="4318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89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2" grpId="0" animBg="1"/>
      <p:bldP spid="34" grpId="0" animBg="1"/>
      <p:bldP spid="36" grpId="0" animBg="1"/>
      <p:bldP spid="45" grpId="0"/>
      <p:bldP spid="46" grpId="0"/>
      <p:bldP spid="47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ENTITY RELATIONSHIP DIAGRAM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381F0-6E84-4BDC-B38C-FC293E781B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738" y="728254"/>
            <a:ext cx="7959262" cy="55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39E065-233B-4DA6-B0E1-9BBC2BB20BC8}"/>
              </a:ext>
            </a:extLst>
          </p:cNvPr>
          <p:cNvSpPr/>
          <p:nvPr/>
        </p:nvSpPr>
        <p:spPr>
          <a:xfrm>
            <a:off x="2133600" y="728254"/>
            <a:ext cx="8153400" cy="5551075"/>
          </a:xfrm>
          <a:prstGeom prst="rect">
            <a:avLst/>
          </a:prstGeom>
          <a:solidFill>
            <a:srgbClr val="ADA9A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128BFE-BD62-4074-AB02-91C88F880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888" y="147182"/>
            <a:ext cx="6128316" cy="625155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97C0C8-A8D6-41F9-9868-DF8B9D73C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897" y="728254"/>
            <a:ext cx="9826943" cy="5401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7E9B2-F7D3-4E71-9065-0BA75A371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160" y="1914658"/>
            <a:ext cx="10402531" cy="2137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213F87-8865-42FE-B7A0-DB577E4D89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3897" y="500356"/>
            <a:ext cx="9520125" cy="57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2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4FB68-3444-4FE9-85E1-9E9E3CE35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0" y="3489278"/>
            <a:ext cx="1115868" cy="1115868"/>
          </a:xfr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AD3EA4A-A468-43A1-B0A5-8881F5D6B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93" y="1634012"/>
            <a:ext cx="1519181" cy="141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1FE5704E-171D-43B3-8E25-872A96010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44" y="1793007"/>
            <a:ext cx="1115868" cy="111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C186A32-02A0-4302-B8A6-ED6F5633C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593" y="3456722"/>
            <a:ext cx="1061392" cy="106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3501DE-BDB3-422F-B4C8-3D4642DCDAB9}"/>
              </a:ext>
            </a:extLst>
          </p:cNvPr>
          <p:cNvSpPr/>
          <p:nvPr/>
        </p:nvSpPr>
        <p:spPr>
          <a:xfrm>
            <a:off x="41567" y="12686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TECHNOLOGY STACK</a:t>
            </a:r>
            <a:endParaRPr lang="en-US" sz="32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A4ECAA-4A88-42A5-A8FF-976D2C019307}"/>
              </a:ext>
            </a:extLst>
          </p:cNvPr>
          <p:cNvSpPr/>
          <p:nvPr/>
        </p:nvSpPr>
        <p:spPr>
          <a:xfrm>
            <a:off x="689705" y="1093081"/>
            <a:ext cx="2113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/>
              </a:rPr>
              <a:t>Front End</a:t>
            </a:r>
            <a:endParaRPr lang="en-US" sz="2800" b="0" dirty="0"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3D874A-7742-4FD5-B95D-34DB81FB173A}"/>
              </a:ext>
            </a:extLst>
          </p:cNvPr>
          <p:cNvSpPr/>
          <p:nvPr/>
        </p:nvSpPr>
        <p:spPr>
          <a:xfrm>
            <a:off x="639773" y="2981684"/>
            <a:ext cx="822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HTML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3DDACF-1FB6-479E-A6EF-FB1E767F257B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4DC604-D987-4FEF-B9D0-5E7334C3EF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93ACE16-8405-46B2-B4DA-030DD5E2C435}"/>
              </a:ext>
            </a:extLst>
          </p:cNvPr>
          <p:cNvSpPr/>
          <p:nvPr/>
        </p:nvSpPr>
        <p:spPr>
          <a:xfrm>
            <a:off x="1890086" y="2981876"/>
            <a:ext cx="822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CSS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4709ED-4614-4BBB-BE58-5FB1C53F3854}"/>
              </a:ext>
            </a:extLst>
          </p:cNvPr>
          <p:cNvSpPr/>
          <p:nvPr/>
        </p:nvSpPr>
        <p:spPr>
          <a:xfrm>
            <a:off x="508744" y="4649090"/>
            <a:ext cx="1396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Bootstrap 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BE43A-ED65-45DC-94B8-628E793AB620}"/>
              </a:ext>
            </a:extLst>
          </p:cNvPr>
          <p:cNvSpPr/>
          <p:nvPr/>
        </p:nvSpPr>
        <p:spPr>
          <a:xfrm>
            <a:off x="1741593" y="4640176"/>
            <a:ext cx="1396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effectLst/>
              </a:rPr>
              <a:t>Javascript</a:t>
            </a:r>
            <a:endParaRPr lang="en-US" sz="1600" dirty="0"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4A9E7E-B7F8-44FA-AF71-6D737860AE1F}"/>
              </a:ext>
            </a:extLst>
          </p:cNvPr>
          <p:cNvSpPr/>
          <p:nvPr/>
        </p:nvSpPr>
        <p:spPr>
          <a:xfrm>
            <a:off x="4582910" y="985068"/>
            <a:ext cx="2113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/>
              </a:rPr>
              <a:t>Back End</a:t>
            </a:r>
            <a:endParaRPr lang="en-US" sz="2800" b="0" dirty="0">
              <a:effectLst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C4BB4CAB-D0C9-4B86-B775-A006674C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17" y="4173785"/>
            <a:ext cx="1040475" cy="107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>
            <a:extLst>
              <a:ext uri="{FF2B5EF4-FFF2-40B4-BE49-F238E27FC236}">
                <a16:creationId xmlns:a16="http://schemas.microsoft.com/office/drawing/2014/main" id="{32A3B024-0F2A-4E8F-BFF4-B21F7C3E1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74" y="1764211"/>
            <a:ext cx="1656750" cy="114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DD34E36-0537-4AF5-BA62-070B5FD48270}"/>
              </a:ext>
            </a:extLst>
          </p:cNvPr>
          <p:cNvSpPr/>
          <p:nvPr/>
        </p:nvSpPr>
        <p:spPr>
          <a:xfrm>
            <a:off x="4024306" y="2952677"/>
            <a:ext cx="1117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effectLst/>
              </a:rPr>
              <a:t>Springboot</a:t>
            </a:r>
            <a:endParaRPr lang="en-US" sz="1600" dirty="0">
              <a:effectLst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CC3D3E-E382-424D-BF37-88D61A7345AC}"/>
              </a:ext>
            </a:extLst>
          </p:cNvPr>
          <p:cNvSpPr/>
          <p:nvPr/>
        </p:nvSpPr>
        <p:spPr>
          <a:xfrm>
            <a:off x="5900639" y="2970388"/>
            <a:ext cx="1117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Java 1.8</a:t>
            </a:r>
            <a:endParaRPr lang="en-US" sz="1600" dirty="0"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FF5AF8-59AB-49EE-84F3-7298AB0F54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721" y="1433496"/>
            <a:ext cx="1519181" cy="151918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EA08C3-6766-48FE-95D5-6B3EF77A5E87}"/>
              </a:ext>
            </a:extLst>
          </p:cNvPr>
          <p:cNvSpPr/>
          <p:nvPr/>
        </p:nvSpPr>
        <p:spPr>
          <a:xfrm>
            <a:off x="4436561" y="3484784"/>
            <a:ext cx="2113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Raleway"/>
              </a:rPr>
              <a:t>Data Base</a:t>
            </a:r>
            <a:endParaRPr lang="en-US" sz="2800" b="0" dirty="0">
              <a:effectLst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6F1722-2D7E-4721-A990-EB3FD06F55D8}"/>
              </a:ext>
            </a:extLst>
          </p:cNvPr>
          <p:cNvSpPr/>
          <p:nvPr/>
        </p:nvSpPr>
        <p:spPr>
          <a:xfrm>
            <a:off x="4829567" y="5418940"/>
            <a:ext cx="10843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PostgreSql</a:t>
            </a:r>
            <a:endParaRPr lang="en-US" sz="1600" b="0" dirty="0">
              <a:effectLst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732B61-EFDC-4DF4-ACAD-73D05631E785}"/>
              </a:ext>
            </a:extLst>
          </p:cNvPr>
          <p:cNvSpPr/>
          <p:nvPr/>
        </p:nvSpPr>
        <p:spPr>
          <a:xfrm>
            <a:off x="8141897" y="1002779"/>
            <a:ext cx="2113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Raleway"/>
              </a:rPr>
              <a:t>Etc</a:t>
            </a:r>
            <a:endParaRPr lang="en-US" sz="2800" b="0" dirty="0">
              <a:effectLst/>
            </a:endParaRPr>
          </a:p>
        </p:txBody>
      </p:sp>
      <p:pic>
        <p:nvPicPr>
          <p:cNvPr id="6153" name="Picture 9">
            <a:extLst>
              <a:ext uri="{FF2B5EF4-FFF2-40B4-BE49-F238E27FC236}">
                <a16:creationId xmlns:a16="http://schemas.microsoft.com/office/drawing/2014/main" id="{6E0FC024-C95B-4D43-AB0F-17E39B10A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912" y="1705187"/>
            <a:ext cx="854665" cy="8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276777E5-6A34-4E28-9C46-F0D1F6F96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291" y="1649046"/>
            <a:ext cx="1163246" cy="96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491B75E-B9A2-493F-82F8-FDA27C625840}"/>
              </a:ext>
            </a:extLst>
          </p:cNvPr>
          <p:cNvSpPr/>
          <p:nvPr/>
        </p:nvSpPr>
        <p:spPr>
          <a:xfrm>
            <a:off x="8302863" y="2970388"/>
            <a:ext cx="1791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Github</a:t>
            </a:r>
            <a:endParaRPr lang="en-US" sz="1600" b="0" dirty="0"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257345-CFE9-4B8C-89AB-C65239C33F2C}"/>
              </a:ext>
            </a:extLst>
          </p:cNvPr>
          <p:cNvSpPr/>
          <p:nvPr/>
        </p:nvSpPr>
        <p:spPr>
          <a:xfrm>
            <a:off x="9359503" y="2970388"/>
            <a:ext cx="1791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Postman</a:t>
            </a:r>
            <a:endParaRPr lang="en-US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654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8" grpId="0"/>
      <p:bldP spid="19" grpId="0"/>
      <p:bldP spid="20" grpId="0"/>
      <p:bldP spid="21" grpId="0"/>
      <p:bldP spid="27" grpId="0"/>
      <p:bldP spid="28" grpId="0"/>
      <p:bldP spid="31" grpId="0"/>
      <p:bldP spid="33" grpId="0"/>
      <p:bldP spid="34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518B1E-D92A-4852-B242-6996B21073F1}"/>
              </a:ext>
            </a:extLst>
          </p:cNvPr>
          <p:cNvSpPr/>
          <p:nvPr/>
        </p:nvSpPr>
        <p:spPr>
          <a:xfrm>
            <a:off x="111369" y="14718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ALUR PROGRAM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6960B7-C80E-4F1D-9B66-E19638A77391}"/>
              </a:ext>
            </a:extLst>
          </p:cNvPr>
          <p:cNvSpPr/>
          <p:nvPr/>
        </p:nvSpPr>
        <p:spPr>
          <a:xfrm>
            <a:off x="0" y="6715760"/>
            <a:ext cx="12192000" cy="162560"/>
          </a:xfrm>
          <a:prstGeom prst="rect">
            <a:avLst/>
          </a:prstGeom>
          <a:solidFill>
            <a:srgbClr val="00A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B8A5AE2-8177-4EC3-A003-E3B397C7A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" y="6398736"/>
            <a:ext cx="1778424" cy="281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9F358A-D5A2-43C6-848E-E937BF1288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94" y="1528692"/>
            <a:ext cx="487375" cy="487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1CC515-E846-40DC-8AA3-46909294866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565" y="1432223"/>
            <a:ext cx="680314" cy="680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CE3AA8-1D55-4F8B-B1FB-E051E57AAE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88" y="1304925"/>
            <a:ext cx="807612" cy="807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36EE66-9FDE-42B2-8126-D36C54C53F7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94" y="1307564"/>
            <a:ext cx="807612" cy="807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B251DD-2089-4132-B7C4-B9EBACBAFDD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743" y="1304925"/>
            <a:ext cx="807613" cy="807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5068ED-1FBA-4E04-B91F-7401255880E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414" y="1164266"/>
            <a:ext cx="1115455" cy="11154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F75400B-C352-49EC-8D70-04994A957364}"/>
              </a:ext>
            </a:extLst>
          </p:cNvPr>
          <p:cNvSpPr/>
          <p:nvPr/>
        </p:nvSpPr>
        <p:spPr>
          <a:xfrm>
            <a:off x="211039" y="2150984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effectLst/>
              </a:rPr>
              <a:t>Masuk</a:t>
            </a:r>
            <a:r>
              <a:rPr lang="en-US" sz="1200" b="1" dirty="0">
                <a:effectLst/>
              </a:rPr>
              <a:t>  </a:t>
            </a:r>
            <a:r>
              <a:rPr lang="en-US" sz="1200" b="1" dirty="0" err="1">
                <a:effectLst/>
              </a:rPr>
              <a:t>ke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aplikasi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BookLook</a:t>
            </a:r>
            <a:endParaRPr lang="en-US" sz="1200" b="1" dirty="0"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BF078A-F45D-48BA-8282-D04FE9EDE156}"/>
              </a:ext>
            </a:extLst>
          </p:cNvPr>
          <p:cNvSpPr/>
          <p:nvPr/>
        </p:nvSpPr>
        <p:spPr>
          <a:xfrm>
            <a:off x="111369" y="15865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ALUR PROGRAM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0DE479-C9EF-492C-B4BE-A967B5D9BF8B}"/>
              </a:ext>
            </a:extLst>
          </p:cNvPr>
          <p:cNvSpPr/>
          <p:nvPr/>
        </p:nvSpPr>
        <p:spPr>
          <a:xfrm>
            <a:off x="403806" y="849582"/>
            <a:ext cx="158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Membeli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Buku</a:t>
            </a:r>
            <a:endParaRPr lang="en-US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BC4E9F-E527-4CA1-A10E-F47DDDD8E08D}"/>
              </a:ext>
            </a:extLst>
          </p:cNvPr>
          <p:cNvSpPr/>
          <p:nvPr/>
        </p:nvSpPr>
        <p:spPr>
          <a:xfrm>
            <a:off x="1817026" y="217331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effectLst/>
              </a:rPr>
              <a:t>Pilih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buku</a:t>
            </a:r>
            <a:br>
              <a:rPr lang="en-US" sz="1200" b="1" dirty="0"/>
            </a:br>
            <a:r>
              <a:rPr lang="en-US" sz="1200" b="1" dirty="0"/>
              <a:t>yang </a:t>
            </a:r>
            <a:r>
              <a:rPr lang="en-US" sz="1200" b="1" dirty="0" err="1"/>
              <a:t>akan</a:t>
            </a:r>
            <a:r>
              <a:rPr lang="en-US" sz="1200" b="1" dirty="0"/>
              <a:t> di </a:t>
            </a:r>
            <a:r>
              <a:rPr lang="en-US" sz="1200" b="1" dirty="0" err="1"/>
              <a:t>beli</a:t>
            </a:r>
            <a:endParaRPr lang="en-US" sz="1200" b="1" dirty="0"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0B9B9E-FAF5-4FC2-8E72-A6C5EA09A6BE}"/>
              </a:ext>
            </a:extLst>
          </p:cNvPr>
          <p:cNvSpPr/>
          <p:nvPr/>
        </p:nvSpPr>
        <p:spPr>
          <a:xfrm>
            <a:off x="3612301" y="2166604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effectLst/>
              </a:rPr>
              <a:t>Lakukan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pembayaran</a:t>
            </a:r>
            <a:br>
              <a:rPr lang="en-US" sz="1200" b="1" dirty="0"/>
            </a:br>
            <a:r>
              <a:rPr lang="en-US" sz="1200" b="1" dirty="0" err="1"/>
              <a:t>buku</a:t>
            </a:r>
            <a:endParaRPr lang="en-US" sz="1200" b="1" dirty="0"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AF1D6-B767-4794-8415-AD27C44BEF63}"/>
              </a:ext>
            </a:extLst>
          </p:cNvPr>
          <p:cNvSpPr/>
          <p:nvPr/>
        </p:nvSpPr>
        <p:spPr>
          <a:xfrm>
            <a:off x="5299872" y="217238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effectLst/>
              </a:rPr>
              <a:t>Pembayaran</a:t>
            </a:r>
            <a:r>
              <a:rPr lang="en-US" sz="1200" b="1" dirty="0">
                <a:effectLst/>
              </a:rPr>
              <a:t> </a:t>
            </a:r>
            <a:br>
              <a:rPr lang="en-US" sz="1200" b="1" dirty="0">
                <a:effectLst/>
              </a:rPr>
            </a:br>
            <a:r>
              <a:rPr lang="en-US" sz="1200" b="1" dirty="0" err="1">
                <a:effectLst/>
              </a:rPr>
              <a:t>berhasil</a:t>
            </a:r>
            <a:endParaRPr lang="en-US" sz="1200" b="1" dirty="0"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F2CA6C-E236-4FCB-A422-B127C45D0B97}"/>
              </a:ext>
            </a:extLst>
          </p:cNvPr>
          <p:cNvSpPr/>
          <p:nvPr/>
        </p:nvSpPr>
        <p:spPr>
          <a:xfrm>
            <a:off x="6905859" y="217331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Tunggu</a:t>
            </a:r>
            <a:r>
              <a:rPr lang="en-US" sz="1200" b="1" dirty="0"/>
              <a:t> </a:t>
            </a:r>
            <a:r>
              <a:rPr lang="en-US" sz="1200" b="1" dirty="0" err="1"/>
              <a:t>konfirmasi</a:t>
            </a:r>
            <a:r>
              <a:rPr lang="en-US" sz="1200" b="1" dirty="0"/>
              <a:t> </a:t>
            </a:r>
            <a:br>
              <a:rPr lang="en-US" sz="1200" b="1" dirty="0"/>
            </a:br>
            <a:r>
              <a:rPr lang="en-US" sz="1200" b="1" dirty="0" err="1"/>
              <a:t>toko</a:t>
            </a:r>
            <a:endParaRPr lang="en-US" sz="1200" b="1" dirty="0"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7CC249-71C0-42AC-AFEA-289D0D0269D1}"/>
              </a:ext>
            </a:extLst>
          </p:cNvPr>
          <p:cNvSpPr/>
          <p:nvPr/>
        </p:nvSpPr>
        <p:spPr>
          <a:xfrm>
            <a:off x="8812548" y="217331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Buku</a:t>
            </a:r>
            <a:r>
              <a:rPr lang="en-US" sz="1200" b="1" dirty="0"/>
              <a:t> </a:t>
            </a:r>
            <a:r>
              <a:rPr lang="en-US" sz="1200" b="1" dirty="0" err="1"/>
              <a:t>sudah</a:t>
            </a:r>
            <a:r>
              <a:rPr lang="en-US" sz="1200" b="1" dirty="0"/>
              <a:t> </a:t>
            </a:r>
            <a:br>
              <a:rPr lang="en-US" sz="1200" b="1" dirty="0"/>
            </a:br>
            <a:r>
              <a:rPr lang="en-US" sz="1200" b="1" dirty="0" err="1"/>
              <a:t>bisa</a:t>
            </a:r>
            <a:r>
              <a:rPr lang="en-US" sz="1200" b="1" dirty="0"/>
              <a:t> </a:t>
            </a:r>
            <a:r>
              <a:rPr lang="en-US" sz="1200" b="1" dirty="0" err="1"/>
              <a:t>dibaca</a:t>
            </a:r>
            <a:endParaRPr lang="en-US" sz="1200" b="1" dirty="0">
              <a:effectLst/>
            </a:endParaRPr>
          </a:p>
        </p:txBody>
      </p:sp>
      <p:pic>
        <p:nvPicPr>
          <p:cNvPr id="24" name="Picture 8">
            <a:extLst>
              <a:ext uri="{FF2B5EF4-FFF2-40B4-BE49-F238E27FC236}">
                <a16:creationId xmlns:a16="http://schemas.microsoft.com/office/drawing/2014/main" id="{FA42E92D-52B5-472E-9FF4-29868F372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309" y="3352252"/>
            <a:ext cx="564825" cy="56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F35ECBE2-272C-4EFF-83B4-9DC6546F8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48" y="3338855"/>
            <a:ext cx="564825" cy="56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3E4092-5ACA-4E8F-9923-D9452F654E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3" y="3390978"/>
            <a:ext cx="487375" cy="4873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653A1B4-2814-4C20-8145-DA23E0EF565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743" y="3205657"/>
            <a:ext cx="807613" cy="8076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D96AC80-B9EE-43B4-8ACA-EA72CC80D2AE}"/>
              </a:ext>
            </a:extLst>
          </p:cNvPr>
          <p:cNvSpPr/>
          <p:nvPr/>
        </p:nvSpPr>
        <p:spPr>
          <a:xfrm>
            <a:off x="145226" y="4091701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effectLst/>
              </a:rPr>
              <a:t>Masuk</a:t>
            </a:r>
            <a:r>
              <a:rPr lang="en-US" sz="1200" b="1" dirty="0">
                <a:effectLst/>
              </a:rPr>
              <a:t>  </a:t>
            </a:r>
            <a:r>
              <a:rPr lang="en-US" sz="1200" b="1" dirty="0" err="1">
                <a:effectLst/>
              </a:rPr>
              <a:t>ke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aplikasi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BookLook</a:t>
            </a:r>
            <a:endParaRPr lang="en-US" sz="1200" b="1" dirty="0">
              <a:effectLst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5EADA7-C851-43A5-AD3D-4606602F3C62}"/>
              </a:ext>
            </a:extLst>
          </p:cNvPr>
          <p:cNvSpPr/>
          <p:nvPr/>
        </p:nvSpPr>
        <p:spPr>
          <a:xfrm>
            <a:off x="1797650" y="401327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effectLst/>
              </a:rPr>
              <a:t>Buka </a:t>
            </a:r>
            <a:r>
              <a:rPr lang="en-US" sz="1200" b="1" dirty="0" err="1">
                <a:effectLst/>
              </a:rPr>
              <a:t>toko</a:t>
            </a:r>
            <a:br>
              <a:rPr lang="en-US" sz="1200" b="1" dirty="0">
                <a:effectLst/>
              </a:rPr>
            </a:br>
            <a:r>
              <a:rPr lang="en-US" sz="1200" b="1" dirty="0" err="1">
                <a:effectLst/>
              </a:rPr>
              <a:t>jika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belum</a:t>
            </a:r>
            <a:r>
              <a:rPr lang="en-US" sz="1200" b="1" dirty="0">
                <a:effectLst/>
              </a:rPr>
              <a:t>  </a:t>
            </a:r>
            <a:r>
              <a:rPr lang="en-US" sz="1200" b="1" dirty="0" err="1">
                <a:effectLst/>
              </a:rPr>
              <a:t>terdaftar</a:t>
            </a:r>
            <a:endParaRPr lang="en-US" sz="1200" b="1" dirty="0">
              <a:effectLst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4D6218-446F-4FFE-A674-7C3A4F4D64D6}"/>
              </a:ext>
            </a:extLst>
          </p:cNvPr>
          <p:cNvSpPr/>
          <p:nvPr/>
        </p:nvSpPr>
        <p:spPr>
          <a:xfrm>
            <a:off x="3602667" y="4023500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effectLst/>
              </a:rPr>
              <a:t>Isi form </a:t>
            </a:r>
            <a:br>
              <a:rPr lang="en-US" sz="1200" b="1" dirty="0">
                <a:effectLst/>
              </a:rPr>
            </a:br>
            <a:r>
              <a:rPr lang="en-US" sz="1200" b="1" dirty="0" err="1">
                <a:effectLst/>
              </a:rPr>
              <a:t>Buku</a:t>
            </a:r>
            <a:endParaRPr lang="en-US" sz="1200" b="1" dirty="0">
              <a:effectLst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82EF87C-7E5B-4B51-AD3D-91C60235F26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02" y="3139274"/>
            <a:ext cx="807612" cy="80761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5B60770-2D9D-4547-9FF4-545CD6E1F137}"/>
              </a:ext>
            </a:extLst>
          </p:cNvPr>
          <p:cNvSpPr/>
          <p:nvPr/>
        </p:nvSpPr>
        <p:spPr>
          <a:xfrm>
            <a:off x="5227615" y="4041294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Buku</a:t>
            </a:r>
            <a:r>
              <a:rPr lang="en-US" sz="1200" b="1" dirty="0"/>
              <a:t> </a:t>
            </a:r>
            <a:r>
              <a:rPr lang="en-US" sz="1200" b="1" dirty="0" err="1"/>
              <a:t>berhasil</a:t>
            </a:r>
            <a:r>
              <a:rPr lang="en-US" sz="1200" b="1" dirty="0"/>
              <a:t> </a:t>
            </a:r>
            <a:r>
              <a:rPr lang="en-US" sz="1200" b="1" dirty="0" err="1"/>
              <a:t>ditambahkan</a:t>
            </a:r>
            <a:endParaRPr lang="en-US" sz="1200" b="1" dirty="0"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E7E990-52FE-4369-AD78-A7A041466A51}"/>
              </a:ext>
            </a:extLst>
          </p:cNvPr>
          <p:cNvSpPr/>
          <p:nvPr/>
        </p:nvSpPr>
        <p:spPr>
          <a:xfrm>
            <a:off x="8800128" y="4141893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Buku</a:t>
            </a:r>
            <a:r>
              <a:rPr lang="en-US" sz="1200" b="1" dirty="0"/>
              <a:t> </a:t>
            </a:r>
            <a:r>
              <a:rPr lang="en-US" sz="1200" b="1" dirty="0" err="1"/>
              <a:t>sudah</a:t>
            </a:r>
            <a:br>
              <a:rPr lang="en-US" sz="1200" b="1" dirty="0"/>
            </a:br>
            <a:r>
              <a:rPr lang="en-US" sz="1200" b="1" dirty="0" err="1"/>
              <a:t>bisa</a:t>
            </a:r>
            <a:r>
              <a:rPr lang="en-US" sz="1200" b="1" dirty="0"/>
              <a:t> </a:t>
            </a:r>
            <a:r>
              <a:rPr lang="en-US" sz="1200" b="1" dirty="0" err="1"/>
              <a:t>dibeli</a:t>
            </a:r>
            <a:endParaRPr lang="en-US" sz="1200" b="1" dirty="0">
              <a:effectLst/>
            </a:endParaRPr>
          </a:p>
        </p:txBody>
      </p:sp>
      <p:pic>
        <p:nvPicPr>
          <p:cNvPr id="39" name="Picture 18">
            <a:extLst>
              <a:ext uri="{FF2B5EF4-FFF2-40B4-BE49-F238E27FC236}">
                <a16:creationId xmlns:a16="http://schemas.microsoft.com/office/drawing/2014/main" id="{9BBFA7C1-96DE-4D1F-9FCC-F2B056047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084" y="3135629"/>
            <a:ext cx="967275" cy="9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0B67625-3673-4A1B-8559-218156F67BCB}"/>
              </a:ext>
            </a:extLst>
          </p:cNvPr>
          <p:cNvSpPr/>
          <p:nvPr/>
        </p:nvSpPr>
        <p:spPr>
          <a:xfrm>
            <a:off x="7058258" y="4193694"/>
            <a:ext cx="1671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Tunggu</a:t>
            </a:r>
            <a:r>
              <a:rPr lang="en-US" sz="1200" b="1" dirty="0"/>
              <a:t> </a:t>
            </a:r>
            <a:r>
              <a:rPr lang="en-US" sz="1200" b="1" dirty="0" err="1"/>
              <a:t>konfirmasi</a:t>
            </a:r>
            <a:br>
              <a:rPr lang="en-US" sz="1200" b="1" dirty="0"/>
            </a:br>
            <a:r>
              <a:rPr lang="en-US" sz="1200" b="1" dirty="0" err="1"/>
              <a:t>dari</a:t>
            </a:r>
            <a:r>
              <a:rPr lang="en-US" sz="1200" b="1" dirty="0"/>
              <a:t> admin</a:t>
            </a:r>
            <a:endParaRPr lang="en-US" sz="1200" b="1" dirty="0"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F7215B2-2B91-4EAE-B4E3-C77DA28BE7B8}"/>
              </a:ext>
            </a:extLst>
          </p:cNvPr>
          <p:cNvSpPr/>
          <p:nvPr/>
        </p:nvSpPr>
        <p:spPr>
          <a:xfrm>
            <a:off x="1797650" y="1772379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243C3727-6877-4D3F-A2DF-1BBF6B17FA2A}"/>
              </a:ext>
            </a:extLst>
          </p:cNvPr>
          <p:cNvSpPr/>
          <p:nvPr/>
        </p:nvSpPr>
        <p:spPr>
          <a:xfrm>
            <a:off x="3456614" y="1772379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1519C2E-95F4-4A3E-98C7-805AE50898B1}"/>
              </a:ext>
            </a:extLst>
          </p:cNvPr>
          <p:cNvSpPr/>
          <p:nvPr/>
        </p:nvSpPr>
        <p:spPr>
          <a:xfrm>
            <a:off x="5215696" y="1772379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07C4FDE-401E-4FC4-9755-84BD917B5B84}"/>
              </a:ext>
            </a:extLst>
          </p:cNvPr>
          <p:cNvSpPr/>
          <p:nvPr/>
        </p:nvSpPr>
        <p:spPr>
          <a:xfrm>
            <a:off x="6828606" y="1741613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7B97543-7639-40D2-8538-F99254A745A3}"/>
              </a:ext>
            </a:extLst>
          </p:cNvPr>
          <p:cNvSpPr/>
          <p:nvPr/>
        </p:nvSpPr>
        <p:spPr>
          <a:xfrm>
            <a:off x="8621167" y="1756026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338A938-3A4E-422B-A2CD-3C0D307D20B3}"/>
              </a:ext>
            </a:extLst>
          </p:cNvPr>
          <p:cNvSpPr/>
          <p:nvPr/>
        </p:nvSpPr>
        <p:spPr>
          <a:xfrm>
            <a:off x="1829247" y="3774002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27AA519-4A8A-441A-85B4-382CD37D85F5}"/>
              </a:ext>
            </a:extLst>
          </p:cNvPr>
          <p:cNvSpPr/>
          <p:nvPr/>
        </p:nvSpPr>
        <p:spPr>
          <a:xfrm>
            <a:off x="3488211" y="3774002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9BDBA53E-0C5B-4613-B733-85CB9AC0EAD5}"/>
              </a:ext>
            </a:extLst>
          </p:cNvPr>
          <p:cNvSpPr/>
          <p:nvPr/>
        </p:nvSpPr>
        <p:spPr>
          <a:xfrm>
            <a:off x="5247293" y="3774002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3258B4F-1A83-408B-A126-BFF400954395}"/>
              </a:ext>
            </a:extLst>
          </p:cNvPr>
          <p:cNvSpPr/>
          <p:nvPr/>
        </p:nvSpPr>
        <p:spPr>
          <a:xfrm>
            <a:off x="6860203" y="3743236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A7B63E8-EDF4-43D1-8187-F120B103B51F}"/>
              </a:ext>
            </a:extLst>
          </p:cNvPr>
          <p:cNvSpPr/>
          <p:nvPr/>
        </p:nvSpPr>
        <p:spPr>
          <a:xfrm>
            <a:off x="8624650" y="3689975"/>
            <a:ext cx="215051" cy="10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A46C10-45D3-4BF3-BE14-4FB278CE0598}"/>
              </a:ext>
            </a:extLst>
          </p:cNvPr>
          <p:cNvSpPr/>
          <p:nvPr/>
        </p:nvSpPr>
        <p:spPr>
          <a:xfrm>
            <a:off x="354447" y="2929385"/>
            <a:ext cx="1582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Menjual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/>
              </a:rPr>
              <a:t>Buku</a:t>
            </a:r>
            <a:endParaRPr lang="en-US" sz="1200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493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  <p:bldP spid="23" grpId="0"/>
      <p:bldP spid="32" grpId="0"/>
      <p:bldP spid="33" grpId="0"/>
      <p:bldP spid="34" grpId="0"/>
      <p:bldP spid="37" grpId="0"/>
      <p:bldP spid="38" grpId="0"/>
      <p:bldP spid="40" grpId="0"/>
      <p:bldP spid="1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358</Words>
  <Application>Microsoft Office PowerPoint</Application>
  <PresentationFormat>Widescreen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Bahnschrift Light</vt:lpstr>
      <vt:lpstr>Calibri</vt:lpstr>
      <vt:lpstr>Calibri Light</vt:lpstr>
      <vt:lpstr>Dubai Medium</vt:lpstr>
      <vt:lpstr>Lato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34</cp:revision>
  <dcterms:created xsi:type="dcterms:W3CDTF">2020-01-15T23:32:29Z</dcterms:created>
  <dcterms:modified xsi:type="dcterms:W3CDTF">2020-01-16T16:59:46Z</dcterms:modified>
</cp:coreProperties>
</file>